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18"/>
  </p:notesMasterIdLst>
  <p:handoutMasterIdLst>
    <p:handoutMasterId r:id="rId19"/>
  </p:handoutMasterIdLst>
  <p:sldIdLst>
    <p:sldId id="256" r:id="rId5"/>
    <p:sldId id="270" r:id="rId6"/>
    <p:sldId id="338" r:id="rId7"/>
    <p:sldId id="344" r:id="rId8"/>
    <p:sldId id="328" r:id="rId9"/>
    <p:sldId id="354" r:id="rId10"/>
    <p:sldId id="353" r:id="rId11"/>
    <p:sldId id="352" r:id="rId12"/>
    <p:sldId id="347" r:id="rId13"/>
    <p:sldId id="348" r:id="rId14"/>
    <p:sldId id="335" r:id="rId15"/>
    <p:sldId id="342" r:id="rId16"/>
    <p:sldId id="301" r:id="rId17"/>
  </p:sldIdLst>
  <p:sldSz cx="12192000" cy="6858000"/>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80"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80"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80"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80"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80" charset="-128"/>
        <a:cs typeface="+mn-cs"/>
      </a:defRPr>
    </a:lvl5pPr>
    <a:lvl6pPr marL="2286000" algn="l" defTabSz="914400" rtl="0" eaLnBrk="1" latinLnBrk="0" hangingPunct="1">
      <a:defRPr sz="2400" kern="1200">
        <a:solidFill>
          <a:schemeClr val="tx1"/>
        </a:solidFill>
        <a:latin typeface="Arial" charset="0"/>
        <a:ea typeface="ＭＳ Ｐゴシック" pitchFamily="-80" charset="-128"/>
        <a:cs typeface="+mn-cs"/>
      </a:defRPr>
    </a:lvl6pPr>
    <a:lvl7pPr marL="2743200" algn="l" defTabSz="914400" rtl="0" eaLnBrk="1" latinLnBrk="0" hangingPunct="1">
      <a:defRPr sz="2400" kern="1200">
        <a:solidFill>
          <a:schemeClr val="tx1"/>
        </a:solidFill>
        <a:latin typeface="Arial" charset="0"/>
        <a:ea typeface="ＭＳ Ｐゴシック" pitchFamily="-80" charset="-128"/>
        <a:cs typeface="+mn-cs"/>
      </a:defRPr>
    </a:lvl7pPr>
    <a:lvl8pPr marL="3200400" algn="l" defTabSz="914400" rtl="0" eaLnBrk="1" latinLnBrk="0" hangingPunct="1">
      <a:defRPr sz="2400" kern="1200">
        <a:solidFill>
          <a:schemeClr val="tx1"/>
        </a:solidFill>
        <a:latin typeface="Arial" charset="0"/>
        <a:ea typeface="ＭＳ Ｐゴシック" pitchFamily="-80" charset="-128"/>
        <a:cs typeface="+mn-cs"/>
      </a:defRPr>
    </a:lvl8pPr>
    <a:lvl9pPr marL="3657600" algn="l" defTabSz="914400" rtl="0" eaLnBrk="1" latinLnBrk="0" hangingPunct="1">
      <a:defRPr sz="2400" kern="1200">
        <a:solidFill>
          <a:schemeClr val="tx1"/>
        </a:solidFill>
        <a:latin typeface="Arial" charset="0"/>
        <a:ea typeface="ＭＳ Ｐゴシック" pitchFamily="-80"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arlotte Owen" initials="CO" lastIdx="4" clrIdx="0">
    <p:extLst>
      <p:ext uri="{19B8F6BF-5375-455C-9EA6-DF929625EA0E}">
        <p15:presenceInfo xmlns:p15="http://schemas.microsoft.com/office/powerpoint/2012/main" userId="S::charlotte.owen@theade.co.uk::28fb490a-529a-4e4d-bbeb-cf40fa88dad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8A132"/>
    <a:srgbClr val="E7F4F5"/>
    <a:srgbClr val="3FAFB7"/>
    <a:srgbClr val="BBE0E3"/>
    <a:srgbClr val="D3EBED"/>
    <a:srgbClr val="F2B3AC"/>
    <a:srgbClr val="E7D6B7"/>
    <a:srgbClr val="B7E7C1"/>
    <a:srgbClr val="FF6600"/>
    <a:srgbClr val="3B3D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45376F-0FF4-465D-8D9F-F3D10FB596D2}" v="341" dt="2020-06-17T12:31:47.5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0543" autoAdjust="0"/>
    <p:restoredTop sz="76954" autoAdjust="0"/>
  </p:normalViewPr>
  <p:slideViewPr>
    <p:cSldViewPr>
      <p:cViewPr varScale="1">
        <p:scale>
          <a:sx n="52" d="100"/>
          <a:sy n="52" d="100"/>
        </p:scale>
        <p:origin x="300" y="48"/>
      </p:cViewPr>
      <p:guideLst>
        <p:guide orient="horz" pos="2160"/>
        <p:guide pos="3840"/>
      </p:guideLst>
    </p:cSldViewPr>
  </p:slideViewPr>
  <p:outlineViewPr>
    <p:cViewPr>
      <p:scale>
        <a:sx n="33" d="100"/>
        <a:sy n="33" d="100"/>
      </p:scale>
      <p:origin x="0" y="0"/>
    </p:cViewPr>
  </p:outlineViewPr>
  <p:notesTextViewPr>
    <p:cViewPr>
      <p:scale>
        <a:sx n="150" d="100"/>
        <a:sy n="150" d="100"/>
      </p:scale>
      <p:origin x="0" y="0"/>
    </p:cViewPr>
  </p:notesTextViewPr>
  <p:notesViewPr>
    <p:cSldViewPr>
      <p:cViewPr varScale="1">
        <p:scale>
          <a:sx n="81" d="100"/>
          <a:sy n="81" d="100"/>
        </p:scale>
        <p:origin x="205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rlotte Owen" userId="28fb490a-529a-4e4d-bbeb-cf40fa88dad9" providerId="ADAL" clId="{9345376F-0FF4-465D-8D9F-F3D10FB596D2}"/>
    <pc:docChg chg="undo custSel mod addSld delSld modSld sldOrd">
      <pc:chgData name="Charlotte Owen" userId="28fb490a-529a-4e4d-bbeb-cf40fa88dad9" providerId="ADAL" clId="{9345376F-0FF4-465D-8D9F-F3D10FB596D2}" dt="2020-06-17T12:33:35.795" v="6671" actId="20577"/>
      <pc:docMkLst>
        <pc:docMk/>
      </pc:docMkLst>
      <pc:sldChg chg="modSp mod">
        <pc:chgData name="Charlotte Owen" userId="28fb490a-529a-4e4d-bbeb-cf40fa88dad9" providerId="ADAL" clId="{9345376F-0FF4-465D-8D9F-F3D10FB596D2}" dt="2020-06-17T12:12:23.887" v="6636" actId="404"/>
        <pc:sldMkLst>
          <pc:docMk/>
          <pc:sldMk cId="2567511786" sldId="256"/>
        </pc:sldMkLst>
        <pc:spChg chg="mod">
          <ac:chgData name="Charlotte Owen" userId="28fb490a-529a-4e4d-bbeb-cf40fa88dad9" providerId="ADAL" clId="{9345376F-0FF4-465D-8D9F-F3D10FB596D2}" dt="2020-06-17T12:12:23.887" v="6636" actId="404"/>
          <ac:spMkLst>
            <pc:docMk/>
            <pc:sldMk cId="2567511786" sldId="256"/>
            <ac:spMk id="2050" creationId="{00000000-0000-0000-0000-000000000000}"/>
          </ac:spMkLst>
        </pc:spChg>
      </pc:sldChg>
      <pc:sldChg chg="del">
        <pc:chgData name="Charlotte Owen" userId="28fb490a-529a-4e4d-bbeb-cf40fa88dad9" providerId="ADAL" clId="{9345376F-0FF4-465D-8D9F-F3D10FB596D2}" dt="2020-06-16T10:33:02.792" v="479" actId="47"/>
        <pc:sldMkLst>
          <pc:docMk/>
          <pc:sldMk cId="2307521475" sldId="260"/>
        </pc:sldMkLst>
      </pc:sldChg>
      <pc:sldChg chg="modSp del mod modShow">
        <pc:chgData name="Charlotte Owen" userId="28fb490a-529a-4e4d-bbeb-cf40fa88dad9" providerId="ADAL" clId="{9345376F-0FF4-465D-8D9F-F3D10FB596D2}" dt="2020-06-17T11:47:22.758" v="6573" actId="2696"/>
        <pc:sldMkLst>
          <pc:docMk/>
          <pc:sldMk cId="3134302544" sldId="327"/>
        </pc:sldMkLst>
        <pc:spChg chg="mod">
          <ac:chgData name="Charlotte Owen" userId="28fb490a-529a-4e4d-bbeb-cf40fa88dad9" providerId="ADAL" clId="{9345376F-0FF4-465D-8D9F-F3D10FB596D2}" dt="2020-06-16T10:29:25.457" v="304" actId="20577"/>
          <ac:spMkLst>
            <pc:docMk/>
            <pc:sldMk cId="3134302544" sldId="327"/>
            <ac:spMk id="2" creationId="{511ECAD8-542B-4884-BAB9-3BDF8553920E}"/>
          </ac:spMkLst>
        </pc:spChg>
      </pc:sldChg>
      <pc:sldChg chg="addSp delSp modSp mod modNotesTx">
        <pc:chgData name="Charlotte Owen" userId="28fb490a-529a-4e4d-bbeb-cf40fa88dad9" providerId="ADAL" clId="{9345376F-0FF4-465D-8D9F-F3D10FB596D2}" dt="2020-06-17T09:54:11.774" v="6350" actId="120"/>
        <pc:sldMkLst>
          <pc:docMk/>
          <pc:sldMk cId="2422787161" sldId="328"/>
        </pc:sldMkLst>
        <pc:spChg chg="mod">
          <ac:chgData name="Charlotte Owen" userId="28fb490a-529a-4e4d-bbeb-cf40fa88dad9" providerId="ADAL" clId="{9345376F-0FF4-465D-8D9F-F3D10FB596D2}" dt="2020-06-16T10:35:46.664" v="662" actId="20577"/>
          <ac:spMkLst>
            <pc:docMk/>
            <pc:sldMk cId="2422787161" sldId="328"/>
            <ac:spMk id="2" creationId="{911C5506-7427-4F95-9557-ED85628E01AF}"/>
          </ac:spMkLst>
        </pc:spChg>
        <pc:spChg chg="add del mod">
          <ac:chgData name="Charlotte Owen" userId="28fb490a-529a-4e4d-bbeb-cf40fa88dad9" providerId="ADAL" clId="{9345376F-0FF4-465D-8D9F-F3D10FB596D2}" dt="2020-06-16T10:29:06.874" v="275" actId="478"/>
          <ac:spMkLst>
            <pc:docMk/>
            <pc:sldMk cId="2422787161" sldId="328"/>
            <ac:spMk id="3" creationId="{88BB2D45-9839-4266-AD6D-B748BC17F9D2}"/>
          </ac:spMkLst>
        </pc:spChg>
        <pc:spChg chg="mod">
          <ac:chgData name="Charlotte Owen" userId="28fb490a-529a-4e4d-bbeb-cf40fa88dad9" providerId="ADAL" clId="{9345376F-0FF4-465D-8D9F-F3D10FB596D2}" dt="2020-06-16T10:35:47.801" v="663" actId="1076"/>
          <ac:spMkLst>
            <pc:docMk/>
            <pc:sldMk cId="2422787161" sldId="328"/>
            <ac:spMk id="13" creationId="{E9B9E684-8F88-489F-8059-FC71D9D4ACB0}"/>
          </ac:spMkLst>
        </pc:spChg>
        <pc:spChg chg="mod">
          <ac:chgData name="Charlotte Owen" userId="28fb490a-529a-4e4d-bbeb-cf40fa88dad9" providerId="ADAL" clId="{9345376F-0FF4-465D-8D9F-F3D10FB596D2}" dt="2020-06-17T09:54:11.774" v="6350" actId="120"/>
          <ac:spMkLst>
            <pc:docMk/>
            <pc:sldMk cId="2422787161" sldId="328"/>
            <ac:spMk id="15" creationId="{FC1716B3-399A-47D2-A254-F0ED6E2CC78A}"/>
          </ac:spMkLst>
        </pc:spChg>
        <pc:picChg chg="del">
          <ac:chgData name="Charlotte Owen" userId="28fb490a-529a-4e4d-bbeb-cf40fa88dad9" providerId="ADAL" clId="{9345376F-0FF4-465D-8D9F-F3D10FB596D2}" dt="2020-06-16T10:28:55.115" v="273" actId="478"/>
          <ac:picMkLst>
            <pc:docMk/>
            <pc:sldMk cId="2422787161" sldId="328"/>
            <ac:picMk id="5" creationId="{B14883BC-B858-4B31-B1DE-D7D2EB18E372}"/>
          </ac:picMkLst>
        </pc:picChg>
        <pc:picChg chg="del">
          <ac:chgData name="Charlotte Owen" userId="28fb490a-529a-4e4d-bbeb-cf40fa88dad9" providerId="ADAL" clId="{9345376F-0FF4-465D-8D9F-F3D10FB596D2}" dt="2020-06-16T10:29:08.515" v="276" actId="478"/>
          <ac:picMkLst>
            <pc:docMk/>
            <pc:sldMk cId="2422787161" sldId="328"/>
            <ac:picMk id="7" creationId="{26F1468F-45F5-4B2B-B9D3-2CBE166E24BA}"/>
          </ac:picMkLst>
        </pc:picChg>
        <pc:picChg chg="del">
          <ac:chgData name="Charlotte Owen" userId="28fb490a-529a-4e4d-bbeb-cf40fa88dad9" providerId="ADAL" clId="{9345376F-0FF4-465D-8D9F-F3D10FB596D2}" dt="2020-06-16T10:29:00.059" v="274" actId="478"/>
          <ac:picMkLst>
            <pc:docMk/>
            <pc:sldMk cId="2422787161" sldId="328"/>
            <ac:picMk id="1026" creationId="{8E5822D9-E3AD-4404-93CA-0736E57B2FE2}"/>
          </ac:picMkLst>
        </pc:picChg>
      </pc:sldChg>
      <pc:sldChg chg="del">
        <pc:chgData name="Charlotte Owen" userId="28fb490a-529a-4e4d-bbeb-cf40fa88dad9" providerId="ADAL" clId="{9345376F-0FF4-465D-8D9F-F3D10FB596D2}" dt="2020-06-16T11:11:20.275" v="3256" actId="47"/>
        <pc:sldMkLst>
          <pc:docMk/>
          <pc:sldMk cId="3893777705" sldId="329"/>
        </pc:sldMkLst>
      </pc:sldChg>
      <pc:sldChg chg="modSp add del mod">
        <pc:chgData name="Charlotte Owen" userId="28fb490a-529a-4e4d-bbeb-cf40fa88dad9" providerId="ADAL" clId="{9345376F-0FF4-465D-8D9F-F3D10FB596D2}" dt="2020-06-16T11:53:58.323" v="4647" actId="47"/>
        <pc:sldMkLst>
          <pc:docMk/>
          <pc:sldMk cId="3714109417" sldId="330"/>
        </pc:sldMkLst>
        <pc:spChg chg="mod">
          <ac:chgData name="Charlotte Owen" userId="28fb490a-529a-4e4d-bbeb-cf40fa88dad9" providerId="ADAL" clId="{9345376F-0FF4-465D-8D9F-F3D10FB596D2}" dt="2020-06-16T10:30:14.488" v="378" actId="207"/>
          <ac:spMkLst>
            <pc:docMk/>
            <pc:sldMk cId="3714109417" sldId="330"/>
            <ac:spMk id="31" creationId="{C2808FD1-AB41-42C4-8677-0CD57B1E4527}"/>
          </ac:spMkLst>
        </pc:spChg>
        <pc:spChg chg="mod">
          <ac:chgData name="Charlotte Owen" userId="28fb490a-529a-4e4d-bbeb-cf40fa88dad9" providerId="ADAL" clId="{9345376F-0FF4-465D-8D9F-F3D10FB596D2}" dt="2020-06-16T10:30:02.365" v="336" actId="207"/>
          <ac:spMkLst>
            <pc:docMk/>
            <pc:sldMk cId="3714109417" sldId="330"/>
            <ac:spMk id="43" creationId="{BBE25624-D36F-48D4-8F18-F49828E09911}"/>
          </ac:spMkLst>
        </pc:spChg>
        <pc:picChg chg="mod">
          <ac:chgData name="Charlotte Owen" userId="28fb490a-529a-4e4d-bbeb-cf40fa88dad9" providerId="ADAL" clId="{9345376F-0FF4-465D-8D9F-F3D10FB596D2}" dt="2020-06-16T10:29:54.290" v="323" actId="29295"/>
          <ac:picMkLst>
            <pc:docMk/>
            <pc:sldMk cId="3714109417" sldId="330"/>
            <ac:picMk id="33" creationId="{4E894481-B17A-488E-B31F-0F850E55C866}"/>
          </ac:picMkLst>
        </pc:picChg>
      </pc:sldChg>
      <pc:sldChg chg="del">
        <pc:chgData name="Charlotte Owen" userId="28fb490a-529a-4e4d-bbeb-cf40fa88dad9" providerId="ADAL" clId="{9345376F-0FF4-465D-8D9F-F3D10FB596D2}" dt="2020-06-16T11:13:47.748" v="3678" actId="47"/>
        <pc:sldMkLst>
          <pc:docMk/>
          <pc:sldMk cId="1691240092" sldId="331"/>
        </pc:sldMkLst>
      </pc:sldChg>
      <pc:sldChg chg="del">
        <pc:chgData name="Charlotte Owen" userId="28fb490a-529a-4e4d-bbeb-cf40fa88dad9" providerId="ADAL" clId="{9345376F-0FF4-465D-8D9F-F3D10FB596D2}" dt="2020-06-16T11:13:50.636" v="3680" actId="47"/>
        <pc:sldMkLst>
          <pc:docMk/>
          <pc:sldMk cId="1297451825" sldId="332"/>
        </pc:sldMkLst>
      </pc:sldChg>
      <pc:sldChg chg="del">
        <pc:chgData name="Charlotte Owen" userId="28fb490a-529a-4e4d-bbeb-cf40fa88dad9" providerId="ADAL" clId="{9345376F-0FF4-465D-8D9F-F3D10FB596D2}" dt="2020-06-16T11:13:49.722" v="3679" actId="47"/>
        <pc:sldMkLst>
          <pc:docMk/>
          <pc:sldMk cId="3799073063" sldId="334"/>
        </pc:sldMkLst>
      </pc:sldChg>
      <pc:sldChg chg="modSp mod ord">
        <pc:chgData name="Charlotte Owen" userId="28fb490a-529a-4e4d-bbeb-cf40fa88dad9" providerId="ADAL" clId="{9345376F-0FF4-465D-8D9F-F3D10FB596D2}" dt="2020-06-16T11:59:17.251" v="4796"/>
        <pc:sldMkLst>
          <pc:docMk/>
          <pc:sldMk cId="3639801548" sldId="335"/>
        </pc:sldMkLst>
        <pc:spChg chg="mod">
          <ac:chgData name="Charlotte Owen" userId="28fb490a-529a-4e4d-bbeb-cf40fa88dad9" providerId="ADAL" clId="{9345376F-0FF4-465D-8D9F-F3D10FB596D2}" dt="2020-06-16T11:13:42.235" v="3677" actId="313"/>
          <ac:spMkLst>
            <pc:docMk/>
            <pc:sldMk cId="3639801548" sldId="335"/>
            <ac:spMk id="2" creationId="{AC3700C9-6100-4857-AEBB-615ED83457B1}"/>
          </ac:spMkLst>
        </pc:spChg>
        <pc:graphicFrameChg chg="mod">
          <ac:chgData name="Charlotte Owen" userId="28fb490a-529a-4e4d-bbeb-cf40fa88dad9" providerId="ADAL" clId="{9345376F-0FF4-465D-8D9F-F3D10FB596D2}" dt="2020-06-16T11:13:27.440" v="3623" actId="20577"/>
          <ac:graphicFrameMkLst>
            <pc:docMk/>
            <pc:sldMk cId="3639801548" sldId="335"/>
            <ac:graphicFrameMk id="4" creationId="{1325A953-42DE-4096-ACEE-5831240C2B55}"/>
          </ac:graphicFrameMkLst>
        </pc:graphicFrameChg>
      </pc:sldChg>
      <pc:sldChg chg="del">
        <pc:chgData name="Charlotte Owen" userId="28fb490a-529a-4e4d-bbeb-cf40fa88dad9" providerId="ADAL" clId="{9345376F-0FF4-465D-8D9F-F3D10FB596D2}" dt="2020-06-16T11:13:56.365" v="3681" actId="47"/>
        <pc:sldMkLst>
          <pc:docMk/>
          <pc:sldMk cId="882873118" sldId="336"/>
        </pc:sldMkLst>
      </pc:sldChg>
      <pc:sldChg chg="del">
        <pc:chgData name="Charlotte Owen" userId="28fb490a-529a-4e4d-bbeb-cf40fa88dad9" providerId="ADAL" clId="{9345376F-0FF4-465D-8D9F-F3D10FB596D2}" dt="2020-06-16T11:11:20.864" v="3257" actId="47"/>
        <pc:sldMkLst>
          <pc:docMk/>
          <pc:sldMk cId="2720805595" sldId="337"/>
        </pc:sldMkLst>
      </pc:sldChg>
      <pc:sldChg chg="addSp delSp modSp new mod">
        <pc:chgData name="Charlotte Owen" userId="28fb490a-529a-4e4d-bbeb-cf40fa88dad9" providerId="ADAL" clId="{9345376F-0FF4-465D-8D9F-F3D10FB596D2}" dt="2020-06-16T10:28:09.423" v="217" actId="1076"/>
        <pc:sldMkLst>
          <pc:docMk/>
          <pc:sldMk cId="1018922193" sldId="338"/>
        </pc:sldMkLst>
        <pc:spChg chg="del mod">
          <ac:chgData name="Charlotte Owen" userId="28fb490a-529a-4e4d-bbeb-cf40fa88dad9" providerId="ADAL" clId="{9345376F-0FF4-465D-8D9F-F3D10FB596D2}" dt="2020-06-16T10:21:42.382" v="106" actId="478"/>
          <ac:spMkLst>
            <pc:docMk/>
            <pc:sldMk cId="1018922193" sldId="338"/>
            <ac:spMk id="2" creationId="{46F79A30-59FA-490E-BE99-0E98411D8DA9}"/>
          </ac:spMkLst>
        </pc:spChg>
        <pc:spChg chg="del">
          <ac:chgData name="Charlotte Owen" userId="28fb490a-529a-4e4d-bbeb-cf40fa88dad9" providerId="ADAL" clId="{9345376F-0FF4-465D-8D9F-F3D10FB596D2}" dt="2020-06-16T10:12:10.556" v="5" actId="931"/>
          <ac:spMkLst>
            <pc:docMk/>
            <pc:sldMk cId="1018922193" sldId="338"/>
            <ac:spMk id="3" creationId="{6DBF247B-04F4-423A-B69B-B4965C65487A}"/>
          </ac:spMkLst>
        </pc:spChg>
        <pc:spChg chg="add del mod">
          <ac:chgData name="Charlotte Owen" userId="28fb490a-529a-4e4d-bbeb-cf40fa88dad9" providerId="ADAL" clId="{9345376F-0FF4-465D-8D9F-F3D10FB596D2}" dt="2020-06-16T10:13:07.814" v="12" actId="478"/>
          <ac:spMkLst>
            <pc:docMk/>
            <pc:sldMk cId="1018922193" sldId="338"/>
            <ac:spMk id="6" creationId="{C3252528-9B2F-4C63-9437-AE722A0E8D72}"/>
          </ac:spMkLst>
        </pc:spChg>
        <pc:spChg chg="add del mod">
          <ac:chgData name="Charlotte Owen" userId="28fb490a-529a-4e4d-bbeb-cf40fa88dad9" providerId="ADAL" clId="{9345376F-0FF4-465D-8D9F-F3D10FB596D2}" dt="2020-06-16T10:13:03.065" v="9" actId="478"/>
          <ac:spMkLst>
            <pc:docMk/>
            <pc:sldMk cId="1018922193" sldId="338"/>
            <ac:spMk id="9" creationId="{C185550A-BE18-4039-B99E-F7D87842DFD9}"/>
          </ac:spMkLst>
        </pc:spChg>
        <pc:spChg chg="add del mod">
          <ac:chgData name="Charlotte Owen" userId="28fb490a-529a-4e4d-bbeb-cf40fa88dad9" providerId="ADAL" clId="{9345376F-0FF4-465D-8D9F-F3D10FB596D2}" dt="2020-06-16T10:13:38.565" v="21" actId="478"/>
          <ac:spMkLst>
            <pc:docMk/>
            <pc:sldMk cId="1018922193" sldId="338"/>
            <ac:spMk id="12" creationId="{3CFA23BD-8F07-44B6-ABB7-A438F6D9DAB2}"/>
          </ac:spMkLst>
        </pc:spChg>
        <pc:spChg chg="add del mod">
          <ac:chgData name="Charlotte Owen" userId="28fb490a-529a-4e4d-bbeb-cf40fa88dad9" providerId="ADAL" clId="{9345376F-0FF4-465D-8D9F-F3D10FB596D2}" dt="2020-06-16T10:15:14.751" v="27" actId="478"/>
          <ac:spMkLst>
            <pc:docMk/>
            <pc:sldMk cId="1018922193" sldId="338"/>
            <ac:spMk id="15" creationId="{9F49874F-5DBD-4296-825C-C4580ED69BCB}"/>
          </ac:spMkLst>
        </pc:spChg>
        <pc:spChg chg="add del mod">
          <ac:chgData name="Charlotte Owen" userId="28fb490a-529a-4e4d-bbeb-cf40fa88dad9" providerId="ADAL" clId="{9345376F-0FF4-465D-8D9F-F3D10FB596D2}" dt="2020-06-16T10:16:03.088" v="37" actId="478"/>
          <ac:spMkLst>
            <pc:docMk/>
            <pc:sldMk cId="1018922193" sldId="338"/>
            <ac:spMk id="18" creationId="{D36C9965-FEF9-4386-A430-ED0936B9D4B3}"/>
          </ac:spMkLst>
        </pc:spChg>
        <pc:spChg chg="add del mod">
          <ac:chgData name="Charlotte Owen" userId="28fb490a-529a-4e4d-bbeb-cf40fa88dad9" providerId="ADAL" clId="{9345376F-0FF4-465D-8D9F-F3D10FB596D2}" dt="2020-06-16T10:16:40.470" v="43" actId="478"/>
          <ac:spMkLst>
            <pc:docMk/>
            <pc:sldMk cId="1018922193" sldId="338"/>
            <ac:spMk id="21" creationId="{9C43BCC7-8F5D-4787-AA11-B357B154A88A}"/>
          </ac:spMkLst>
        </pc:spChg>
        <pc:spChg chg="add del mod">
          <ac:chgData name="Charlotte Owen" userId="28fb490a-529a-4e4d-bbeb-cf40fa88dad9" providerId="ADAL" clId="{9345376F-0FF4-465D-8D9F-F3D10FB596D2}" dt="2020-06-16T10:19:25.215" v="67" actId="478"/>
          <ac:spMkLst>
            <pc:docMk/>
            <pc:sldMk cId="1018922193" sldId="338"/>
            <ac:spMk id="26" creationId="{CA36EDFC-B3E2-43B6-A34D-1AA74477CB2F}"/>
          </ac:spMkLst>
        </pc:spChg>
        <pc:spChg chg="add mod">
          <ac:chgData name="Charlotte Owen" userId="28fb490a-529a-4e4d-bbeb-cf40fa88dad9" providerId="ADAL" clId="{9345376F-0FF4-465D-8D9F-F3D10FB596D2}" dt="2020-06-16T10:26:32.605" v="203" actId="14100"/>
          <ac:spMkLst>
            <pc:docMk/>
            <pc:sldMk cId="1018922193" sldId="338"/>
            <ac:spMk id="27" creationId="{DFAC3549-9516-4433-AD51-7EBDB01DC49C}"/>
          </ac:spMkLst>
        </pc:spChg>
        <pc:spChg chg="add del mod">
          <ac:chgData name="Charlotte Owen" userId="28fb490a-529a-4e4d-bbeb-cf40fa88dad9" providerId="ADAL" clId="{9345376F-0FF4-465D-8D9F-F3D10FB596D2}" dt="2020-06-16T10:23:14.101" v="150" actId="478"/>
          <ac:spMkLst>
            <pc:docMk/>
            <pc:sldMk cId="1018922193" sldId="338"/>
            <ac:spMk id="30" creationId="{36C33180-00A7-4BB8-A54D-F4A4DD27AB22}"/>
          </ac:spMkLst>
        </pc:spChg>
        <pc:spChg chg="add del mod">
          <ac:chgData name="Charlotte Owen" userId="28fb490a-529a-4e4d-bbeb-cf40fa88dad9" providerId="ADAL" clId="{9345376F-0FF4-465D-8D9F-F3D10FB596D2}" dt="2020-06-16T10:25:13.665" v="175" actId="478"/>
          <ac:spMkLst>
            <pc:docMk/>
            <pc:sldMk cId="1018922193" sldId="338"/>
            <ac:spMk id="33" creationId="{011F18CB-FF04-435F-BA35-D2C1D0DEB844}"/>
          </ac:spMkLst>
        </pc:spChg>
        <pc:spChg chg="add mod">
          <ac:chgData name="Charlotte Owen" userId="28fb490a-529a-4e4d-bbeb-cf40fa88dad9" providerId="ADAL" clId="{9345376F-0FF4-465D-8D9F-F3D10FB596D2}" dt="2020-06-16T10:25:05.122" v="171" actId="1076"/>
          <ac:spMkLst>
            <pc:docMk/>
            <pc:sldMk cId="1018922193" sldId="338"/>
            <ac:spMk id="36" creationId="{9BF2C5DF-7F95-4879-AE3B-D18AFBA145BE}"/>
          </ac:spMkLst>
        </pc:spChg>
        <pc:picChg chg="add mod">
          <ac:chgData name="Charlotte Owen" userId="28fb490a-529a-4e4d-bbeb-cf40fa88dad9" providerId="ADAL" clId="{9345376F-0FF4-465D-8D9F-F3D10FB596D2}" dt="2020-06-16T10:28:09.423" v="217" actId="1076"/>
          <ac:picMkLst>
            <pc:docMk/>
            <pc:sldMk cId="1018922193" sldId="338"/>
            <ac:picMk id="5" creationId="{99385C54-103E-43FF-96F3-6D77D895FECE}"/>
          </ac:picMkLst>
        </pc:picChg>
        <pc:picChg chg="add mod ord">
          <ac:chgData name="Charlotte Owen" userId="28fb490a-529a-4e4d-bbeb-cf40fa88dad9" providerId="ADAL" clId="{9345376F-0FF4-465D-8D9F-F3D10FB596D2}" dt="2020-06-16T10:25:48.165" v="187" actId="167"/>
          <ac:picMkLst>
            <pc:docMk/>
            <pc:sldMk cId="1018922193" sldId="338"/>
            <ac:picMk id="8" creationId="{4EA79CB4-E2F4-48AD-A984-6A1FD6C8C552}"/>
          </ac:picMkLst>
        </pc:picChg>
        <pc:picChg chg="add mod">
          <ac:chgData name="Charlotte Owen" userId="28fb490a-529a-4e4d-bbeb-cf40fa88dad9" providerId="ADAL" clId="{9345376F-0FF4-465D-8D9F-F3D10FB596D2}" dt="2020-06-16T10:27:36.256" v="216" actId="1076"/>
          <ac:picMkLst>
            <pc:docMk/>
            <pc:sldMk cId="1018922193" sldId="338"/>
            <ac:picMk id="11" creationId="{8712853B-461E-4A54-A252-9F25AAF3D82F}"/>
          </ac:picMkLst>
        </pc:picChg>
        <pc:picChg chg="add mod">
          <ac:chgData name="Charlotte Owen" userId="28fb490a-529a-4e4d-bbeb-cf40fa88dad9" providerId="ADAL" clId="{9345376F-0FF4-465D-8D9F-F3D10FB596D2}" dt="2020-06-16T10:20:32.447" v="87" actId="1076"/>
          <ac:picMkLst>
            <pc:docMk/>
            <pc:sldMk cId="1018922193" sldId="338"/>
            <ac:picMk id="14" creationId="{8F37CD7D-AFB9-4726-8D7B-6446D6DA2D3C}"/>
          </ac:picMkLst>
        </pc:picChg>
        <pc:picChg chg="add mod ord">
          <ac:chgData name="Charlotte Owen" userId="28fb490a-529a-4e4d-bbeb-cf40fa88dad9" providerId="ADAL" clId="{9345376F-0FF4-465D-8D9F-F3D10FB596D2}" dt="2020-06-16T10:25:56.350" v="190" actId="1076"/>
          <ac:picMkLst>
            <pc:docMk/>
            <pc:sldMk cId="1018922193" sldId="338"/>
            <ac:picMk id="17" creationId="{401265D7-F741-405A-BD5D-FC6DABF007BF}"/>
          </ac:picMkLst>
        </pc:picChg>
        <pc:picChg chg="add mod">
          <ac:chgData name="Charlotte Owen" userId="28fb490a-529a-4e4d-bbeb-cf40fa88dad9" providerId="ADAL" clId="{9345376F-0FF4-465D-8D9F-F3D10FB596D2}" dt="2020-06-16T10:23:51.557" v="163" actId="1037"/>
          <ac:picMkLst>
            <pc:docMk/>
            <pc:sldMk cId="1018922193" sldId="338"/>
            <ac:picMk id="20" creationId="{2757A91B-B163-4D51-A1A0-F69C19F6C6B9}"/>
          </ac:picMkLst>
        </pc:picChg>
        <pc:picChg chg="add del mod">
          <ac:chgData name="Charlotte Owen" userId="28fb490a-529a-4e4d-bbeb-cf40fa88dad9" providerId="ADAL" clId="{9345376F-0FF4-465D-8D9F-F3D10FB596D2}" dt="2020-06-16T10:18:40.423" v="62" actId="478"/>
          <ac:picMkLst>
            <pc:docMk/>
            <pc:sldMk cId="1018922193" sldId="338"/>
            <ac:picMk id="23" creationId="{01A5AD66-73EB-4B75-8073-9E439063A6DC}"/>
          </ac:picMkLst>
        </pc:picChg>
        <pc:picChg chg="add mod">
          <ac:chgData name="Charlotte Owen" userId="28fb490a-529a-4e4d-bbeb-cf40fa88dad9" providerId="ADAL" clId="{9345376F-0FF4-465D-8D9F-F3D10FB596D2}" dt="2020-06-16T10:25:54.014" v="189" actId="1076"/>
          <ac:picMkLst>
            <pc:docMk/>
            <pc:sldMk cId="1018922193" sldId="338"/>
            <ac:picMk id="25" creationId="{CAE964CC-A673-4950-B581-4F9D190932AE}"/>
          </ac:picMkLst>
        </pc:picChg>
        <pc:picChg chg="add mod ord">
          <ac:chgData name="Charlotte Owen" userId="28fb490a-529a-4e4d-bbeb-cf40fa88dad9" providerId="ADAL" clId="{9345376F-0FF4-465D-8D9F-F3D10FB596D2}" dt="2020-06-16T10:27:24.540" v="214" actId="14100"/>
          <ac:picMkLst>
            <pc:docMk/>
            <pc:sldMk cId="1018922193" sldId="338"/>
            <ac:picMk id="29" creationId="{791855A7-0F9F-44E0-8934-620DE5EBA04B}"/>
          </ac:picMkLst>
        </pc:picChg>
        <pc:picChg chg="add del mod">
          <ac:chgData name="Charlotte Owen" userId="28fb490a-529a-4e4d-bbeb-cf40fa88dad9" providerId="ADAL" clId="{9345376F-0FF4-465D-8D9F-F3D10FB596D2}" dt="2020-06-16T10:25:13.665" v="175" actId="478"/>
          <ac:picMkLst>
            <pc:docMk/>
            <pc:sldMk cId="1018922193" sldId="338"/>
            <ac:picMk id="32" creationId="{CD560E3B-F06D-4CEB-8E61-C5DB56B8C000}"/>
          </ac:picMkLst>
        </pc:picChg>
        <pc:picChg chg="add mod ord">
          <ac:chgData name="Charlotte Owen" userId="28fb490a-529a-4e4d-bbeb-cf40fa88dad9" providerId="ADAL" clId="{9345376F-0FF4-465D-8D9F-F3D10FB596D2}" dt="2020-06-16T10:26:53.392" v="206" actId="1076"/>
          <ac:picMkLst>
            <pc:docMk/>
            <pc:sldMk cId="1018922193" sldId="338"/>
            <ac:picMk id="35" creationId="{8067950C-E72B-4FB8-9A43-6424EED238C9}"/>
          </ac:picMkLst>
        </pc:picChg>
      </pc:sldChg>
      <pc:sldChg chg="addSp modSp new del mod">
        <pc:chgData name="Charlotte Owen" userId="28fb490a-529a-4e4d-bbeb-cf40fa88dad9" providerId="ADAL" clId="{9345376F-0FF4-465D-8D9F-F3D10FB596D2}" dt="2020-06-16T11:55:33.043" v="4693" actId="2696"/>
        <pc:sldMkLst>
          <pc:docMk/>
          <pc:sldMk cId="721661799" sldId="339"/>
        </pc:sldMkLst>
        <pc:spChg chg="mod">
          <ac:chgData name="Charlotte Owen" userId="28fb490a-529a-4e4d-bbeb-cf40fa88dad9" providerId="ADAL" clId="{9345376F-0FF4-465D-8D9F-F3D10FB596D2}" dt="2020-06-16T10:33:13.743" v="524" actId="20577"/>
          <ac:spMkLst>
            <pc:docMk/>
            <pc:sldMk cId="721661799" sldId="339"/>
            <ac:spMk id="2" creationId="{811DD0A6-FDAF-40C5-9C83-CA9FE0253385}"/>
          </ac:spMkLst>
        </pc:spChg>
        <pc:spChg chg="mod">
          <ac:chgData name="Charlotte Owen" userId="28fb490a-529a-4e4d-bbeb-cf40fa88dad9" providerId="ADAL" clId="{9345376F-0FF4-465D-8D9F-F3D10FB596D2}" dt="2020-06-16T10:50:21.439" v="1616" actId="1076"/>
          <ac:spMkLst>
            <pc:docMk/>
            <pc:sldMk cId="721661799" sldId="339"/>
            <ac:spMk id="3" creationId="{02B9D1E9-712E-4F71-BF1F-64FB28EAFE76}"/>
          </ac:spMkLst>
        </pc:spChg>
        <pc:spChg chg="add mod">
          <ac:chgData name="Charlotte Owen" userId="28fb490a-529a-4e4d-bbeb-cf40fa88dad9" providerId="ADAL" clId="{9345376F-0FF4-465D-8D9F-F3D10FB596D2}" dt="2020-06-16T10:50:13.231" v="1612" actId="1076"/>
          <ac:spMkLst>
            <pc:docMk/>
            <pc:sldMk cId="721661799" sldId="339"/>
            <ac:spMk id="4" creationId="{A84FFECF-FB28-40B9-95A0-FD874DDF461B}"/>
          </ac:spMkLst>
        </pc:spChg>
        <pc:spChg chg="add mod">
          <ac:chgData name="Charlotte Owen" userId="28fb490a-529a-4e4d-bbeb-cf40fa88dad9" providerId="ADAL" clId="{9345376F-0FF4-465D-8D9F-F3D10FB596D2}" dt="2020-06-16T10:50:24.199" v="1617" actId="1076"/>
          <ac:spMkLst>
            <pc:docMk/>
            <pc:sldMk cId="721661799" sldId="339"/>
            <ac:spMk id="5" creationId="{C403AE75-11F1-4949-85EB-589D4AB4DFDD}"/>
          </ac:spMkLst>
        </pc:spChg>
      </pc:sldChg>
      <pc:sldChg chg="delSp new del">
        <pc:chgData name="Charlotte Owen" userId="28fb490a-529a-4e4d-bbeb-cf40fa88dad9" providerId="ADAL" clId="{9345376F-0FF4-465D-8D9F-F3D10FB596D2}" dt="2020-06-16T10:28:34.507" v="220" actId="47"/>
        <pc:sldMkLst>
          <pc:docMk/>
          <pc:sldMk cId="1431319078" sldId="339"/>
        </pc:sldMkLst>
        <pc:spChg chg="del">
          <ac:chgData name="Charlotte Owen" userId="28fb490a-529a-4e4d-bbeb-cf40fa88dad9" providerId="ADAL" clId="{9345376F-0FF4-465D-8D9F-F3D10FB596D2}" dt="2020-06-16T10:28:27.912" v="219" actId="478"/>
          <ac:spMkLst>
            <pc:docMk/>
            <pc:sldMk cId="1431319078" sldId="339"/>
            <ac:spMk id="3" creationId="{A6BB8603-7900-464A-8778-BCD8AE9E493A}"/>
          </ac:spMkLst>
        </pc:spChg>
      </pc:sldChg>
      <pc:sldChg chg="addSp delSp modSp add del mod modShow modNotes">
        <pc:chgData name="Charlotte Owen" userId="28fb490a-529a-4e4d-bbeb-cf40fa88dad9" providerId="ADAL" clId="{9345376F-0FF4-465D-8D9F-F3D10FB596D2}" dt="2020-06-17T11:46:52.508" v="6572" actId="47"/>
        <pc:sldMkLst>
          <pc:docMk/>
          <pc:sldMk cId="4249920576" sldId="339"/>
        </pc:sldMkLst>
        <pc:spChg chg="mod">
          <ac:chgData name="Charlotte Owen" userId="28fb490a-529a-4e4d-bbeb-cf40fa88dad9" providerId="ADAL" clId="{9345376F-0FF4-465D-8D9F-F3D10FB596D2}" dt="2020-06-16T11:58:45.083" v="4792" actId="20577"/>
          <ac:spMkLst>
            <pc:docMk/>
            <pc:sldMk cId="4249920576" sldId="339"/>
            <ac:spMk id="3" creationId="{02B9D1E9-712E-4F71-BF1F-64FB28EAFE76}"/>
          </ac:spMkLst>
        </pc:spChg>
        <pc:spChg chg="mod">
          <ac:chgData name="Charlotte Owen" userId="28fb490a-529a-4e4d-bbeb-cf40fa88dad9" providerId="ADAL" clId="{9345376F-0FF4-465D-8D9F-F3D10FB596D2}" dt="2020-06-16T11:58:30.761" v="4782" actId="1076"/>
          <ac:spMkLst>
            <pc:docMk/>
            <pc:sldMk cId="4249920576" sldId="339"/>
            <ac:spMk id="4" creationId="{A84FFECF-FB28-40B9-95A0-FD874DDF461B}"/>
          </ac:spMkLst>
        </pc:spChg>
        <pc:spChg chg="mod">
          <ac:chgData name="Charlotte Owen" userId="28fb490a-529a-4e4d-bbeb-cf40fa88dad9" providerId="ADAL" clId="{9345376F-0FF4-465D-8D9F-F3D10FB596D2}" dt="2020-06-16T11:58:53.784" v="4793" actId="1076"/>
          <ac:spMkLst>
            <pc:docMk/>
            <pc:sldMk cId="4249920576" sldId="339"/>
            <ac:spMk id="5" creationId="{C403AE75-11F1-4949-85EB-589D4AB4DFDD}"/>
          </ac:spMkLst>
        </pc:spChg>
        <pc:spChg chg="add del mod">
          <ac:chgData name="Charlotte Owen" userId="28fb490a-529a-4e4d-bbeb-cf40fa88dad9" providerId="ADAL" clId="{9345376F-0FF4-465D-8D9F-F3D10FB596D2}" dt="2020-06-16T11:57:39.149" v="4769" actId="478"/>
          <ac:spMkLst>
            <pc:docMk/>
            <pc:sldMk cId="4249920576" sldId="339"/>
            <ac:spMk id="6" creationId="{195ED7C9-579B-4CDF-AB09-05B5E89E992E}"/>
          </ac:spMkLst>
        </pc:spChg>
        <pc:spChg chg="add del mod">
          <ac:chgData name="Charlotte Owen" userId="28fb490a-529a-4e4d-bbeb-cf40fa88dad9" providerId="ADAL" clId="{9345376F-0FF4-465D-8D9F-F3D10FB596D2}" dt="2020-06-16T11:57:56.684" v="4773" actId="478"/>
          <ac:spMkLst>
            <pc:docMk/>
            <pc:sldMk cId="4249920576" sldId="339"/>
            <ac:spMk id="7" creationId="{024FE897-5D49-4A7F-B27A-0048CA369D7E}"/>
          </ac:spMkLst>
        </pc:spChg>
        <pc:spChg chg="add del">
          <ac:chgData name="Charlotte Owen" userId="28fb490a-529a-4e4d-bbeb-cf40fa88dad9" providerId="ADAL" clId="{9345376F-0FF4-465D-8D9F-F3D10FB596D2}" dt="2020-06-16T11:58:06.542" v="4775" actId="11529"/>
          <ac:spMkLst>
            <pc:docMk/>
            <pc:sldMk cId="4249920576" sldId="339"/>
            <ac:spMk id="8" creationId="{5B08E444-9D80-4603-9BA6-A848FB770C4D}"/>
          </ac:spMkLst>
        </pc:spChg>
      </pc:sldChg>
      <pc:sldChg chg="addSp delSp modSp new del mod modShow">
        <pc:chgData name="Charlotte Owen" userId="28fb490a-529a-4e4d-bbeb-cf40fa88dad9" providerId="ADAL" clId="{9345376F-0FF4-465D-8D9F-F3D10FB596D2}" dt="2020-06-17T11:47:22.758" v="6573" actId="2696"/>
        <pc:sldMkLst>
          <pc:docMk/>
          <pc:sldMk cId="2529959541" sldId="340"/>
        </pc:sldMkLst>
        <pc:spChg chg="mod">
          <ac:chgData name="Charlotte Owen" userId="28fb490a-529a-4e4d-bbeb-cf40fa88dad9" providerId="ADAL" clId="{9345376F-0FF4-465D-8D9F-F3D10FB596D2}" dt="2020-06-16T10:33:42.708" v="539" actId="20577"/>
          <ac:spMkLst>
            <pc:docMk/>
            <pc:sldMk cId="2529959541" sldId="340"/>
            <ac:spMk id="2" creationId="{0B1F177E-B202-49D2-8DB3-504BD479AEBF}"/>
          </ac:spMkLst>
        </pc:spChg>
        <pc:spChg chg="del">
          <ac:chgData name="Charlotte Owen" userId="28fb490a-529a-4e4d-bbeb-cf40fa88dad9" providerId="ADAL" clId="{9345376F-0FF4-465D-8D9F-F3D10FB596D2}" dt="2020-06-16T10:33:46.392" v="540" actId="478"/>
          <ac:spMkLst>
            <pc:docMk/>
            <pc:sldMk cId="2529959541" sldId="340"/>
            <ac:spMk id="3" creationId="{A9CE6E0D-2BB7-4A02-8D1A-D3E0DB8988F3}"/>
          </ac:spMkLst>
        </pc:spChg>
        <pc:graphicFrameChg chg="add del modGraphic">
          <ac:chgData name="Charlotte Owen" userId="28fb490a-529a-4e4d-bbeb-cf40fa88dad9" providerId="ADAL" clId="{9345376F-0FF4-465D-8D9F-F3D10FB596D2}" dt="2020-06-16T10:34:14.276" v="542" actId="1032"/>
          <ac:graphicFrameMkLst>
            <pc:docMk/>
            <pc:sldMk cId="2529959541" sldId="340"/>
            <ac:graphicFrameMk id="4" creationId="{26DC9406-8A4C-4838-830B-4656D9CEA4AD}"/>
          </ac:graphicFrameMkLst>
        </pc:graphicFrameChg>
        <pc:graphicFrameChg chg="add mod modGraphic">
          <ac:chgData name="Charlotte Owen" userId="28fb490a-529a-4e4d-bbeb-cf40fa88dad9" providerId="ADAL" clId="{9345376F-0FF4-465D-8D9F-F3D10FB596D2}" dt="2020-06-16T10:35:24.972" v="604" actId="1076"/>
          <ac:graphicFrameMkLst>
            <pc:docMk/>
            <pc:sldMk cId="2529959541" sldId="340"/>
            <ac:graphicFrameMk id="5" creationId="{B008730A-4FE7-4E93-A7BB-304B5ED120D6}"/>
          </ac:graphicFrameMkLst>
        </pc:graphicFrameChg>
      </pc:sldChg>
      <pc:sldChg chg="new del">
        <pc:chgData name="Charlotte Owen" userId="28fb490a-529a-4e4d-bbeb-cf40fa88dad9" providerId="ADAL" clId="{9345376F-0FF4-465D-8D9F-F3D10FB596D2}" dt="2020-06-16T10:39:36.804" v="1051" actId="47"/>
        <pc:sldMkLst>
          <pc:docMk/>
          <pc:sldMk cId="2434580805" sldId="341"/>
        </pc:sldMkLst>
      </pc:sldChg>
      <pc:sldChg chg="modSp new mod addCm delCm">
        <pc:chgData name="Charlotte Owen" userId="28fb490a-529a-4e4d-bbeb-cf40fa88dad9" providerId="ADAL" clId="{9345376F-0FF4-465D-8D9F-F3D10FB596D2}" dt="2020-06-16T14:56:58.164" v="5862" actId="20577"/>
        <pc:sldMkLst>
          <pc:docMk/>
          <pc:sldMk cId="3913420846" sldId="342"/>
        </pc:sldMkLst>
        <pc:spChg chg="mod">
          <ac:chgData name="Charlotte Owen" userId="28fb490a-529a-4e4d-bbeb-cf40fa88dad9" providerId="ADAL" clId="{9345376F-0FF4-465D-8D9F-F3D10FB596D2}" dt="2020-06-16T14:56:58.164" v="5862" actId="20577"/>
          <ac:spMkLst>
            <pc:docMk/>
            <pc:sldMk cId="3913420846" sldId="342"/>
            <ac:spMk id="2" creationId="{8BFCA62D-F9A9-4C1C-92FE-929C387AC5AC}"/>
          </ac:spMkLst>
        </pc:spChg>
        <pc:spChg chg="mod">
          <ac:chgData name="Charlotte Owen" userId="28fb490a-529a-4e4d-bbeb-cf40fa88dad9" providerId="ADAL" clId="{9345376F-0FF4-465D-8D9F-F3D10FB596D2}" dt="2020-06-16T14:56:43.017" v="5838" actId="20577"/>
          <ac:spMkLst>
            <pc:docMk/>
            <pc:sldMk cId="3913420846" sldId="342"/>
            <ac:spMk id="3" creationId="{E6C03E09-C471-41C9-B145-9558F609F42B}"/>
          </ac:spMkLst>
        </pc:spChg>
      </pc:sldChg>
      <pc:sldChg chg="addSp delSp modSp new del mod setBg modShow addCm delCm modNotes">
        <pc:chgData name="Charlotte Owen" userId="28fb490a-529a-4e4d-bbeb-cf40fa88dad9" providerId="ADAL" clId="{9345376F-0FF4-465D-8D9F-F3D10FB596D2}" dt="2020-06-17T11:47:22.758" v="6573" actId="2696"/>
        <pc:sldMkLst>
          <pc:docMk/>
          <pc:sldMk cId="2497926661" sldId="343"/>
        </pc:sldMkLst>
        <pc:spChg chg="del">
          <ac:chgData name="Charlotte Owen" userId="28fb490a-529a-4e4d-bbeb-cf40fa88dad9" providerId="ADAL" clId="{9345376F-0FF4-465D-8D9F-F3D10FB596D2}" dt="2020-06-16T10:42:27.419" v="1140" actId="478"/>
          <ac:spMkLst>
            <pc:docMk/>
            <pc:sldMk cId="2497926661" sldId="343"/>
            <ac:spMk id="2" creationId="{8092C5EA-C93F-4583-997F-B6713F327154}"/>
          </ac:spMkLst>
        </pc:spChg>
        <pc:spChg chg="del">
          <ac:chgData name="Charlotte Owen" userId="28fb490a-529a-4e4d-bbeb-cf40fa88dad9" providerId="ADAL" clId="{9345376F-0FF4-465D-8D9F-F3D10FB596D2}" dt="2020-06-16T10:42:07.397" v="1134" actId="931"/>
          <ac:spMkLst>
            <pc:docMk/>
            <pc:sldMk cId="2497926661" sldId="343"/>
            <ac:spMk id="3" creationId="{D1E0F4BB-5B9F-4C2F-B089-B43B4A33AFFC}"/>
          </ac:spMkLst>
        </pc:spChg>
        <pc:spChg chg="add mod">
          <ac:chgData name="Charlotte Owen" userId="28fb490a-529a-4e4d-bbeb-cf40fa88dad9" providerId="ADAL" clId="{9345376F-0FF4-465D-8D9F-F3D10FB596D2}" dt="2020-06-16T10:46:22.895" v="1570" actId="20577"/>
          <ac:spMkLst>
            <pc:docMk/>
            <pc:sldMk cId="2497926661" sldId="343"/>
            <ac:spMk id="6" creationId="{4B8B7FBB-5A5D-434E-B194-2D4121D6396B}"/>
          </ac:spMkLst>
        </pc:spChg>
        <pc:spChg chg="add mod">
          <ac:chgData name="Charlotte Owen" userId="28fb490a-529a-4e4d-bbeb-cf40fa88dad9" providerId="ADAL" clId="{9345376F-0FF4-465D-8D9F-F3D10FB596D2}" dt="2020-06-16T10:46:50.424" v="1595" actId="1076"/>
          <ac:spMkLst>
            <pc:docMk/>
            <pc:sldMk cId="2497926661" sldId="343"/>
            <ac:spMk id="9" creationId="{A5DA486B-B8B4-4000-91D7-FA5FBC929A1D}"/>
          </ac:spMkLst>
        </pc:spChg>
        <pc:picChg chg="add mod">
          <ac:chgData name="Charlotte Owen" userId="28fb490a-529a-4e4d-bbeb-cf40fa88dad9" providerId="ADAL" clId="{9345376F-0FF4-465D-8D9F-F3D10FB596D2}" dt="2020-06-16T10:45:59.614" v="1565" actId="1076"/>
          <ac:picMkLst>
            <pc:docMk/>
            <pc:sldMk cId="2497926661" sldId="343"/>
            <ac:picMk id="5" creationId="{D14252AD-300D-4485-893C-D4B6D1685264}"/>
          </ac:picMkLst>
        </pc:picChg>
        <pc:picChg chg="add mod">
          <ac:chgData name="Charlotte Owen" userId="28fb490a-529a-4e4d-bbeb-cf40fa88dad9" providerId="ADAL" clId="{9345376F-0FF4-465D-8D9F-F3D10FB596D2}" dt="2020-06-16T10:47:00.216" v="1597" actId="1076"/>
          <ac:picMkLst>
            <pc:docMk/>
            <pc:sldMk cId="2497926661" sldId="343"/>
            <ac:picMk id="8" creationId="{C3679999-7B78-4510-A1C0-6E258580BD5E}"/>
          </ac:picMkLst>
        </pc:picChg>
      </pc:sldChg>
      <pc:sldChg chg="delSp modSp new mod ord modNotesTx">
        <pc:chgData name="Charlotte Owen" userId="28fb490a-529a-4e4d-bbeb-cf40fa88dad9" providerId="ADAL" clId="{9345376F-0FF4-465D-8D9F-F3D10FB596D2}" dt="2020-06-16T14:22:03.974" v="5346" actId="20577"/>
        <pc:sldMkLst>
          <pc:docMk/>
          <pc:sldMk cId="4103767952" sldId="344"/>
        </pc:sldMkLst>
        <pc:spChg chg="del">
          <ac:chgData name="Charlotte Owen" userId="28fb490a-529a-4e4d-bbeb-cf40fa88dad9" providerId="ADAL" clId="{9345376F-0FF4-465D-8D9F-F3D10FB596D2}" dt="2020-06-16T10:54:48.732" v="2148" actId="478"/>
          <ac:spMkLst>
            <pc:docMk/>
            <pc:sldMk cId="4103767952" sldId="344"/>
            <ac:spMk id="2" creationId="{2C756264-CA6E-46F8-A73D-CA54E132D5CB}"/>
          </ac:spMkLst>
        </pc:spChg>
        <pc:spChg chg="mod">
          <ac:chgData name="Charlotte Owen" userId="28fb490a-529a-4e4d-bbeb-cf40fa88dad9" providerId="ADAL" clId="{9345376F-0FF4-465D-8D9F-F3D10FB596D2}" dt="2020-06-16T10:56:48.343" v="2156" actId="1076"/>
          <ac:spMkLst>
            <pc:docMk/>
            <pc:sldMk cId="4103767952" sldId="344"/>
            <ac:spMk id="3" creationId="{75BA64CC-B859-4C08-A5A8-BD7DBD3EB439}"/>
          </ac:spMkLst>
        </pc:spChg>
      </pc:sldChg>
      <pc:sldChg chg="addSp delSp modSp new del mod modNotesTx">
        <pc:chgData name="Charlotte Owen" userId="28fb490a-529a-4e4d-bbeb-cf40fa88dad9" providerId="ADAL" clId="{9345376F-0FF4-465D-8D9F-F3D10FB596D2}" dt="2020-06-17T11:46:45.005" v="6571" actId="47"/>
        <pc:sldMkLst>
          <pc:docMk/>
          <pc:sldMk cId="537866491" sldId="345"/>
        </pc:sldMkLst>
        <pc:spChg chg="del">
          <ac:chgData name="Charlotte Owen" userId="28fb490a-529a-4e4d-bbeb-cf40fa88dad9" providerId="ADAL" clId="{9345376F-0FF4-465D-8D9F-F3D10FB596D2}" dt="2020-06-16T10:59:23.138" v="2167" actId="478"/>
          <ac:spMkLst>
            <pc:docMk/>
            <pc:sldMk cId="537866491" sldId="345"/>
            <ac:spMk id="2" creationId="{63E3B3C5-33BC-4E34-99C4-D3DB602DDF26}"/>
          </ac:spMkLst>
        </pc:spChg>
        <pc:spChg chg="del">
          <ac:chgData name="Charlotte Owen" userId="28fb490a-529a-4e4d-bbeb-cf40fa88dad9" providerId="ADAL" clId="{9345376F-0FF4-465D-8D9F-F3D10FB596D2}" dt="2020-06-16T10:58:29.903" v="2158" actId="931"/>
          <ac:spMkLst>
            <pc:docMk/>
            <pc:sldMk cId="537866491" sldId="345"/>
            <ac:spMk id="3" creationId="{5C3B4907-9BBD-4AB2-8742-1CAE0B25F8DD}"/>
          </ac:spMkLst>
        </pc:spChg>
        <pc:spChg chg="add del mod">
          <ac:chgData name="Charlotte Owen" userId="28fb490a-529a-4e4d-bbeb-cf40fa88dad9" providerId="ADAL" clId="{9345376F-0FF4-465D-8D9F-F3D10FB596D2}" dt="2020-06-16T10:58:35.586" v="2160" actId="478"/>
          <ac:spMkLst>
            <pc:docMk/>
            <pc:sldMk cId="537866491" sldId="345"/>
            <ac:spMk id="6" creationId="{2D14B2EE-D01F-4C45-9E52-6580B970F686}"/>
          </ac:spMkLst>
        </pc:spChg>
        <pc:spChg chg="add del mod">
          <ac:chgData name="Charlotte Owen" userId="28fb490a-529a-4e4d-bbeb-cf40fa88dad9" providerId="ADAL" clId="{9345376F-0FF4-465D-8D9F-F3D10FB596D2}" dt="2020-06-16T11:02:01.819" v="2277" actId="478"/>
          <ac:spMkLst>
            <pc:docMk/>
            <pc:sldMk cId="537866491" sldId="345"/>
            <ac:spMk id="9" creationId="{EE6A37CF-9BEB-4C0B-9D24-022F8568C3B7}"/>
          </ac:spMkLst>
        </pc:spChg>
        <pc:spChg chg="add del mod">
          <ac:chgData name="Charlotte Owen" userId="28fb490a-529a-4e4d-bbeb-cf40fa88dad9" providerId="ADAL" clId="{9345376F-0FF4-465D-8D9F-F3D10FB596D2}" dt="2020-06-16T10:59:21.903" v="2166" actId="478"/>
          <ac:spMkLst>
            <pc:docMk/>
            <pc:sldMk cId="537866491" sldId="345"/>
            <ac:spMk id="10" creationId="{F3871F1C-D843-48A2-8AC7-073025465197}"/>
          </ac:spMkLst>
        </pc:spChg>
        <pc:spChg chg="add del mod">
          <ac:chgData name="Charlotte Owen" userId="28fb490a-529a-4e4d-bbeb-cf40fa88dad9" providerId="ADAL" clId="{9345376F-0FF4-465D-8D9F-F3D10FB596D2}" dt="2020-06-16T11:02:14.971" v="2281" actId="478"/>
          <ac:spMkLst>
            <pc:docMk/>
            <pc:sldMk cId="537866491" sldId="345"/>
            <ac:spMk id="13" creationId="{CBF21CA1-151B-4ECE-8F93-CA0ECAD2D4DD}"/>
          </ac:spMkLst>
        </pc:spChg>
        <pc:spChg chg="add mod">
          <ac:chgData name="Charlotte Owen" userId="28fb490a-529a-4e4d-bbeb-cf40fa88dad9" providerId="ADAL" clId="{9345376F-0FF4-465D-8D9F-F3D10FB596D2}" dt="2020-06-16T11:02:25.149" v="2282" actId="164"/>
          <ac:spMkLst>
            <pc:docMk/>
            <pc:sldMk cId="537866491" sldId="345"/>
            <ac:spMk id="14" creationId="{3E9447AC-3BD6-4771-A058-CFE22C7DF4C9}"/>
          </ac:spMkLst>
        </pc:spChg>
        <pc:spChg chg="add mod">
          <ac:chgData name="Charlotte Owen" userId="28fb490a-529a-4e4d-bbeb-cf40fa88dad9" providerId="ADAL" clId="{9345376F-0FF4-465D-8D9F-F3D10FB596D2}" dt="2020-06-16T11:02:25.149" v="2282" actId="164"/>
          <ac:spMkLst>
            <pc:docMk/>
            <pc:sldMk cId="537866491" sldId="345"/>
            <ac:spMk id="15" creationId="{9FEC1F8B-2CDE-4BA9-BB17-28B8A943B739}"/>
          </ac:spMkLst>
        </pc:spChg>
        <pc:spChg chg="add mod">
          <ac:chgData name="Charlotte Owen" userId="28fb490a-529a-4e4d-bbeb-cf40fa88dad9" providerId="ADAL" clId="{9345376F-0FF4-465D-8D9F-F3D10FB596D2}" dt="2020-06-16T11:02:25.149" v="2282" actId="164"/>
          <ac:spMkLst>
            <pc:docMk/>
            <pc:sldMk cId="537866491" sldId="345"/>
            <ac:spMk id="16" creationId="{972AA18F-6F03-4E51-9285-78BA5279507A}"/>
          </ac:spMkLst>
        </pc:spChg>
        <pc:spChg chg="add mod">
          <ac:chgData name="Charlotte Owen" userId="28fb490a-529a-4e4d-bbeb-cf40fa88dad9" providerId="ADAL" clId="{9345376F-0FF4-465D-8D9F-F3D10FB596D2}" dt="2020-06-16T11:02:25.149" v="2282" actId="164"/>
          <ac:spMkLst>
            <pc:docMk/>
            <pc:sldMk cId="537866491" sldId="345"/>
            <ac:spMk id="17" creationId="{4E9C51F6-76B8-461C-B5F0-DE9F062C100F}"/>
          </ac:spMkLst>
        </pc:spChg>
        <pc:spChg chg="add mod">
          <ac:chgData name="Charlotte Owen" userId="28fb490a-529a-4e4d-bbeb-cf40fa88dad9" providerId="ADAL" clId="{9345376F-0FF4-465D-8D9F-F3D10FB596D2}" dt="2020-06-16T11:03:08.281" v="2389" actId="207"/>
          <ac:spMkLst>
            <pc:docMk/>
            <pc:sldMk cId="537866491" sldId="345"/>
            <ac:spMk id="19" creationId="{A4A53826-C64E-4EA0-B93D-A9F36E50E4AE}"/>
          </ac:spMkLst>
        </pc:spChg>
        <pc:grpChg chg="add mod">
          <ac:chgData name="Charlotte Owen" userId="28fb490a-529a-4e4d-bbeb-cf40fa88dad9" providerId="ADAL" clId="{9345376F-0FF4-465D-8D9F-F3D10FB596D2}" dt="2020-06-16T11:02:28.777" v="2284" actId="1076"/>
          <ac:grpSpMkLst>
            <pc:docMk/>
            <pc:sldMk cId="537866491" sldId="345"/>
            <ac:grpSpMk id="18" creationId="{3BB2631A-4A2B-4B66-B7CA-9B3E4C6E425D}"/>
          </ac:grpSpMkLst>
        </pc:grpChg>
        <pc:picChg chg="add del mod">
          <ac:chgData name="Charlotte Owen" userId="28fb490a-529a-4e4d-bbeb-cf40fa88dad9" providerId="ADAL" clId="{9345376F-0FF4-465D-8D9F-F3D10FB596D2}" dt="2020-06-16T10:59:18.269" v="2165" actId="478"/>
          <ac:picMkLst>
            <pc:docMk/>
            <pc:sldMk cId="537866491" sldId="345"/>
            <ac:picMk id="5" creationId="{3C4B0FCB-CAE8-418B-8FC1-068735C08780}"/>
          </ac:picMkLst>
        </pc:picChg>
        <pc:picChg chg="add del mod">
          <ac:chgData name="Charlotte Owen" userId="28fb490a-529a-4e4d-bbeb-cf40fa88dad9" providerId="ADAL" clId="{9345376F-0FF4-465D-8D9F-F3D10FB596D2}" dt="2020-06-16T11:02:01.819" v="2277" actId="478"/>
          <ac:picMkLst>
            <pc:docMk/>
            <pc:sldMk cId="537866491" sldId="345"/>
            <ac:picMk id="8" creationId="{34A08F9D-2D22-4F15-8905-08379967544B}"/>
          </ac:picMkLst>
        </pc:picChg>
        <pc:picChg chg="add mod">
          <ac:chgData name="Charlotte Owen" userId="28fb490a-529a-4e4d-bbeb-cf40fa88dad9" providerId="ADAL" clId="{9345376F-0FF4-465D-8D9F-F3D10FB596D2}" dt="2020-06-16T11:02:25.149" v="2282" actId="164"/>
          <ac:picMkLst>
            <pc:docMk/>
            <pc:sldMk cId="537866491" sldId="345"/>
            <ac:picMk id="12" creationId="{1CE67E41-C3DA-4857-8FE5-1EE70C553866}"/>
          </ac:picMkLst>
        </pc:picChg>
      </pc:sldChg>
      <pc:sldChg chg="modSp add del mod">
        <pc:chgData name="Charlotte Owen" userId="28fb490a-529a-4e4d-bbeb-cf40fa88dad9" providerId="ADAL" clId="{9345376F-0FF4-465D-8D9F-F3D10FB596D2}" dt="2020-06-16T11:03:45.619" v="2432" actId="2696"/>
        <pc:sldMkLst>
          <pc:docMk/>
          <pc:sldMk cId="1099513898" sldId="346"/>
        </pc:sldMkLst>
        <pc:spChg chg="mod">
          <ac:chgData name="Charlotte Owen" userId="28fb490a-529a-4e4d-bbeb-cf40fa88dad9" providerId="ADAL" clId="{9345376F-0FF4-465D-8D9F-F3D10FB596D2}" dt="2020-06-16T11:03:37.721" v="2431" actId="20577"/>
          <ac:spMkLst>
            <pc:docMk/>
            <pc:sldMk cId="1099513898" sldId="346"/>
            <ac:spMk id="15" creationId="{9FEC1F8B-2CDE-4BA9-BB17-28B8A943B739}"/>
          </ac:spMkLst>
        </pc:spChg>
      </pc:sldChg>
      <pc:sldChg chg="addSp delSp modSp new del mod">
        <pc:chgData name="Charlotte Owen" userId="28fb490a-529a-4e4d-bbeb-cf40fa88dad9" providerId="ADAL" clId="{9345376F-0FF4-465D-8D9F-F3D10FB596D2}" dt="2020-06-16T11:02:06.833" v="2278" actId="2696"/>
        <pc:sldMkLst>
          <pc:docMk/>
          <pc:sldMk cId="1281507529" sldId="346"/>
        </pc:sldMkLst>
        <pc:spChg chg="del">
          <ac:chgData name="Charlotte Owen" userId="28fb490a-529a-4e4d-bbeb-cf40fa88dad9" providerId="ADAL" clId="{9345376F-0FF4-465D-8D9F-F3D10FB596D2}" dt="2020-06-16T10:59:44.930" v="2173" actId="478"/>
          <ac:spMkLst>
            <pc:docMk/>
            <pc:sldMk cId="1281507529" sldId="346"/>
            <ac:spMk id="2" creationId="{CD23238C-63B1-4AD8-B5AA-46DDD399EA34}"/>
          </ac:spMkLst>
        </pc:spChg>
        <pc:spChg chg="del">
          <ac:chgData name="Charlotte Owen" userId="28fb490a-529a-4e4d-bbeb-cf40fa88dad9" providerId="ADAL" clId="{9345376F-0FF4-465D-8D9F-F3D10FB596D2}" dt="2020-06-16T10:59:46.636" v="2174" actId="478"/>
          <ac:spMkLst>
            <pc:docMk/>
            <pc:sldMk cId="1281507529" sldId="346"/>
            <ac:spMk id="3" creationId="{1DB61095-C119-4D53-974B-A60B6EEA837D}"/>
          </ac:spMkLst>
        </pc:spChg>
        <pc:spChg chg="add mod">
          <ac:chgData name="Charlotte Owen" userId="28fb490a-529a-4e4d-bbeb-cf40fa88dad9" providerId="ADAL" clId="{9345376F-0FF4-465D-8D9F-F3D10FB596D2}" dt="2020-06-16T10:59:40.544" v="2172"/>
          <ac:spMkLst>
            <pc:docMk/>
            <pc:sldMk cId="1281507529" sldId="346"/>
            <ac:spMk id="5" creationId="{EF24D9F3-56DB-4DAB-BE58-81E549A3FE3C}"/>
          </ac:spMkLst>
        </pc:spChg>
        <pc:spChg chg="add mod">
          <ac:chgData name="Charlotte Owen" userId="28fb490a-529a-4e4d-bbeb-cf40fa88dad9" providerId="ADAL" clId="{9345376F-0FF4-465D-8D9F-F3D10FB596D2}" dt="2020-06-16T11:00:20.656" v="2193" actId="14100"/>
          <ac:spMkLst>
            <pc:docMk/>
            <pc:sldMk cId="1281507529" sldId="346"/>
            <ac:spMk id="6" creationId="{9447CF49-E8E0-46AB-9A45-5E9A35D98611}"/>
          </ac:spMkLst>
        </pc:spChg>
        <pc:picChg chg="add mod">
          <ac:chgData name="Charlotte Owen" userId="28fb490a-529a-4e4d-bbeb-cf40fa88dad9" providerId="ADAL" clId="{9345376F-0FF4-465D-8D9F-F3D10FB596D2}" dt="2020-06-16T10:59:40.544" v="2172"/>
          <ac:picMkLst>
            <pc:docMk/>
            <pc:sldMk cId="1281507529" sldId="346"/>
            <ac:picMk id="4" creationId="{E3E97DA8-1B8B-43B2-83D2-61CBA4E63CAF}"/>
          </ac:picMkLst>
        </pc:picChg>
      </pc:sldChg>
      <pc:sldChg chg="addSp modSp add del mod modNotesTx">
        <pc:chgData name="Charlotte Owen" userId="28fb490a-529a-4e4d-bbeb-cf40fa88dad9" providerId="ADAL" clId="{9345376F-0FF4-465D-8D9F-F3D10FB596D2}" dt="2020-06-16T14:49:47.406" v="5651" actId="47"/>
        <pc:sldMkLst>
          <pc:docMk/>
          <pc:sldMk cId="2313664172" sldId="346"/>
        </pc:sldMkLst>
        <pc:spChg chg="add mod">
          <ac:chgData name="Charlotte Owen" userId="28fb490a-529a-4e4d-bbeb-cf40fa88dad9" providerId="ADAL" clId="{9345376F-0FF4-465D-8D9F-F3D10FB596D2}" dt="2020-06-16T11:05:17.752" v="2443" actId="1076"/>
          <ac:spMkLst>
            <pc:docMk/>
            <pc:sldMk cId="2313664172" sldId="346"/>
            <ac:spMk id="2" creationId="{66EAE46F-8B86-43EB-968D-7E1D58A50404}"/>
          </ac:spMkLst>
        </pc:spChg>
      </pc:sldChg>
      <pc:sldChg chg="new del">
        <pc:chgData name="Charlotte Owen" userId="28fb490a-529a-4e4d-bbeb-cf40fa88dad9" providerId="ADAL" clId="{9345376F-0FF4-465D-8D9F-F3D10FB596D2}" dt="2020-06-16T11:02:11.789" v="2280" actId="47"/>
        <pc:sldMkLst>
          <pc:docMk/>
          <pc:sldMk cId="3210773280" sldId="346"/>
        </pc:sldMkLst>
      </pc:sldChg>
      <pc:sldChg chg="new del">
        <pc:chgData name="Charlotte Owen" userId="28fb490a-529a-4e4d-bbeb-cf40fa88dad9" providerId="ADAL" clId="{9345376F-0FF4-465D-8D9F-F3D10FB596D2}" dt="2020-06-16T11:04:36.537" v="2434" actId="47"/>
        <pc:sldMkLst>
          <pc:docMk/>
          <pc:sldMk cId="4094971040" sldId="346"/>
        </pc:sldMkLst>
      </pc:sldChg>
      <pc:sldChg chg="addSp delSp modSp new mod modClrScheme chgLayout modNotesTx">
        <pc:chgData name="Charlotte Owen" userId="28fb490a-529a-4e4d-bbeb-cf40fa88dad9" providerId="ADAL" clId="{9345376F-0FF4-465D-8D9F-F3D10FB596D2}" dt="2020-06-17T12:31:47.525" v="6640" actId="1035"/>
        <pc:sldMkLst>
          <pc:docMk/>
          <pc:sldMk cId="1859708128" sldId="347"/>
        </pc:sldMkLst>
        <pc:spChg chg="del">
          <ac:chgData name="Charlotte Owen" userId="28fb490a-529a-4e4d-bbeb-cf40fa88dad9" providerId="ADAL" clId="{9345376F-0FF4-465D-8D9F-F3D10FB596D2}" dt="2020-06-16T11:07:11.717" v="2531" actId="26606"/>
          <ac:spMkLst>
            <pc:docMk/>
            <pc:sldMk cId="1859708128" sldId="347"/>
            <ac:spMk id="2" creationId="{3E61B11B-2896-4FC0-A1FC-72A2D657D202}"/>
          </ac:spMkLst>
        </pc:spChg>
        <pc:spChg chg="del">
          <ac:chgData name="Charlotte Owen" userId="28fb490a-529a-4e4d-bbeb-cf40fa88dad9" providerId="ADAL" clId="{9345376F-0FF4-465D-8D9F-F3D10FB596D2}" dt="2020-06-16T11:07:06.884" v="2530" actId="931"/>
          <ac:spMkLst>
            <pc:docMk/>
            <pc:sldMk cId="1859708128" sldId="347"/>
            <ac:spMk id="3" creationId="{7EB62164-804A-4327-B7C8-665D2F62037A}"/>
          </ac:spMkLst>
        </pc:spChg>
        <pc:spChg chg="add mod">
          <ac:chgData name="Charlotte Owen" userId="28fb490a-529a-4e4d-bbeb-cf40fa88dad9" providerId="ADAL" clId="{9345376F-0FF4-465D-8D9F-F3D10FB596D2}" dt="2020-06-16T14:47:51.731" v="5568" actId="2085"/>
          <ac:spMkLst>
            <pc:docMk/>
            <pc:sldMk cId="1859708128" sldId="347"/>
            <ac:spMk id="6" creationId="{B6632730-20B4-4D9A-88C1-19860607D963}"/>
          </ac:spMkLst>
        </pc:spChg>
        <pc:spChg chg="add mod">
          <ac:chgData name="Charlotte Owen" userId="28fb490a-529a-4e4d-bbeb-cf40fa88dad9" providerId="ADAL" clId="{9345376F-0FF4-465D-8D9F-F3D10FB596D2}" dt="2020-06-17T12:31:47.525" v="6640" actId="1035"/>
          <ac:spMkLst>
            <pc:docMk/>
            <pc:sldMk cId="1859708128" sldId="347"/>
            <ac:spMk id="10" creationId="{5954403D-D422-45C9-844F-CCCD3E0A96CA}"/>
          </ac:spMkLst>
        </pc:spChg>
        <pc:spChg chg="add del mod">
          <ac:chgData name="Charlotte Owen" userId="28fb490a-529a-4e4d-bbeb-cf40fa88dad9" providerId="ADAL" clId="{9345376F-0FF4-465D-8D9F-F3D10FB596D2}" dt="2020-06-16T14:47:32.221" v="5555" actId="478"/>
          <ac:spMkLst>
            <pc:docMk/>
            <pc:sldMk cId="1859708128" sldId="347"/>
            <ac:spMk id="12" creationId="{22EBF2C4-CB57-4C07-874B-69CF1B0B1A63}"/>
          </ac:spMkLst>
        </pc:spChg>
        <pc:picChg chg="add mod">
          <ac:chgData name="Charlotte Owen" userId="28fb490a-529a-4e4d-bbeb-cf40fa88dad9" providerId="ADAL" clId="{9345376F-0FF4-465D-8D9F-F3D10FB596D2}" dt="2020-06-16T11:11:11.175" v="3250" actId="1076"/>
          <ac:picMkLst>
            <pc:docMk/>
            <pc:sldMk cId="1859708128" sldId="347"/>
            <ac:picMk id="5" creationId="{B57A85AD-8D93-4F39-817E-6911DC20FD05}"/>
          </ac:picMkLst>
        </pc:picChg>
      </pc:sldChg>
      <pc:sldChg chg="addSp delSp modSp new mod modClrScheme chgLayout">
        <pc:chgData name="Charlotte Owen" userId="28fb490a-529a-4e4d-bbeb-cf40fa88dad9" providerId="ADAL" clId="{9345376F-0FF4-465D-8D9F-F3D10FB596D2}" dt="2020-06-16T14:48:41.396" v="5596" actId="20577"/>
        <pc:sldMkLst>
          <pc:docMk/>
          <pc:sldMk cId="1004972266" sldId="348"/>
        </pc:sldMkLst>
        <pc:spChg chg="add del">
          <ac:chgData name="Charlotte Owen" userId="28fb490a-529a-4e4d-bbeb-cf40fa88dad9" providerId="ADAL" clId="{9345376F-0FF4-465D-8D9F-F3D10FB596D2}" dt="2020-06-16T11:08:28.397" v="2672" actId="26606"/>
          <ac:spMkLst>
            <pc:docMk/>
            <pc:sldMk cId="1004972266" sldId="348"/>
            <ac:spMk id="2" creationId="{32FC1D0E-F7E0-4400-93DB-B154CE4C2E4B}"/>
          </ac:spMkLst>
        </pc:spChg>
        <pc:spChg chg="del">
          <ac:chgData name="Charlotte Owen" userId="28fb490a-529a-4e4d-bbeb-cf40fa88dad9" providerId="ADAL" clId="{9345376F-0FF4-465D-8D9F-F3D10FB596D2}" dt="2020-06-16T11:08:18.610" v="2669" actId="931"/>
          <ac:spMkLst>
            <pc:docMk/>
            <pc:sldMk cId="1004972266" sldId="348"/>
            <ac:spMk id="3" creationId="{4BD86B39-56C3-4AFF-B6E5-8E1018CCB057}"/>
          </ac:spMkLst>
        </pc:spChg>
        <pc:spChg chg="add del">
          <ac:chgData name="Charlotte Owen" userId="28fb490a-529a-4e4d-bbeb-cf40fa88dad9" providerId="ADAL" clId="{9345376F-0FF4-465D-8D9F-F3D10FB596D2}" dt="2020-06-16T11:08:28.397" v="2672" actId="26606"/>
          <ac:spMkLst>
            <pc:docMk/>
            <pc:sldMk cId="1004972266" sldId="348"/>
            <ac:spMk id="4" creationId="{2F2C87DE-706B-4D99-99FE-6FAE67E7310E}"/>
          </ac:spMkLst>
        </pc:spChg>
        <pc:spChg chg="add del mod">
          <ac:chgData name="Charlotte Owen" userId="28fb490a-529a-4e4d-bbeb-cf40fa88dad9" providerId="ADAL" clId="{9345376F-0FF4-465D-8D9F-F3D10FB596D2}" dt="2020-06-16T14:48:17.804" v="5578" actId="478"/>
          <ac:spMkLst>
            <pc:docMk/>
            <pc:sldMk cId="1004972266" sldId="348"/>
            <ac:spMk id="7" creationId="{22C46FCF-A376-43F2-AEEF-BCB21DCB8C6C}"/>
          </ac:spMkLst>
        </pc:spChg>
        <pc:spChg chg="add del mod">
          <ac:chgData name="Charlotte Owen" userId="28fb490a-529a-4e4d-bbeb-cf40fa88dad9" providerId="ADAL" clId="{9345376F-0FF4-465D-8D9F-F3D10FB596D2}" dt="2020-06-16T11:08:28.389" v="2671" actId="26606"/>
          <ac:spMkLst>
            <pc:docMk/>
            <pc:sldMk cId="1004972266" sldId="348"/>
            <ac:spMk id="11" creationId="{255AFD44-7A28-4235-A3C7-C5480EFF7A8D}"/>
          </ac:spMkLst>
        </pc:spChg>
        <pc:spChg chg="add del mod">
          <ac:chgData name="Charlotte Owen" userId="28fb490a-529a-4e4d-bbeb-cf40fa88dad9" providerId="ADAL" clId="{9345376F-0FF4-465D-8D9F-F3D10FB596D2}" dt="2020-06-16T11:08:28.389" v="2671" actId="26606"/>
          <ac:spMkLst>
            <pc:docMk/>
            <pc:sldMk cId="1004972266" sldId="348"/>
            <ac:spMk id="13" creationId="{9770B4D5-104F-4B4F-B365-51351E3A205D}"/>
          </ac:spMkLst>
        </pc:spChg>
        <pc:spChg chg="add mod">
          <ac:chgData name="Charlotte Owen" userId="28fb490a-529a-4e4d-bbeb-cf40fa88dad9" providerId="ADAL" clId="{9345376F-0FF4-465D-8D9F-F3D10FB596D2}" dt="2020-06-16T14:48:41.396" v="5596" actId="20577"/>
          <ac:spMkLst>
            <pc:docMk/>
            <pc:sldMk cId="1004972266" sldId="348"/>
            <ac:spMk id="14" creationId="{798EC6F5-F9CF-44EF-AF77-88EBAB1B7BB9}"/>
          </ac:spMkLst>
        </pc:spChg>
        <pc:spChg chg="add del mod">
          <ac:chgData name="Charlotte Owen" userId="28fb490a-529a-4e4d-bbeb-cf40fa88dad9" providerId="ADAL" clId="{9345376F-0FF4-465D-8D9F-F3D10FB596D2}" dt="2020-06-16T11:08:35.790" v="2675" actId="26606"/>
          <ac:spMkLst>
            <pc:docMk/>
            <pc:sldMk cId="1004972266" sldId="348"/>
            <ac:spMk id="15" creationId="{48F7DC6B-95AE-4061-94AD-FEEF0EAA4AFB}"/>
          </ac:spMkLst>
        </pc:spChg>
        <pc:spChg chg="add del mod">
          <ac:chgData name="Charlotte Owen" userId="28fb490a-529a-4e4d-bbeb-cf40fa88dad9" providerId="ADAL" clId="{9345376F-0FF4-465D-8D9F-F3D10FB596D2}" dt="2020-06-16T11:08:35.790" v="2675" actId="26606"/>
          <ac:spMkLst>
            <pc:docMk/>
            <pc:sldMk cId="1004972266" sldId="348"/>
            <ac:spMk id="16" creationId="{F9E57653-6E96-4010-8D23-E540189E4652}"/>
          </ac:spMkLst>
        </pc:spChg>
        <pc:spChg chg="add mod">
          <ac:chgData name="Charlotte Owen" userId="28fb490a-529a-4e4d-bbeb-cf40fa88dad9" providerId="ADAL" clId="{9345376F-0FF4-465D-8D9F-F3D10FB596D2}" dt="2020-06-16T14:48:10.129" v="5573" actId="404"/>
          <ac:spMkLst>
            <pc:docMk/>
            <pc:sldMk cId="1004972266" sldId="348"/>
            <ac:spMk id="21" creationId="{BECB762D-832C-4C59-990C-DD3368A41AB6}"/>
          </ac:spMkLst>
        </pc:spChg>
        <pc:spChg chg="add del mod">
          <ac:chgData name="Charlotte Owen" userId="28fb490a-529a-4e4d-bbeb-cf40fa88dad9" providerId="ADAL" clId="{9345376F-0FF4-465D-8D9F-F3D10FB596D2}" dt="2020-06-16T14:48:05.075" v="5571" actId="478"/>
          <ac:spMkLst>
            <pc:docMk/>
            <pc:sldMk cId="1004972266" sldId="348"/>
            <ac:spMk id="23" creationId="{DA91C84F-EED8-4020-AEDC-86B531067367}"/>
          </ac:spMkLst>
        </pc:spChg>
        <pc:picChg chg="add mod">
          <ac:chgData name="Charlotte Owen" userId="28fb490a-529a-4e4d-bbeb-cf40fa88dad9" providerId="ADAL" clId="{9345376F-0FF4-465D-8D9F-F3D10FB596D2}" dt="2020-06-16T14:48:10.129" v="5573" actId="404"/>
          <ac:picMkLst>
            <pc:docMk/>
            <pc:sldMk cId="1004972266" sldId="348"/>
            <ac:picMk id="6" creationId="{FFC08177-A621-4300-837B-2ECC88F18ABA}"/>
          </ac:picMkLst>
        </pc:picChg>
      </pc:sldChg>
      <pc:sldChg chg="new del modNotesTx">
        <pc:chgData name="Charlotte Owen" userId="28fb490a-529a-4e4d-bbeb-cf40fa88dad9" providerId="ADAL" clId="{9345376F-0FF4-465D-8D9F-F3D10FB596D2}" dt="2020-06-16T11:18:07.151" v="4241" actId="47"/>
        <pc:sldMkLst>
          <pc:docMk/>
          <pc:sldMk cId="3531517832" sldId="349"/>
        </pc:sldMkLst>
      </pc:sldChg>
      <pc:sldChg chg="addSp delSp modSp new del mod ord modNotesTx">
        <pc:chgData name="Charlotte Owen" userId="28fb490a-529a-4e4d-bbeb-cf40fa88dad9" providerId="ADAL" clId="{9345376F-0FF4-465D-8D9F-F3D10FB596D2}" dt="2020-06-16T12:01:27.246" v="5057" actId="2696"/>
        <pc:sldMkLst>
          <pc:docMk/>
          <pc:sldMk cId="519220118" sldId="350"/>
        </pc:sldMkLst>
        <pc:spChg chg="mod">
          <ac:chgData name="Charlotte Owen" userId="28fb490a-529a-4e4d-bbeb-cf40fa88dad9" providerId="ADAL" clId="{9345376F-0FF4-465D-8D9F-F3D10FB596D2}" dt="2020-06-16T11:14:48.195" v="3818" actId="20577"/>
          <ac:spMkLst>
            <pc:docMk/>
            <pc:sldMk cId="519220118" sldId="350"/>
            <ac:spMk id="2" creationId="{4F49D53D-591D-4A9B-B5E1-5DC6C11BBF54}"/>
          </ac:spMkLst>
        </pc:spChg>
        <pc:spChg chg="del">
          <ac:chgData name="Charlotte Owen" userId="28fb490a-529a-4e4d-bbeb-cf40fa88dad9" providerId="ADAL" clId="{9345376F-0FF4-465D-8D9F-F3D10FB596D2}" dt="2020-06-16T11:16:10.051" v="3970" actId="931"/>
          <ac:spMkLst>
            <pc:docMk/>
            <pc:sldMk cId="519220118" sldId="350"/>
            <ac:spMk id="3" creationId="{DC9CE11D-C29A-4DDC-A00A-9131F844ECED}"/>
          </ac:spMkLst>
        </pc:spChg>
        <pc:spChg chg="add del mod">
          <ac:chgData name="Charlotte Owen" userId="28fb490a-529a-4e4d-bbeb-cf40fa88dad9" providerId="ADAL" clId="{9345376F-0FF4-465D-8D9F-F3D10FB596D2}" dt="2020-06-16T11:16:14.082" v="3973" actId="478"/>
          <ac:spMkLst>
            <pc:docMk/>
            <pc:sldMk cId="519220118" sldId="350"/>
            <ac:spMk id="6" creationId="{1F30115E-3908-487C-8231-F11862E14F80}"/>
          </ac:spMkLst>
        </pc:spChg>
        <pc:picChg chg="add mod">
          <ac:chgData name="Charlotte Owen" userId="28fb490a-529a-4e4d-bbeb-cf40fa88dad9" providerId="ADAL" clId="{9345376F-0FF4-465D-8D9F-F3D10FB596D2}" dt="2020-06-16T11:17:10.120" v="3981" actId="1076"/>
          <ac:picMkLst>
            <pc:docMk/>
            <pc:sldMk cId="519220118" sldId="350"/>
            <ac:picMk id="5" creationId="{947AAA00-762B-4F45-BAF9-DBAE4A2F508E}"/>
          </ac:picMkLst>
        </pc:picChg>
      </pc:sldChg>
      <pc:sldChg chg="add del">
        <pc:chgData name="Charlotte Owen" userId="28fb490a-529a-4e4d-bbeb-cf40fa88dad9" providerId="ADAL" clId="{9345376F-0FF4-465D-8D9F-F3D10FB596D2}" dt="2020-06-17T12:31:32.881" v="6637" actId="47"/>
        <pc:sldMkLst>
          <pc:docMk/>
          <pc:sldMk cId="857320978" sldId="351"/>
        </pc:sldMkLst>
      </pc:sldChg>
      <pc:sldChg chg="modSp new del mod">
        <pc:chgData name="Charlotte Owen" userId="28fb490a-529a-4e4d-bbeb-cf40fa88dad9" providerId="ADAL" clId="{9345376F-0FF4-465D-8D9F-F3D10FB596D2}" dt="2020-06-16T11:55:29.622" v="4692" actId="47"/>
        <pc:sldMkLst>
          <pc:docMk/>
          <pc:sldMk cId="3549466377" sldId="351"/>
        </pc:sldMkLst>
        <pc:spChg chg="mod">
          <ac:chgData name="Charlotte Owen" userId="28fb490a-529a-4e4d-bbeb-cf40fa88dad9" providerId="ADAL" clId="{9345376F-0FF4-465D-8D9F-F3D10FB596D2}" dt="2020-06-16T11:18:51.873" v="4492" actId="20577"/>
          <ac:spMkLst>
            <pc:docMk/>
            <pc:sldMk cId="3549466377" sldId="351"/>
            <ac:spMk id="2" creationId="{1E8C92B2-472D-4A3F-8D81-BEA3496779D0}"/>
          </ac:spMkLst>
        </pc:spChg>
      </pc:sldChg>
      <pc:sldChg chg="new del">
        <pc:chgData name="Charlotte Owen" userId="28fb490a-529a-4e4d-bbeb-cf40fa88dad9" providerId="ADAL" clId="{9345376F-0FF4-465D-8D9F-F3D10FB596D2}" dt="2020-06-16T11:53:22.783" v="4616" actId="47"/>
        <pc:sldMkLst>
          <pc:docMk/>
          <pc:sldMk cId="1100191198" sldId="352"/>
        </pc:sldMkLst>
      </pc:sldChg>
      <pc:sldChg chg="addSp delSp modSp new mod modShow">
        <pc:chgData name="Charlotte Owen" userId="28fb490a-529a-4e4d-bbeb-cf40fa88dad9" providerId="ADAL" clId="{9345376F-0FF4-465D-8D9F-F3D10FB596D2}" dt="2020-06-17T12:33:35.795" v="6671" actId="20577"/>
        <pc:sldMkLst>
          <pc:docMk/>
          <pc:sldMk cId="1913843244" sldId="352"/>
        </pc:sldMkLst>
        <pc:spChg chg="del">
          <ac:chgData name="Charlotte Owen" userId="28fb490a-529a-4e4d-bbeb-cf40fa88dad9" providerId="ADAL" clId="{9345376F-0FF4-465D-8D9F-F3D10FB596D2}" dt="2020-06-16T12:02:31.948" v="5059" actId="931"/>
          <ac:spMkLst>
            <pc:docMk/>
            <pc:sldMk cId="1913843244" sldId="352"/>
            <ac:spMk id="3" creationId="{95231DF1-4484-4EBA-865D-34824D31F04E}"/>
          </ac:spMkLst>
        </pc:spChg>
        <pc:spChg chg="add del mod">
          <ac:chgData name="Charlotte Owen" userId="28fb490a-529a-4e4d-bbeb-cf40fa88dad9" providerId="ADAL" clId="{9345376F-0FF4-465D-8D9F-F3D10FB596D2}" dt="2020-06-16T12:02:37.837" v="5061" actId="478"/>
          <ac:spMkLst>
            <pc:docMk/>
            <pc:sldMk cId="1913843244" sldId="352"/>
            <ac:spMk id="6" creationId="{9BDA1E8A-2BBB-400A-8529-4BE1BACAEFC9}"/>
          </ac:spMkLst>
        </pc:spChg>
        <pc:spChg chg="add mod">
          <ac:chgData name="Charlotte Owen" userId="28fb490a-529a-4e4d-bbeb-cf40fa88dad9" providerId="ADAL" clId="{9345376F-0FF4-465D-8D9F-F3D10FB596D2}" dt="2020-06-17T12:33:35.795" v="6671" actId="20577"/>
          <ac:spMkLst>
            <pc:docMk/>
            <pc:sldMk cId="1913843244" sldId="352"/>
            <ac:spMk id="7" creationId="{1E1C0FD5-C9B9-4AAE-A185-F7FC0D0D6952}"/>
          </ac:spMkLst>
        </pc:spChg>
        <pc:picChg chg="add mod">
          <ac:chgData name="Charlotte Owen" userId="28fb490a-529a-4e4d-bbeb-cf40fa88dad9" providerId="ADAL" clId="{9345376F-0FF4-465D-8D9F-F3D10FB596D2}" dt="2020-06-16T12:02:46.824" v="5064" actId="14100"/>
          <ac:picMkLst>
            <pc:docMk/>
            <pc:sldMk cId="1913843244" sldId="352"/>
            <ac:picMk id="5" creationId="{68355A59-61D7-47AD-A58D-A8A4983B47D5}"/>
          </ac:picMkLst>
        </pc:picChg>
      </pc:sldChg>
      <pc:sldChg chg="modSp new del mod">
        <pc:chgData name="Charlotte Owen" userId="28fb490a-529a-4e4d-bbeb-cf40fa88dad9" providerId="ADAL" clId="{9345376F-0FF4-465D-8D9F-F3D10FB596D2}" dt="2020-06-16T11:59:06.009" v="4794" actId="47"/>
        <pc:sldMkLst>
          <pc:docMk/>
          <pc:sldMk cId="2593199767" sldId="352"/>
        </pc:sldMkLst>
        <pc:spChg chg="mod">
          <ac:chgData name="Charlotte Owen" userId="28fb490a-529a-4e4d-bbeb-cf40fa88dad9" providerId="ADAL" clId="{9345376F-0FF4-465D-8D9F-F3D10FB596D2}" dt="2020-06-16T11:55:27.426" v="4691" actId="20577"/>
          <ac:spMkLst>
            <pc:docMk/>
            <pc:sldMk cId="2593199767" sldId="352"/>
            <ac:spMk id="2" creationId="{068A34AC-313C-4D0E-B629-80B3CECD12E4}"/>
          </ac:spMkLst>
        </pc:spChg>
      </pc:sldChg>
      <pc:sldChg chg="addSp delSp modSp new mod ord modNotes">
        <pc:chgData name="Charlotte Owen" userId="28fb490a-529a-4e4d-bbeb-cf40fa88dad9" providerId="ADAL" clId="{9345376F-0FF4-465D-8D9F-F3D10FB596D2}" dt="2020-06-17T09:54:35.459" v="6359" actId="20577"/>
        <pc:sldMkLst>
          <pc:docMk/>
          <pc:sldMk cId="3838097924" sldId="353"/>
        </pc:sldMkLst>
        <pc:spChg chg="mod">
          <ac:chgData name="Charlotte Owen" userId="28fb490a-529a-4e4d-bbeb-cf40fa88dad9" providerId="ADAL" clId="{9345376F-0FF4-465D-8D9F-F3D10FB596D2}" dt="2020-06-17T09:54:35.459" v="6359" actId="20577"/>
          <ac:spMkLst>
            <pc:docMk/>
            <pc:sldMk cId="3838097924" sldId="353"/>
            <ac:spMk id="2" creationId="{F4F77D97-E059-4B4B-B226-80135C699F8B}"/>
          </ac:spMkLst>
        </pc:spChg>
        <pc:spChg chg="del">
          <ac:chgData name="Charlotte Owen" userId="28fb490a-529a-4e4d-bbeb-cf40fa88dad9" providerId="ADAL" clId="{9345376F-0FF4-465D-8D9F-F3D10FB596D2}" dt="2020-06-16T14:46:00.884" v="5542" actId="931"/>
          <ac:spMkLst>
            <pc:docMk/>
            <pc:sldMk cId="3838097924" sldId="353"/>
            <ac:spMk id="3" creationId="{BD84257B-9FF1-43DD-A600-95CA1827D97E}"/>
          </ac:spMkLst>
        </pc:spChg>
        <pc:spChg chg="add del mod">
          <ac:chgData name="Charlotte Owen" userId="28fb490a-529a-4e4d-bbeb-cf40fa88dad9" providerId="ADAL" clId="{9345376F-0FF4-465D-8D9F-F3D10FB596D2}" dt="2020-06-16T14:46:04.735" v="5545" actId="478"/>
          <ac:spMkLst>
            <pc:docMk/>
            <pc:sldMk cId="3838097924" sldId="353"/>
            <ac:spMk id="6" creationId="{E5FF38E0-5A9D-4C2B-A382-04CF58702DA4}"/>
          </ac:spMkLst>
        </pc:spChg>
        <pc:picChg chg="add mod">
          <ac:chgData name="Charlotte Owen" userId="28fb490a-529a-4e4d-bbeb-cf40fa88dad9" providerId="ADAL" clId="{9345376F-0FF4-465D-8D9F-F3D10FB596D2}" dt="2020-06-16T14:46:10.208" v="5546" actId="1076"/>
          <ac:picMkLst>
            <pc:docMk/>
            <pc:sldMk cId="3838097924" sldId="353"/>
            <ac:picMk id="5" creationId="{A9D35D5F-D75C-4475-892A-4B2B32BF401B}"/>
          </ac:picMkLst>
        </pc:picChg>
      </pc:sldChg>
      <pc:sldChg chg="new del">
        <pc:chgData name="Charlotte Owen" userId="28fb490a-529a-4e4d-bbeb-cf40fa88dad9" providerId="ADAL" clId="{9345376F-0FF4-465D-8D9F-F3D10FB596D2}" dt="2020-06-16T14:44:09.725" v="5348" actId="47"/>
        <pc:sldMkLst>
          <pc:docMk/>
          <pc:sldMk cId="1116905821" sldId="354"/>
        </pc:sldMkLst>
      </pc:sldChg>
      <pc:sldChg chg="modSp new mod modNotes">
        <pc:chgData name="Charlotte Owen" userId="28fb490a-529a-4e4d-bbeb-cf40fa88dad9" providerId="ADAL" clId="{9345376F-0FF4-465D-8D9F-F3D10FB596D2}" dt="2020-06-16T14:45:18.778" v="5541" actId="404"/>
        <pc:sldMkLst>
          <pc:docMk/>
          <pc:sldMk cId="2009769502" sldId="354"/>
        </pc:sldMkLst>
        <pc:spChg chg="mod">
          <ac:chgData name="Charlotte Owen" userId="28fb490a-529a-4e4d-bbeb-cf40fa88dad9" providerId="ADAL" clId="{9345376F-0FF4-465D-8D9F-F3D10FB596D2}" dt="2020-06-16T14:44:28.440" v="5413" actId="20577"/>
          <ac:spMkLst>
            <pc:docMk/>
            <pc:sldMk cId="2009769502" sldId="354"/>
            <ac:spMk id="2" creationId="{DAE125F9-899A-4EAF-8585-3705381C139F}"/>
          </ac:spMkLst>
        </pc:spChg>
        <pc:spChg chg="mod">
          <ac:chgData name="Charlotte Owen" userId="28fb490a-529a-4e4d-bbeb-cf40fa88dad9" providerId="ADAL" clId="{9345376F-0FF4-465D-8D9F-F3D10FB596D2}" dt="2020-06-16T14:45:18.778" v="5541" actId="404"/>
          <ac:spMkLst>
            <pc:docMk/>
            <pc:sldMk cId="2009769502" sldId="354"/>
            <ac:spMk id="3" creationId="{DC26081B-4A5D-4D1F-BD62-0524C217E67A}"/>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C42835-F25B-49A5-B677-CD3249297801}"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BCE7CB7F-2F11-406A-A033-B5485AD4EE9E}">
      <dgm:prSet phldrT="[Text]"/>
      <dgm:spPr/>
      <dgm:t>
        <a:bodyPr/>
        <a:lstStyle/>
        <a:p>
          <a:r>
            <a:rPr lang="en-US" dirty="0"/>
            <a:t>Zoning</a:t>
          </a:r>
          <a:endParaRPr lang="en-GB" dirty="0"/>
        </a:p>
      </dgm:t>
    </dgm:pt>
    <dgm:pt modelId="{F9DA225C-1060-44E9-9E07-2CD319F54815}" type="parTrans" cxnId="{D3E0277E-1D2C-4F24-85FC-45EAA7D1C3F2}">
      <dgm:prSet/>
      <dgm:spPr/>
      <dgm:t>
        <a:bodyPr/>
        <a:lstStyle/>
        <a:p>
          <a:endParaRPr lang="en-GB"/>
        </a:p>
      </dgm:t>
    </dgm:pt>
    <dgm:pt modelId="{FE3F4216-0747-4C47-8DB0-1131A033BB91}" type="sibTrans" cxnId="{D3E0277E-1D2C-4F24-85FC-45EAA7D1C3F2}">
      <dgm:prSet/>
      <dgm:spPr/>
      <dgm:t>
        <a:bodyPr/>
        <a:lstStyle/>
        <a:p>
          <a:endParaRPr lang="en-GB"/>
        </a:p>
      </dgm:t>
    </dgm:pt>
    <dgm:pt modelId="{86F79263-1370-4E79-A4A7-1436E116A74F}">
      <dgm:prSet phldrT="[Text]"/>
      <dgm:spPr/>
      <dgm:t>
        <a:bodyPr/>
        <a:lstStyle/>
        <a:p>
          <a:r>
            <a:rPr lang="en-US" dirty="0"/>
            <a:t>Clear pipelines</a:t>
          </a:r>
          <a:endParaRPr lang="en-GB" dirty="0"/>
        </a:p>
      </dgm:t>
    </dgm:pt>
    <dgm:pt modelId="{64883E63-C16F-4C2C-BE8F-8164BFD4D0C6}" type="parTrans" cxnId="{D79C49F5-B702-4015-BEF7-FD311432EEF2}">
      <dgm:prSet/>
      <dgm:spPr/>
      <dgm:t>
        <a:bodyPr/>
        <a:lstStyle/>
        <a:p>
          <a:endParaRPr lang="en-GB"/>
        </a:p>
      </dgm:t>
    </dgm:pt>
    <dgm:pt modelId="{2F68487F-7992-4C94-80E7-B680C1BCDCBC}" type="sibTrans" cxnId="{D79C49F5-B702-4015-BEF7-FD311432EEF2}">
      <dgm:prSet/>
      <dgm:spPr/>
      <dgm:t>
        <a:bodyPr/>
        <a:lstStyle/>
        <a:p>
          <a:endParaRPr lang="en-GB"/>
        </a:p>
      </dgm:t>
    </dgm:pt>
    <dgm:pt modelId="{AF5A74E0-62EB-4B7A-B435-4DD7B1C4BD12}">
      <dgm:prSet phldrT="[Text]"/>
      <dgm:spPr/>
      <dgm:t>
        <a:bodyPr/>
        <a:lstStyle/>
        <a:p>
          <a:r>
            <a:rPr lang="en-US" dirty="0"/>
            <a:t>Consumer Engagement</a:t>
          </a:r>
          <a:endParaRPr lang="en-GB" dirty="0"/>
        </a:p>
      </dgm:t>
    </dgm:pt>
    <dgm:pt modelId="{EFA99FE1-1FC1-489D-AEDF-B26F04D45571}" type="parTrans" cxnId="{794B8B6B-4CDC-4949-AF8D-3A7F236027C9}">
      <dgm:prSet/>
      <dgm:spPr/>
      <dgm:t>
        <a:bodyPr/>
        <a:lstStyle/>
        <a:p>
          <a:endParaRPr lang="en-GB"/>
        </a:p>
      </dgm:t>
    </dgm:pt>
    <dgm:pt modelId="{2852CEAC-5897-4C5D-B374-28A0335C51A2}" type="sibTrans" cxnId="{794B8B6B-4CDC-4949-AF8D-3A7F236027C9}">
      <dgm:prSet/>
      <dgm:spPr/>
      <dgm:t>
        <a:bodyPr/>
        <a:lstStyle/>
        <a:p>
          <a:endParaRPr lang="en-GB"/>
        </a:p>
      </dgm:t>
    </dgm:pt>
    <dgm:pt modelId="{5CDB1792-172E-41CF-8CDC-3A447D9C36A6}">
      <dgm:prSet phldrT="[Text]"/>
      <dgm:spPr/>
      <dgm:t>
        <a:bodyPr/>
        <a:lstStyle/>
        <a:p>
          <a:r>
            <a:rPr lang="en-US" dirty="0"/>
            <a:t>Targeted support</a:t>
          </a:r>
          <a:endParaRPr lang="en-GB" dirty="0"/>
        </a:p>
      </dgm:t>
    </dgm:pt>
    <dgm:pt modelId="{AFA0739F-FF56-4CFC-9152-30B8E6D7146F}" type="parTrans" cxnId="{A2E64CCF-B738-4B05-8F7E-9069E5F94F3D}">
      <dgm:prSet/>
      <dgm:spPr/>
      <dgm:t>
        <a:bodyPr/>
        <a:lstStyle/>
        <a:p>
          <a:endParaRPr lang="en-GB"/>
        </a:p>
      </dgm:t>
    </dgm:pt>
    <dgm:pt modelId="{28576069-2CE6-451B-B995-74D94FC81104}" type="sibTrans" cxnId="{A2E64CCF-B738-4B05-8F7E-9069E5F94F3D}">
      <dgm:prSet/>
      <dgm:spPr/>
      <dgm:t>
        <a:bodyPr/>
        <a:lstStyle/>
        <a:p>
          <a:endParaRPr lang="en-GB"/>
        </a:p>
      </dgm:t>
    </dgm:pt>
    <dgm:pt modelId="{C93814BD-6152-4FA4-A967-57617A3EF4B9}" type="pres">
      <dgm:prSet presAssocID="{A1C42835-F25B-49A5-B677-CD3249297801}" presName="hierChild1" presStyleCnt="0">
        <dgm:presLayoutVars>
          <dgm:orgChart val="1"/>
          <dgm:chPref val="1"/>
          <dgm:dir/>
          <dgm:animOne val="branch"/>
          <dgm:animLvl val="lvl"/>
          <dgm:resizeHandles/>
        </dgm:presLayoutVars>
      </dgm:prSet>
      <dgm:spPr/>
    </dgm:pt>
    <dgm:pt modelId="{547B8676-568F-4E72-8D03-AE6824A1C6C5}" type="pres">
      <dgm:prSet presAssocID="{BCE7CB7F-2F11-406A-A033-B5485AD4EE9E}" presName="hierRoot1" presStyleCnt="0">
        <dgm:presLayoutVars>
          <dgm:hierBranch val="init"/>
        </dgm:presLayoutVars>
      </dgm:prSet>
      <dgm:spPr/>
    </dgm:pt>
    <dgm:pt modelId="{20D85680-03E0-4B8A-87D1-96C078B7BF21}" type="pres">
      <dgm:prSet presAssocID="{BCE7CB7F-2F11-406A-A033-B5485AD4EE9E}" presName="rootComposite1" presStyleCnt="0"/>
      <dgm:spPr/>
    </dgm:pt>
    <dgm:pt modelId="{075D5BAE-DE73-45C4-83D5-CFEE47031A27}" type="pres">
      <dgm:prSet presAssocID="{BCE7CB7F-2F11-406A-A033-B5485AD4EE9E}" presName="rootText1" presStyleLbl="node0" presStyleIdx="0" presStyleCnt="1">
        <dgm:presLayoutVars>
          <dgm:chPref val="3"/>
        </dgm:presLayoutVars>
      </dgm:prSet>
      <dgm:spPr/>
    </dgm:pt>
    <dgm:pt modelId="{2721C88D-1A50-4F25-A63D-964904BA070A}" type="pres">
      <dgm:prSet presAssocID="{BCE7CB7F-2F11-406A-A033-B5485AD4EE9E}" presName="rootConnector1" presStyleLbl="node1" presStyleIdx="0" presStyleCnt="0"/>
      <dgm:spPr/>
    </dgm:pt>
    <dgm:pt modelId="{8E18DB65-47DF-440B-BAB6-B66BF08CD110}" type="pres">
      <dgm:prSet presAssocID="{BCE7CB7F-2F11-406A-A033-B5485AD4EE9E}" presName="hierChild2" presStyleCnt="0"/>
      <dgm:spPr/>
    </dgm:pt>
    <dgm:pt modelId="{3BB7EEDD-2683-42E0-843A-9DB5008FE25B}" type="pres">
      <dgm:prSet presAssocID="{64883E63-C16F-4C2C-BE8F-8164BFD4D0C6}" presName="Name37" presStyleLbl="parChTrans1D2" presStyleIdx="0" presStyleCnt="3"/>
      <dgm:spPr/>
    </dgm:pt>
    <dgm:pt modelId="{D65D0026-3C3E-4D3B-AB31-7F84CCF41652}" type="pres">
      <dgm:prSet presAssocID="{86F79263-1370-4E79-A4A7-1436E116A74F}" presName="hierRoot2" presStyleCnt="0">
        <dgm:presLayoutVars>
          <dgm:hierBranch val="init"/>
        </dgm:presLayoutVars>
      </dgm:prSet>
      <dgm:spPr/>
    </dgm:pt>
    <dgm:pt modelId="{BE260E3F-69DB-4BF9-B426-9164ABB3D86D}" type="pres">
      <dgm:prSet presAssocID="{86F79263-1370-4E79-A4A7-1436E116A74F}" presName="rootComposite" presStyleCnt="0"/>
      <dgm:spPr/>
    </dgm:pt>
    <dgm:pt modelId="{F045669D-82F0-4F6B-97A9-38A49F963044}" type="pres">
      <dgm:prSet presAssocID="{86F79263-1370-4E79-A4A7-1436E116A74F}" presName="rootText" presStyleLbl="node2" presStyleIdx="0" presStyleCnt="3">
        <dgm:presLayoutVars>
          <dgm:chPref val="3"/>
        </dgm:presLayoutVars>
      </dgm:prSet>
      <dgm:spPr/>
    </dgm:pt>
    <dgm:pt modelId="{E7FFFAF6-8BD6-46DC-9942-44AF925F9A93}" type="pres">
      <dgm:prSet presAssocID="{86F79263-1370-4E79-A4A7-1436E116A74F}" presName="rootConnector" presStyleLbl="node2" presStyleIdx="0" presStyleCnt="3"/>
      <dgm:spPr/>
    </dgm:pt>
    <dgm:pt modelId="{615399CC-B9E3-4846-BE93-5545671B0463}" type="pres">
      <dgm:prSet presAssocID="{86F79263-1370-4E79-A4A7-1436E116A74F}" presName="hierChild4" presStyleCnt="0"/>
      <dgm:spPr/>
    </dgm:pt>
    <dgm:pt modelId="{229A812C-8FF9-4998-A2D2-6908BF25F17F}" type="pres">
      <dgm:prSet presAssocID="{86F79263-1370-4E79-A4A7-1436E116A74F}" presName="hierChild5" presStyleCnt="0"/>
      <dgm:spPr/>
    </dgm:pt>
    <dgm:pt modelId="{E5EB372F-60D3-4EC8-9639-52787156394C}" type="pres">
      <dgm:prSet presAssocID="{EFA99FE1-1FC1-489D-AEDF-B26F04D45571}" presName="Name37" presStyleLbl="parChTrans1D2" presStyleIdx="1" presStyleCnt="3"/>
      <dgm:spPr/>
    </dgm:pt>
    <dgm:pt modelId="{127A62A2-06F4-4471-8483-12CAE0EB497C}" type="pres">
      <dgm:prSet presAssocID="{AF5A74E0-62EB-4B7A-B435-4DD7B1C4BD12}" presName="hierRoot2" presStyleCnt="0">
        <dgm:presLayoutVars>
          <dgm:hierBranch val="init"/>
        </dgm:presLayoutVars>
      </dgm:prSet>
      <dgm:spPr/>
    </dgm:pt>
    <dgm:pt modelId="{78D0F9A9-2476-451B-BDC0-5B4EDCAC3FE3}" type="pres">
      <dgm:prSet presAssocID="{AF5A74E0-62EB-4B7A-B435-4DD7B1C4BD12}" presName="rootComposite" presStyleCnt="0"/>
      <dgm:spPr/>
    </dgm:pt>
    <dgm:pt modelId="{D258AC72-60F4-4459-B009-F40BC99480C5}" type="pres">
      <dgm:prSet presAssocID="{AF5A74E0-62EB-4B7A-B435-4DD7B1C4BD12}" presName="rootText" presStyleLbl="node2" presStyleIdx="1" presStyleCnt="3">
        <dgm:presLayoutVars>
          <dgm:chPref val="3"/>
        </dgm:presLayoutVars>
      </dgm:prSet>
      <dgm:spPr/>
    </dgm:pt>
    <dgm:pt modelId="{6B1CDF9F-D34C-4709-8222-7BA67DC210C1}" type="pres">
      <dgm:prSet presAssocID="{AF5A74E0-62EB-4B7A-B435-4DD7B1C4BD12}" presName="rootConnector" presStyleLbl="node2" presStyleIdx="1" presStyleCnt="3"/>
      <dgm:spPr/>
    </dgm:pt>
    <dgm:pt modelId="{9741BA37-8395-4CE7-8FC6-3D52FFB001BD}" type="pres">
      <dgm:prSet presAssocID="{AF5A74E0-62EB-4B7A-B435-4DD7B1C4BD12}" presName="hierChild4" presStyleCnt="0"/>
      <dgm:spPr/>
    </dgm:pt>
    <dgm:pt modelId="{C2F490F3-0110-431D-B767-9D3BB7195F25}" type="pres">
      <dgm:prSet presAssocID="{AF5A74E0-62EB-4B7A-B435-4DD7B1C4BD12}" presName="hierChild5" presStyleCnt="0"/>
      <dgm:spPr/>
    </dgm:pt>
    <dgm:pt modelId="{1CF352A6-4217-4896-A295-2417575C7DDC}" type="pres">
      <dgm:prSet presAssocID="{AFA0739F-FF56-4CFC-9152-30B8E6D7146F}" presName="Name37" presStyleLbl="parChTrans1D2" presStyleIdx="2" presStyleCnt="3"/>
      <dgm:spPr/>
    </dgm:pt>
    <dgm:pt modelId="{5BCB1498-EEB1-41F4-B5C4-AA4BBB88D692}" type="pres">
      <dgm:prSet presAssocID="{5CDB1792-172E-41CF-8CDC-3A447D9C36A6}" presName="hierRoot2" presStyleCnt="0">
        <dgm:presLayoutVars>
          <dgm:hierBranch val="init"/>
        </dgm:presLayoutVars>
      </dgm:prSet>
      <dgm:spPr/>
    </dgm:pt>
    <dgm:pt modelId="{C3B0FF11-0B26-4584-BAB4-D895A92BDABB}" type="pres">
      <dgm:prSet presAssocID="{5CDB1792-172E-41CF-8CDC-3A447D9C36A6}" presName="rootComposite" presStyleCnt="0"/>
      <dgm:spPr/>
    </dgm:pt>
    <dgm:pt modelId="{C024E430-03A7-490D-AAC5-2926B2B69A4B}" type="pres">
      <dgm:prSet presAssocID="{5CDB1792-172E-41CF-8CDC-3A447D9C36A6}" presName="rootText" presStyleLbl="node2" presStyleIdx="2" presStyleCnt="3">
        <dgm:presLayoutVars>
          <dgm:chPref val="3"/>
        </dgm:presLayoutVars>
      </dgm:prSet>
      <dgm:spPr/>
    </dgm:pt>
    <dgm:pt modelId="{4720329D-4B12-411F-AEA3-9DB5107E9E5D}" type="pres">
      <dgm:prSet presAssocID="{5CDB1792-172E-41CF-8CDC-3A447D9C36A6}" presName="rootConnector" presStyleLbl="node2" presStyleIdx="2" presStyleCnt="3"/>
      <dgm:spPr/>
    </dgm:pt>
    <dgm:pt modelId="{4B0E5109-1437-430B-86AD-EA9EE7BDD355}" type="pres">
      <dgm:prSet presAssocID="{5CDB1792-172E-41CF-8CDC-3A447D9C36A6}" presName="hierChild4" presStyleCnt="0"/>
      <dgm:spPr/>
    </dgm:pt>
    <dgm:pt modelId="{85B84A49-77A5-45AC-A527-95CCC9482A2B}" type="pres">
      <dgm:prSet presAssocID="{5CDB1792-172E-41CF-8CDC-3A447D9C36A6}" presName="hierChild5" presStyleCnt="0"/>
      <dgm:spPr/>
    </dgm:pt>
    <dgm:pt modelId="{4EABC2FF-13FB-4BE3-8E5E-8F2B991678C9}" type="pres">
      <dgm:prSet presAssocID="{BCE7CB7F-2F11-406A-A033-B5485AD4EE9E}" presName="hierChild3" presStyleCnt="0"/>
      <dgm:spPr/>
    </dgm:pt>
  </dgm:ptLst>
  <dgm:cxnLst>
    <dgm:cxn modelId="{794B8B6B-4CDC-4949-AF8D-3A7F236027C9}" srcId="{BCE7CB7F-2F11-406A-A033-B5485AD4EE9E}" destId="{AF5A74E0-62EB-4B7A-B435-4DD7B1C4BD12}" srcOrd="1" destOrd="0" parTransId="{EFA99FE1-1FC1-489D-AEDF-B26F04D45571}" sibTransId="{2852CEAC-5897-4C5D-B374-28A0335C51A2}"/>
    <dgm:cxn modelId="{3D3E774D-1F34-47AC-8FB2-65EE04FA92B4}" type="presOf" srcId="{86F79263-1370-4E79-A4A7-1436E116A74F}" destId="{E7FFFAF6-8BD6-46DC-9942-44AF925F9A93}" srcOrd="1" destOrd="0" presId="urn:microsoft.com/office/officeart/2005/8/layout/orgChart1"/>
    <dgm:cxn modelId="{D4B1207B-89E8-4296-9BCD-1AB71D6D1B02}" type="presOf" srcId="{64883E63-C16F-4C2C-BE8F-8164BFD4D0C6}" destId="{3BB7EEDD-2683-42E0-843A-9DB5008FE25B}" srcOrd="0" destOrd="0" presId="urn:microsoft.com/office/officeart/2005/8/layout/orgChart1"/>
    <dgm:cxn modelId="{D3E0277E-1D2C-4F24-85FC-45EAA7D1C3F2}" srcId="{A1C42835-F25B-49A5-B677-CD3249297801}" destId="{BCE7CB7F-2F11-406A-A033-B5485AD4EE9E}" srcOrd="0" destOrd="0" parTransId="{F9DA225C-1060-44E9-9E07-2CD319F54815}" sibTransId="{FE3F4216-0747-4C47-8DB0-1131A033BB91}"/>
    <dgm:cxn modelId="{E0BB348B-E98A-4E93-AEF8-DCCB2A11C4A0}" type="presOf" srcId="{5CDB1792-172E-41CF-8CDC-3A447D9C36A6}" destId="{C024E430-03A7-490D-AAC5-2926B2B69A4B}" srcOrd="0" destOrd="0" presId="urn:microsoft.com/office/officeart/2005/8/layout/orgChart1"/>
    <dgm:cxn modelId="{93B85F99-C30A-4E4E-B4BD-22EE91417060}" type="presOf" srcId="{A1C42835-F25B-49A5-B677-CD3249297801}" destId="{C93814BD-6152-4FA4-A967-57617A3EF4B9}" srcOrd="0" destOrd="0" presId="urn:microsoft.com/office/officeart/2005/8/layout/orgChart1"/>
    <dgm:cxn modelId="{48FE159E-2DBD-4122-8AAA-3E706A6CABEC}" type="presOf" srcId="{AF5A74E0-62EB-4B7A-B435-4DD7B1C4BD12}" destId="{D258AC72-60F4-4459-B009-F40BC99480C5}" srcOrd="0" destOrd="0" presId="urn:microsoft.com/office/officeart/2005/8/layout/orgChart1"/>
    <dgm:cxn modelId="{C41D55AC-03A9-43F0-AF9B-EF4504187797}" type="presOf" srcId="{EFA99FE1-1FC1-489D-AEDF-B26F04D45571}" destId="{E5EB372F-60D3-4EC8-9639-52787156394C}" srcOrd="0" destOrd="0" presId="urn:microsoft.com/office/officeart/2005/8/layout/orgChart1"/>
    <dgm:cxn modelId="{3B56E3BE-D22A-418F-B4AD-678D8668C4F5}" type="presOf" srcId="{BCE7CB7F-2F11-406A-A033-B5485AD4EE9E}" destId="{075D5BAE-DE73-45C4-83D5-CFEE47031A27}" srcOrd="0" destOrd="0" presId="urn:microsoft.com/office/officeart/2005/8/layout/orgChart1"/>
    <dgm:cxn modelId="{73F4F0C1-B85D-4641-BF9D-9C5A495152E8}" type="presOf" srcId="{86F79263-1370-4E79-A4A7-1436E116A74F}" destId="{F045669D-82F0-4F6B-97A9-38A49F963044}" srcOrd="0" destOrd="0" presId="urn:microsoft.com/office/officeart/2005/8/layout/orgChart1"/>
    <dgm:cxn modelId="{A2E64CCF-B738-4B05-8F7E-9069E5F94F3D}" srcId="{BCE7CB7F-2F11-406A-A033-B5485AD4EE9E}" destId="{5CDB1792-172E-41CF-8CDC-3A447D9C36A6}" srcOrd="2" destOrd="0" parTransId="{AFA0739F-FF56-4CFC-9152-30B8E6D7146F}" sibTransId="{28576069-2CE6-451B-B995-74D94FC81104}"/>
    <dgm:cxn modelId="{69A56DE2-1A95-426D-B9C1-24776DBF2C62}" type="presOf" srcId="{BCE7CB7F-2F11-406A-A033-B5485AD4EE9E}" destId="{2721C88D-1A50-4F25-A63D-964904BA070A}" srcOrd="1" destOrd="0" presId="urn:microsoft.com/office/officeart/2005/8/layout/orgChart1"/>
    <dgm:cxn modelId="{128E91E4-9EB8-4F74-B1B0-042D63AD2FB4}" type="presOf" srcId="{5CDB1792-172E-41CF-8CDC-3A447D9C36A6}" destId="{4720329D-4B12-411F-AEA3-9DB5107E9E5D}" srcOrd="1" destOrd="0" presId="urn:microsoft.com/office/officeart/2005/8/layout/orgChart1"/>
    <dgm:cxn modelId="{E6F1C2F2-CBE3-436A-8721-57C8FF7FA94F}" type="presOf" srcId="{AFA0739F-FF56-4CFC-9152-30B8E6D7146F}" destId="{1CF352A6-4217-4896-A295-2417575C7DDC}" srcOrd="0" destOrd="0" presId="urn:microsoft.com/office/officeart/2005/8/layout/orgChart1"/>
    <dgm:cxn modelId="{D79C49F5-B702-4015-BEF7-FD311432EEF2}" srcId="{BCE7CB7F-2F11-406A-A033-B5485AD4EE9E}" destId="{86F79263-1370-4E79-A4A7-1436E116A74F}" srcOrd="0" destOrd="0" parTransId="{64883E63-C16F-4C2C-BE8F-8164BFD4D0C6}" sibTransId="{2F68487F-7992-4C94-80E7-B680C1BCDCBC}"/>
    <dgm:cxn modelId="{C78222FD-F85B-47F1-964F-B94CDE908B41}" type="presOf" srcId="{AF5A74E0-62EB-4B7A-B435-4DD7B1C4BD12}" destId="{6B1CDF9F-D34C-4709-8222-7BA67DC210C1}" srcOrd="1" destOrd="0" presId="urn:microsoft.com/office/officeart/2005/8/layout/orgChart1"/>
    <dgm:cxn modelId="{AF7E8888-F10F-4E0A-8A8B-E6AA78C52EC6}" type="presParOf" srcId="{C93814BD-6152-4FA4-A967-57617A3EF4B9}" destId="{547B8676-568F-4E72-8D03-AE6824A1C6C5}" srcOrd="0" destOrd="0" presId="urn:microsoft.com/office/officeart/2005/8/layout/orgChart1"/>
    <dgm:cxn modelId="{DD7F4204-7A16-4899-9EA8-E25AA0205249}" type="presParOf" srcId="{547B8676-568F-4E72-8D03-AE6824A1C6C5}" destId="{20D85680-03E0-4B8A-87D1-96C078B7BF21}" srcOrd="0" destOrd="0" presId="urn:microsoft.com/office/officeart/2005/8/layout/orgChart1"/>
    <dgm:cxn modelId="{8E8E8BF0-0FA1-4618-B966-E70BE109D705}" type="presParOf" srcId="{20D85680-03E0-4B8A-87D1-96C078B7BF21}" destId="{075D5BAE-DE73-45C4-83D5-CFEE47031A27}" srcOrd="0" destOrd="0" presId="urn:microsoft.com/office/officeart/2005/8/layout/orgChart1"/>
    <dgm:cxn modelId="{67B2CDBD-A6C6-43A1-9C1A-213FB609A449}" type="presParOf" srcId="{20D85680-03E0-4B8A-87D1-96C078B7BF21}" destId="{2721C88D-1A50-4F25-A63D-964904BA070A}" srcOrd="1" destOrd="0" presId="urn:microsoft.com/office/officeart/2005/8/layout/orgChart1"/>
    <dgm:cxn modelId="{FDE83A31-0744-4EF8-938E-F61DA22E469A}" type="presParOf" srcId="{547B8676-568F-4E72-8D03-AE6824A1C6C5}" destId="{8E18DB65-47DF-440B-BAB6-B66BF08CD110}" srcOrd="1" destOrd="0" presId="urn:microsoft.com/office/officeart/2005/8/layout/orgChart1"/>
    <dgm:cxn modelId="{306144A1-E7CC-4706-A43C-E187C0D83643}" type="presParOf" srcId="{8E18DB65-47DF-440B-BAB6-B66BF08CD110}" destId="{3BB7EEDD-2683-42E0-843A-9DB5008FE25B}" srcOrd="0" destOrd="0" presId="urn:microsoft.com/office/officeart/2005/8/layout/orgChart1"/>
    <dgm:cxn modelId="{36665608-5592-49DB-B6D9-53A095A363EE}" type="presParOf" srcId="{8E18DB65-47DF-440B-BAB6-B66BF08CD110}" destId="{D65D0026-3C3E-4D3B-AB31-7F84CCF41652}" srcOrd="1" destOrd="0" presId="urn:microsoft.com/office/officeart/2005/8/layout/orgChart1"/>
    <dgm:cxn modelId="{D2D14492-4839-46B5-826F-06E9F909E367}" type="presParOf" srcId="{D65D0026-3C3E-4D3B-AB31-7F84CCF41652}" destId="{BE260E3F-69DB-4BF9-B426-9164ABB3D86D}" srcOrd="0" destOrd="0" presId="urn:microsoft.com/office/officeart/2005/8/layout/orgChart1"/>
    <dgm:cxn modelId="{FFD9ECE3-C8ED-49A4-BF27-F29D8C253FB4}" type="presParOf" srcId="{BE260E3F-69DB-4BF9-B426-9164ABB3D86D}" destId="{F045669D-82F0-4F6B-97A9-38A49F963044}" srcOrd="0" destOrd="0" presId="urn:microsoft.com/office/officeart/2005/8/layout/orgChart1"/>
    <dgm:cxn modelId="{57F61E03-0099-4150-A330-BB85506E562D}" type="presParOf" srcId="{BE260E3F-69DB-4BF9-B426-9164ABB3D86D}" destId="{E7FFFAF6-8BD6-46DC-9942-44AF925F9A93}" srcOrd="1" destOrd="0" presId="urn:microsoft.com/office/officeart/2005/8/layout/orgChart1"/>
    <dgm:cxn modelId="{4D3EDF88-EFA5-4EA2-981C-DBACE919D5EB}" type="presParOf" srcId="{D65D0026-3C3E-4D3B-AB31-7F84CCF41652}" destId="{615399CC-B9E3-4846-BE93-5545671B0463}" srcOrd="1" destOrd="0" presId="urn:microsoft.com/office/officeart/2005/8/layout/orgChart1"/>
    <dgm:cxn modelId="{98F53F47-C3C0-4A8A-9415-1990E7B2E515}" type="presParOf" srcId="{D65D0026-3C3E-4D3B-AB31-7F84CCF41652}" destId="{229A812C-8FF9-4998-A2D2-6908BF25F17F}" srcOrd="2" destOrd="0" presId="urn:microsoft.com/office/officeart/2005/8/layout/orgChart1"/>
    <dgm:cxn modelId="{B7004FB8-144C-4FBD-A04C-75D48227C068}" type="presParOf" srcId="{8E18DB65-47DF-440B-BAB6-B66BF08CD110}" destId="{E5EB372F-60D3-4EC8-9639-52787156394C}" srcOrd="2" destOrd="0" presId="urn:microsoft.com/office/officeart/2005/8/layout/orgChart1"/>
    <dgm:cxn modelId="{52797C08-C356-4197-B5B5-DD073B2E609B}" type="presParOf" srcId="{8E18DB65-47DF-440B-BAB6-B66BF08CD110}" destId="{127A62A2-06F4-4471-8483-12CAE0EB497C}" srcOrd="3" destOrd="0" presId="urn:microsoft.com/office/officeart/2005/8/layout/orgChart1"/>
    <dgm:cxn modelId="{9FC1DAE5-9BAD-4AB5-82A2-9BCE32302345}" type="presParOf" srcId="{127A62A2-06F4-4471-8483-12CAE0EB497C}" destId="{78D0F9A9-2476-451B-BDC0-5B4EDCAC3FE3}" srcOrd="0" destOrd="0" presId="urn:microsoft.com/office/officeart/2005/8/layout/orgChart1"/>
    <dgm:cxn modelId="{06034F02-57CA-41A6-831C-33C6CC7D5197}" type="presParOf" srcId="{78D0F9A9-2476-451B-BDC0-5B4EDCAC3FE3}" destId="{D258AC72-60F4-4459-B009-F40BC99480C5}" srcOrd="0" destOrd="0" presId="urn:microsoft.com/office/officeart/2005/8/layout/orgChart1"/>
    <dgm:cxn modelId="{CACFFAF3-ED6D-45AD-8529-E7AE19916757}" type="presParOf" srcId="{78D0F9A9-2476-451B-BDC0-5B4EDCAC3FE3}" destId="{6B1CDF9F-D34C-4709-8222-7BA67DC210C1}" srcOrd="1" destOrd="0" presId="urn:microsoft.com/office/officeart/2005/8/layout/orgChart1"/>
    <dgm:cxn modelId="{18A346A9-4546-419C-9C6F-DD973D49805A}" type="presParOf" srcId="{127A62A2-06F4-4471-8483-12CAE0EB497C}" destId="{9741BA37-8395-4CE7-8FC6-3D52FFB001BD}" srcOrd="1" destOrd="0" presId="urn:microsoft.com/office/officeart/2005/8/layout/orgChart1"/>
    <dgm:cxn modelId="{ED3A93D4-694E-405F-9314-89BB489B260D}" type="presParOf" srcId="{127A62A2-06F4-4471-8483-12CAE0EB497C}" destId="{C2F490F3-0110-431D-B767-9D3BB7195F25}" srcOrd="2" destOrd="0" presId="urn:microsoft.com/office/officeart/2005/8/layout/orgChart1"/>
    <dgm:cxn modelId="{1DA3B939-4BD7-40CE-A804-F989917139DD}" type="presParOf" srcId="{8E18DB65-47DF-440B-BAB6-B66BF08CD110}" destId="{1CF352A6-4217-4896-A295-2417575C7DDC}" srcOrd="4" destOrd="0" presId="urn:microsoft.com/office/officeart/2005/8/layout/orgChart1"/>
    <dgm:cxn modelId="{4CBFF3D7-6F44-42EC-9482-D92755395C67}" type="presParOf" srcId="{8E18DB65-47DF-440B-BAB6-B66BF08CD110}" destId="{5BCB1498-EEB1-41F4-B5C4-AA4BBB88D692}" srcOrd="5" destOrd="0" presId="urn:microsoft.com/office/officeart/2005/8/layout/orgChart1"/>
    <dgm:cxn modelId="{C6CE6CEE-5E5E-4B6D-800C-F9D78F120DD3}" type="presParOf" srcId="{5BCB1498-EEB1-41F4-B5C4-AA4BBB88D692}" destId="{C3B0FF11-0B26-4584-BAB4-D895A92BDABB}" srcOrd="0" destOrd="0" presId="urn:microsoft.com/office/officeart/2005/8/layout/orgChart1"/>
    <dgm:cxn modelId="{24D141B8-24F2-4942-80A4-D68ED0F3FD26}" type="presParOf" srcId="{C3B0FF11-0B26-4584-BAB4-D895A92BDABB}" destId="{C024E430-03A7-490D-AAC5-2926B2B69A4B}" srcOrd="0" destOrd="0" presId="urn:microsoft.com/office/officeart/2005/8/layout/orgChart1"/>
    <dgm:cxn modelId="{70442B10-C35D-45BC-9511-C4AA5980B3F2}" type="presParOf" srcId="{C3B0FF11-0B26-4584-BAB4-D895A92BDABB}" destId="{4720329D-4B12-411F-AEA3-9DB5107E9E5D}" srcOrd="1" destOrd="0" presId="urn:microsoft.com/office/officeart/2005/8/layout/orgChart1"/>
    <dgm:cxn modelId="{7D929A91-2E0B-4110-8ACA-2BB4C5791B78}" type="presParOf" srcId="{5BCB1498-EEB1-41F4-B5C4-AA4BBB88D692}" destId="{4B0E5109-1437-430B-86AD-EA9EE7BDD355}" srcOrd="1" destOrd="0" presId="urn:microsoft.com/office/officeart/2005/8/layout/orgChart1"/>
    <dgm:cxn modelId="{8AEED6CA-37A9-4242-8703-33ECBAA93DF5}" type="presParOf" srcId="{5BCB1498-EEB1-41F4-B5C4-AA4BBB88D692}" destId="{85B84A49-77A5-45AC-A527-95CCC9482A2B}" srcOrd="2" destOrd="0" presId="urn:microsoft.com/office/officeart/2005/8/layout/orgChart1"/>
    <dgm:cxn modelId="{ECBEC47E-D1EF-4F74-A1EA-3E31CDED4505}" type="presParOf" srcId="{547B8676-568F-4E72-8D03-AE6824A1C6C5}" destId="{4EABC2FF-13FB-4BE3-8E5E-8F2B991678C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F352A6-4217-4896-A295-2417575C7DDC}">
      <dsp:nvSpPr>
        <dsp:cNvPr id="0" name=""/>
        <dsp:cNvSpPr/>
      </dsp:nvSpPr>
      <dsp:spPr>
        <a:xfrm>
          <a:off x="5537200" y="1907942"/>
          <a:ext cx="3917609" cy="679915"/>
        </a:xfrm>
        <a:custGeom>
          <a:avLst/>
          <a:gdLst/>
          <a:ahLst/>
          <a:cxnLst/>
          <a:rect l="0" t="0" r="0" b="0"/>
          <a:pathLst>
            <a:path>
              <a:moveTo>
                <a:pt x="0" y="0"/>
              </a:moveTo>
              <a:lnTo>
                <a:pt x="0" y="339957"/>
              </a:lnTo>
              <a:lnTo>
                <a:pt x="3917609" y="339957"/>
              </a:lnTo>
              <a:lnTo>
                <a:pt x="3917609" y="67991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5EB372F-60D3-4EC8-9639-52787156394C}">
      <dsp:nvSpPr>
        <dsp:cNvPr id="0" name=""/>
        <dsp:cNvSpPr/>
      </dsp:nvSpPr>
      <dsp:spPr>
        <a:xfrm>
          <a:off x="5491479" y="1907942"/>
          <a:ext cx="91440" cy="679915"/>
        </a:xfrm>
        <a:custGeom>
          <a:avLst/>
          <a:gdLst/>
          <a:ahLst/>
          <a:cxnLst/>
          <a:rect l="0" t="0" r="0" b="0"/>
          <a:pathLst>
            <a:path>
              <a:moveTo>
                <a:pt x="45720" y="0"/>
              </a:moveTo>
              <a:lnTo>
                <a:pt x="45720" y="67991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B7EEDD-2683-42E0-843A-9DB5008FE25B}">
      <dsp:nvSpPr>
        <dsp:cNvPr id="0" name=""/>
        <dsp:cNvSpPr/>
      </dsp:nvSpPr>
      <dsp:spPr>
        <a:xfrm>
          <a:off x="1619590" y="1907942"/>
          <a:ext cx="3917609" cy="679915"/>
        </a:xfrm>
        <a:custGeom>
          <a:avLst/>
          <a:gdLst/>
          <a:ahLst/>
          <a:cxnLst/>
          <a:rect l="0" t="0" r="0" b="0"/>
          <a:pathLst>
            <a:path>
              <a:moveTo>
                <a:pt x="3917609" y="0"/>
              </a:moveTo>
              <a:lnTo>
                <a:pt x="3917609" y="339957"/>
              </a:lnTo>
              <a:lnTo>
                <a:pt x="0" y="339957"/>
              </a:lnTo>
              <a:lnTo>
                <a:pt x="0" y="67991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75D5BAE-DE73-45C4-83D5-CFEE47031A27}">
      <dsp:nvSpPr>
        <dsp:cNvPr id="0" name=""/>
        <dsp:cNvSpPr/>
      </dsp:nvSpPr>
      <dsp:spPr>
        <a:xfrm>
          <a:off x="3918353" y="289095"/>
          <a:ext cx="3237693" cy="161884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1733550">
            <a:lnSpc>
              <a:spcPct val="90000"/>
            </a:lnSpc>
            <a:spcBef>
              <a:spcPct val="0"/>
            </a:spcBef>
            <a:spcAft>
              <a:spcPct val="35000"/>
            </a:spcAft>
            <a:buNone/>
          </a:pPr>
          <a:r>
            <a:rPr lang="en-US" sz="3900" kern="1200" dirty="0"/>
            <a:t>Zoning</a:t>
          </a:r>
          <a:endParaRPr lang="en-GB" sz="3900" kern="1200" dirty="0"/>
        </a:p>
      </dsp:txBody>
      <dsp:txXfrm>
        <a:off x="3918353" y="289095"/>
        <a:ext cx="3237693" cy="1618846"/>
      </dsp:txXfrm>
    </dsp:sp>
    <dsp:sp modelId="{F045669D-82F0-4F6B-97A9-38A49F963044}">
      <dsp:nvSpPr>
        <dsp:cNvPr id="0" name=""/>
        <dsp:cNvSpPr/>
      </dsp:nvSpPr>
      <dsp:spPr>
        <a:xfrm>
          <a:off x="743" y="2587857"/>
          <a:ext cx="3237693" cy="161884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1733550">
            <a:lnSpc>
              <a:spcPct val="90000"/>
            </a:lnSpc>
            <a:spcBef>
              <a:spcPct val="0"/>
            </a:spcBef>
            <a:spcAft>
              <a:spcPct val="35000"/>
            </a:spcAft>
            <a:buNone/>
          </a:pPr>
          <a:r>
            <a:rPr lang="en-US" sz="3900" kern="1200" dirty="0"/>
            <a:t>Clear pipelines</a:t>
          </a:r>
          <a:endParaRPr lang="en-GB" sz="3900" kern="1200" dirty="0"/>
        </a:p>
      </dsp:txBody>
      <dsp:txXfrm>
        <a:off x="743" y="2587857"/>
        <a:ext cx="3237693" cy="1618846"/>
      </dsp:txXfrm>
    </dsp:sp>
    <dsp:sp modelId="{D258AC72-60F4-4459-B009-F40BC99480C5}">
      <dsp:nvSpPr>
        <dsp:cNvPr id="0" name=""/>
        <dsp:cNvSpPr/>
      </dsp:nvSpPr>
      <dsp:spPr>
        <a:xfrm>
          <a:off x="3918353" y="2587857"/>
          <a:ext cx="3237693" cy="161884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1733550">
            <a:lnSpc>
              <a:spcPct val="90000"/>
            </a:lnSpc>
            <a:spcBef>
              <a:spcPct val="0"/>
            </a:spcBef>
            <a:spcAft>
              <a:spcPct val="35000"/>
            </a:spcAft>
            <a:buNone/>
          </a:pPr>
          <a:r>
            <a:rPr lang="en-US" sz="3900" kern="1200" dirty="0"/>
            <a:t>Consumer Engagement</a:t>
          </a:r>
          <a:endParaRPr lang="en-GB" sz="3900" kern="1200" dirty="0"/>
        </a:p>
      </dsp:txBody>
      <dsp:txXfrm>
        <a:off x="3918353" y="2587857"/>
        <a:ext cx="3237693" cy="1618846"/>
      </dsp:txXfrm>
    </dsp:sp>
    <dsp:sp modelId="{C024E430-03A7-490D-AAC5-2926B2B69A4B}">
      <dsp:nvSpPr>
        <dsp:cNvPr id="0" name=""/>
        <dsp:cNvSpPr/>
      </dsp:nvSpPr>
      <dsp:spPr>
        <a:xfrm>
          <a:off x="7835962" y="2587857"/>
          <a:ext cx="3237693" cy="161884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1733550">
            <a:lnSpc>
              <a:spcPct val="90000"/>
            </a:lnSpc>
            <a:spcBef>
              <a:spcPct val="0"/>
            </a:spcBef>
            <a:spcAft>
              <a:spcPct val="35000"/>
            </a:spcAft>
            <a:buNone/>
          </a:pPr>
          <a:r>
            <a:rPr lang="en-US" sz="3900" kern="1200" dirty="0"/>
            <a:t>Targeted support</a:t>
          </a:r>
          <a:endParaRPr lang="en-GB" sz="3900" kern="1200" dirty="0"/>
        </a:p>
      </dsp:txBody>
      <dsp:txXfrm>
        <a:off x="7835962" y="2587857"/>
        <a:ext cx="3237693" cy="161884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1A6D9C2-5671-4883-8C85-0C54CEF30D1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6BB9AA2B-4155-4BE5-AEB4-30A69608415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868DA7B-C56C-400E-A31F-1C0E5D57C880}" type="datetimeFigureOut">
              <a:rPr lang="en-GB" smtClean="0"/>
              <a:t>17/06/2020</a:t>
            </a:fld>
            <a:endParaRPr lang="en-GB"/>
          </a:p>
        </p:txBody>
      </p:sp>
      <p:sp>
        <p:nvSpPr>
          <p:cNvPr id="4" name="Footer Placeholder 3">
            <a:extLst>
              <a:ext uri="{FF2B5EF4-FFF2-40B4-BE49-F238E27FC236}">
                <a16:creationId xmlns:a16="http://schemas.microsoft.com/office/drawing/2014/main" id="{CF3F23D6-089C-4734-8864-9FA48A5EF6C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D8793C32-091C-4355-985A-7D8DD4ED31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1810B9B-46AF-4169-96C1-03DAFD1BF99B}" type="slidenum">
              <a:rPr lang="en-GB" smtClean="0"/>
              <a:t>‹#›</a:t>
            </a:fld>
            <a:endParaRPr lang="en-GB"/>
          </a:p>
        </p:txBody>
      </p:sp>
    </p:spTree>
    <p:extLst>
      <p:ext uri="{BB962C8B-B14F-4D97-AF65-F5344CB8AC3E}">
        <p14:creationId xmlns:p14="http://schemas.microsoft.com/office/powerpoint/2010/main" val="8157477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752687-86FA-4A6E-8A79-92BC455CC903}" type="datetimeFigureOut">
              <a:rPr lang="en-GB" smtClean="0"/>
              <a:t>17/06/2020</a:t>
            </a:fld>
            <a:endParaRPr lang="en-GB"/>
          </a:p>
        </p:txBody>
      </p:sp>
      <p:sp>
        <p:nvSpPr>
          <p:cNvPr id="4" name="Slide Image Placeholder 3"/>
          <p:cNvSpPr>
            <a:spLocks noGrp="1" noRot="1" noChangeAspect="1"/>
          </p:cNvSpPr>
          <p:nvPr>
            <p:ph type="sldImg" idx="2"/>
          </p:nvPr>
        </p:nvSpPr>
        <p:spPr>
          <a:xfrm>
            <a:off x="688769" y="619357"/>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404664" y="3866026"/>
            <a:ext cx="5976664" cy="4522398"/>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DAB9F1-3C0A-4FF9-BE72-4D2DEC46FC94}" type="slidenum">
              <a:rPr lang="en-GB" smtClean="0"/>
              <a:t>‹#›</a:t>
            </a:fld>
            <a:endParaRPr lang="en-GB"/>
          </a:p>
        </p:txBody>
      </p:sp>
    </p:spTree>
    <p:extLst>
      <p:ext uri="{BB962C8B-B14F-4D97-AF65-F5344CB8AC3E}">
        <p14:creationId xmlns:p14="http://schemas.microsoft.com/office/powerpoint/2010/main" val="3463900130"/>
      </p:ext>
    </p:extLst>
  </p:cSld>
  <p:clrMap bg1="lt1" tx1="dk1" bg2="lt2" tx2="dk2" accent1="accent1" accent2="accent2" accent3="accent3" accent4="accent4" accent5="accent5" accent6="accent6" hlink="hlink" folHlink="folHlink"/>
  <p:notesStyle>
    <a:lvl1pPr marL="0" algn="l" defTabSz="914400" rtl="0" eaLnBrk="1" latinLnBrk="0" hangingPunct="1">
      <a:defRPr sz="1050" kern="1200">
        <a:solidFill>
          <a:schemeClr val="tx1"/>
        </a:solidFill>
        <a:latin typeface="+mn-lt"/>
        <a:ea typeface="+mn-ea"/>
        <a:cs typeface="+mn-cs"/>
      </a:defRPr>
    </a:lvl1pPr>
    <a:lvl2pPr marL="457200" algn="l" defTabSz="914400" rtl="0" eaLnBrk="1" latinLnBrk="0" hangingPunct="1">
      <a:defRPr sz="1050" kern="1200">
        <a:solidFill>
          <a:schemeClr val="tx1"/>
        </a:solidFill>
        <a:latin typeface="+mn-lt"/>
        <a:ea typeface="+mn-ea"/>
        <a:cs typeface="+mn-cs"/>
      </a:defRPr>
    </a:lvl2pPr>
    <a:lvl3pPr marL="914400" algn="l" defTabSz="914400" rtl="0" eaLnBrk="1" latinLnBrk="0" hangingPunct="1">
      <a:defRPr sz="1050" kern="1200">
        <a:solidFill>
          <a:schemeClr val="tx1"/>
        </a:solidFill>
        <a:latin typeface="+mn-lt"/>
        <a:ea typeface="+mn-ea"/>
        <a:cs typeface="+mn-cs"/>
      </a:defRPr>
    </a:lvl3pPr>
    <a:lvl4pPr marL="1371600" algn="l" defTabSz="914400" rtl="0" eaLnBrk="1" latinLnBrk="0" hangingPunct="1">
      <a:defRPr sz="1050" kern="1200">
        <a:solidFill>
          <a:schemeClr val="tx1"/>
        </a:solidFill>
        <a:latin typeface="+mn-lt"/>
        <a:ea typeface="+mn-ea"/>
        <a:cs typeface="+mn-cs"/>
      </a:defRPr>
    </a:lvl4pPr>
    <a:lvl5pPr marL="1828800" algn="l" defTabSz="914400" rtl="0" eaLnBrk="1" latinLnBrk="0" hangingPunct="1">
      <a:defRPr sz="105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8975" y="619125"/>
            <a:ext cx="5486400" cy="3086100"/>
          </a:xfrm>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29DAB9F1-3C0A-4FF9-BE72-4D2DEC46FC94}" type="slidenum">
              <a:rPr lang="en-GB" smtClean="0"/>
              <a:t>1</a:t>
            </a:fld>
            <a:endParaRPr lang="en-GB"/>
          </a:p>
        </p:txBody>
      </p:sp>
    </p:spTree>
    <p:extLst>
      <p:ext uri="{BB962C8B-B14F-4D97-AF65-F5344CB8AC3E}">
        <p14:creationId xmlns:p14="http://schemas.microsoft.com/office/powerpoint/2010/main" val="20261029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9DAB9F1-3C0A-4FF9-BE72-4D2DEC46FC94}" type="slidenum">
              <a:rPr lang="en-GB" smtClean="0"/>
              <a:t>10</a:t>
            </a:fld>
            <a:endParaRPr lang="en-GB"/>
          </a:p>
        </p:txBody>
      </p:sp>
    </p:spTree>
    <p:extLst>
      <p:ext uri="{BB962C8B-B14F-4D97-AF65-F5344CB8AC3E}">
        <p14:creationId xmlns:p14="http://schemas.microsoft.com/office/powerpoint/2010/main" val="25977338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8975" y="619125"/>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9DAB9F1-3C0A-4FF9-BE72-4D2DEC46FC94}" type="slidenum">
              <a:rPr lang="en-GB" smtClean="0"/>
              <a:t>13</a:t>
            </a:fld>
            <a:endParaRPr lang="en-GB"/>
          </a:p>
        </p:txBody>
      </p:sp>
    </p:spTree>
    <p:extLst>
      <p:ext uri="{BB962C8B-B14F-4D97-AF65-F5344CB8AC3E}">
        <p14:creationId xmlns:p14="http://schemas.microsoft.com/office/powerpoint/2010/main" val="2745038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EAF2F9-4FDF-43C9-AAE2-EBE58B2331C0}" type="slidenum">
              <a:rPr lang="en-US" smtClean="0"/>
              <a:t>2</a:t>
            </a:fld>
            <a:endParaRPr lang="en-US"/>
          </a:p>
        </p:txBody>
      </p:sp>
    </p:spTree>
    <p:extLst>
      <p:ext uri="{BB962C8B-B14F-4D97-AF65-F5344CB8AC3E}">
        <p14:creationId xmlns:p14="http://schemas.microsoft.com/office/powerpoint/2010/main" val="2362354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8975" y="619125"/>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9DAB9F1-3C0A-4FF9-BE72-4D2DEC46FC94}" type="slidenum">
              <a:rPr lang="en-GB" smtClean="0"/>
              <a:t>3</a:t>
            </a:fld>
            <a:endParaRPr lang="en-GB"/>
          </a:p>
        </p:txBody>
      </p:sp>
    </p:spTree>
    <p:extLst>
      <p:ext uri="{BB962C8B-B14F-4D97-AF65-F5344CB8AC3E}">
        <p14:creationId xmlns:p14="http://schemas.microsoft.com/office/powerpoint/2010/main" val="1137411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8975" y="619125"/>
            <a:ext cx="5486400" cy="3086100"/>
          </a:xfrm>
        </p:spPr>
      </p:sp>
      <p:sp>
        <p:nvSpPr>
          <p:cNvPr id="3" name="Notes Placeholder 2"/>
          <p:cNvSpPr>
            <a:spLocks noGrp="1"/>
          </p:cNvSpPr>
          <p:nvPr>
            <p:ph type="body" idx="1"/>
          </p:nvPr>
        </p:nvSpPr>
        <p:spPr/>
        <p:txBody>
          <a:bodyPr/>
          <a:lstStyle/>
          <a:p>
            <a:r>
              <a:rPr lang="en-US" dirty="0"/>
              <a:t>You can see why the silver bullet is attractive when you look at the scale of the problem. And this is just homes. Non-domestic buildings will have to </a:t>
            </a:r>
            <a:r>
              <a:rPr lang="en-US" dirty="0" err="1"/>
              <a:t>decarbonise</a:t>
            </a:r>
            <a:r>
              <a:rPr lang="en-US" dirty="0"/>
              <a:t> too. </a:t>
            </a:r>
          </a:p>
          <a:p>
            <a:r>
              <a:rPr lang="en-US" dirty="0"/>
              <a:t>85% on gas</a:t>
            </a:r>
            <a:endParaRPr lang="en-GB" dirty="0"/>
          </a:p>
        </p:txBody>
      </p:sp>
      <p:sp>
        <p:nvSpPr>
          <p:cNvPr id="4" name="Slide Number Placeholder 3"/>
          <p:cNvSpPr>
            <a:spLocks noGrp="1"/>
          </p:cNvSpPr>
          <p:nvPr>
            <p:ph type="sldNum" sz="quarter" idx="5"/>
          </p:nvPr>
        </p:nvSpPr>
        <p:spPr/>
        <p:txBody>
          <a:bodyPr/>
          <a:lstStyle/>
          <a:p>
            <a:fld id="{29DAB9F1-3C0A-4FF9-BE72-4D2DEC46FC94}" type="slidenum">
              <a:rPr lang="en-GB" smtClean="0"/>
              <a:t>4</a:t>
            </a:fld>
            <a:endParaRPr lang="en-GB"/>
          </a:p>
        </p:txBody>
      </p:sp>
    </p:spTree>
    <p:extLst>
      <p:ext uri="{BB962C8B-B14F-4D97-AF65-F5344CB8AC3E}">
        <p14:creationId xmlns:p14="http://schemas.microsoft.com/office/powerpoint/2010/main" val="1415099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8975" y="619125"/>
            <a:ext cx="5486400" cy="3086100"/>
          </a:xfrm>
        </p:spPr>
      </p:sp>
      <p:sp>
        <p:nvSpPr>
          <p:cNvPr id="3" name="Notes Placeholder 2"/>
          <p:cNvSpPr>
            <a:spLocks noGrp="1"/>
          </p:cNvSpPr>
          <p:nvPr>
            <p:ph type="body" idx="1"/>
          </p:nvPr>
        </p:nvSpPr>
        <p:spPr/>
        <p:txBody>
          <a:bodyPr/>
          <a:lstStyle/>
          <a:p>
            <a:r>
              <a:rPr lang="en-US" dirty="0"/>
              <a:t>Only have to look at CCC recommendations to </a:t>
            </a:r>
            <a:r>
              <a:rPr lang="en-US" dirty="0" err="1"/>
              <a:t>realise</a:t>
            </a:r>
            <a:r>
              <a:rPr lang="en-US" dirty="0"/>
              <a:t> this</a:t>
            </a:r>
          </a:p>
          <a:p>
            <a:r>
              <a:rPr lang="en-US" dirty="0"/>
              <a:t>Net zero isn’t about every single home becoming carbon neutral or net zero, it’s about every single home doing as much as they can within the means that they have.</a:t>
            </a:r>
            <a:endParaRPr lang="en-GB" dirty="0"/>
          </a:p>
        </p:txBody>
      </p:sp>
      <p:sp>
        <p:nvSpPr>
          <p:cNvPr id="4" name="Slide Number Placeholder 3"/>
          <p:cNvSpPr>
            <a:spLocks noGrp="1"/>
          </p:cNvSpPr>
          <p:nvPr>
            <p:ph type="sldNum" sz="quarter" idx="5"/>
          </p:nvPr>
        </p:nvSpPr>
        <p:spPr/>
        <p:txBody>
          <a:bodyPr/>
          <a:lstStyle/>
          <a:p>
            <a:fld id="{29DAB9F1-3C0A-4FF9-BE72-4D2DEC46FC94}" type="slidenum">
              <a:rPr lang="en-GB" smtClean="0"/>
              <a:t>5</a:t>
            </a:fld>
            <a:endParaRPr lang="en-GB"/>
          </a:p>
        </p:txBody>
      </p:sp>
    </p:spTree>
    <p:extLst>
      <p:ext uri="{BB962C8B-B14F-4D97-AF65-F5344CB8AC3E}">
        <p14:creationId xmlns:p14="http://schemas.microsoft.com/office/powerpoint/2010/main" val="42931417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8975" y="619125"/>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9DAB9F1-3C0A-4FF9-BE72-4D2DEC46FC94}" type="slidenum">
              <a:rPr lang="en-GB" smtClean="0"/>
              <a:t>6</a:t>
            </a:fld>
            <a:endParaRPr lang="en-GB"/>
          </a:p>
        </p:txBody>
      </p:sp>
    </p:spTree>
    <p:extLst>
      <p:ext uri="{BB962C8B-B14F-4D97-AF65-F5344CB8AC3E}">
        <p14:creationId xmlns:p14="http://schemas.microsoft.com/office/powerpoint/2010/main" val="1748478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8975" y="619125"/>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9DAB9F1-3C0A-4FF9-BE72-4D2DEC46FC94}" type="slidenum">
              <a:rPr lang="en-GB" smtClean="0"/>
              <a:t>7</a:t>
            </a:fld>
            <a:endParaRPr lang="en-GB"/>
          </a:p>
        </p:txBody>
      </p:sp>
    </p:spTree>
    <p:extLst>
      <p:ext uri="{BB962C8B-B14F-4D97-AF65-F5344CB8AC3E}">
        <p14:creationId xmlns:p14="http://schemas.microsoft.com/office/powerpoint/2010/main" val="30570242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8975" y="619125"/>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9DAB9F1-3C0A-4FF9-BE72-4D2DEC46FC94}" type="slidenum">
              <a:rPr lang="en-GB" smtClean="0"/>
              <a:t>8</a:t>
            </a:fld>
            <a:endParaRPr lang="en-GB"/>
          </a:p>
        </p:txBody>
      </p:sp>
    </p:spTree>
    <p:extLst>
      <p:ext uri="{BB962C8B-B14F-4D97-AF65-F5344CB8AC3E}">
        <p14:creationId xmlns:p14="http://schemas.microsoft.com/office/powerpoint/2010/main" val="26538686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8975" y="619125"/>
            <a:ext cx="5486400" cy="3086100"/>
          </a:xfrm>
        </p:spPr>
      </p:sp>
      <p:sp>
        <p:nvSpPr>
          <p:cNvPr id="3" name="Notes Placeholder 2"/>
          <p:cNvSpPr>
            <a:spLocks noGrp="1"/>
          </p:cNvSpPr>
          <p:nvPr>
            <p:ph type="body" idx="1"/>
          </p:nvPr>
        </p:nvSpPr>
        <p:spPr/>
        <p:txBody>
          <a:bodyPr/>
          <a:lstStyle/>
          <a:p>
            <a:r>
              <a:rPr lang="en-US" dirty="0"/>
              <a:t>Local planning enables us to move from this…</a:t>
            </a:r>
            <a:endParaRPr lang="en-GB" dirty="0"/>
          </a:p>
        </p:txBody>
      </p:sp>
      <p:sp>
        <p:nvSpPr>
          <p:cNvPr id="4" name="Slide Number Placeholder 3"/>
          <p:cNvSpPr>
            <a:spLocks noGrp="1"/>
          </p:cNvSpPr>
          <p:nvPr>
            <p:ph type="sldNum" sz="quarter" idx="5"/>
          </p:nvPr>
        </p:nvSpPr>
        <p:spPr/>
        <p:txBody>
          <a:bodyPr/>
          <a:lstStyle/>
          <a:p>
            <a:fld id="{29DAB9F1-3C0A-4FF9-BE72-4D2DEC46FC94}" type="slidenum">
              <a:rPr lang="en-GB" smtClean="0"/>
              <a:t>9</a:t>
            </a:fld>
            <a:endParaRPr lang="en-GB"/>
          </a:p>
        </p:txBody>
      </p:sp>
    </p:spTree>
    <p:extLst>
      <p:ext uri="{BB962C8B-B14F-4D97-AF65-F5344CB8AC3E}">
        <p14:creationId xmlns:p14="http://schemas.microsoft.com/office/powerpoint/2010/main" val="32055815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75734" y="898525"/>
            <a:ext cx="6900212" cy="1143000"/>
          </a:xfrm>
        </p:spPr>
        <p:txBody>
          <a:bodyPr/>
          <a:lstStyle>
            <a:lvl1pPr>
              <a:defRPr>
                <a:solidFill>
                  <a:srgbClr val="3FAFB7"/>
                </a:solidFill>
              </a:defRPr>
            </a:lvl1pPr>
          </a:lstStyle>
          <a:p>
            <a:pPr lvl="0"/>
            <a:r>
              <a:rPr lang="en-US" altLang="en-US" noProof="0" dirty="0"/>
              <a:t>Click to edit Master title style</a:t>
            </a:r>
          </a:p>
        </p:txBody>
      </p:sp>
      <p:pic>
        <p:nvPicPr>
          <p:cNvPr id="3078" name="Picture 6" descr="TitlePageGraphic"/>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08168" y="3309938"/>
            <a:ext cx="4583833" cy="3548062"/>
          </a:xfrm>
          <a:prstGeom prst="rect">
            <a:avLst/>
          </a:prstGeom>
          <a:noFill/>
          <a:extLst>
            <a:ext uri="{909E8E84-426E-40DD-AFC4-6F175D3DCCD1}">
              <a14:hiddenFill xmlns:a14="http://schemas.microsoft.com/office/drawing/2010/main">
                <a:solidFill>
                  <a:srgbClr val="FFFFFF"/>
                </a:solidFill>
              </a14:hiddenFill>
            </a:ext>
          </a:extLst>
        </p:spPr>
      </p:pic>
      <p:sp>
        <p:nvSpPr>
          <p:cNvPr id="3079" name="Rectangle 7"/>
          <p:cNvSpPr>
            <a:spLocks noGrp="1" noChangeArrowheads="1"/>
          </p:cNvSpPr>
          <p:nvPr>
            <p:ph type="subTitle" idx="1"/>
          </p:nvPr>
        </p:nvSpPr>
        <p:spPr>
          <a:xfrm>
            <a:off x="575733" y="4835526"/>
            <a:ext cx="5520267" cy="1717675"/>
          </a:xfrm>
        </p:spPr>
        <p:txBody>
          <a:bodyPr anchor="b"/>
          <a:lstStyle>
            <a:lvl1pPr marL="0" indent="0">
              <a:lnSpc>
                <a:spcPct val="105000"/>
              </a:lnSpc>
              <a:spcBef>
                <a:spcPct val="0"/>
              </a:spcBef>
              <a:buFontTx/>
              <a:buNone/>
              <a:defRPr>
                <a:solidFill>
                  <a:srgbClr val="3B3D3C"/>
                </a:solidFill>
              </a:defRPr>
            </a:lvl1pPr>
          </a:lstStyle>
          <a:p>
            <a:pPr lvl="0"/>
            <a:r>
              <a:rPr lang="en-US" altLang="en-US" noProof="0" dirty="0"/>
              <a:t>Click to edit Master subtitle style</a:t>
            </a:r>
          </a:p>
        </p:txBody>
      </p:sp>
      <p:pic>
        <p:nvPicPr>
          <p:cNvPr id="1026" name="Picture 2" descr="C:\Users\Dave\Desktop\ADE Templates 2018\Logos\ADE 2018 master.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472264" y="285752"/>
            <a:ext cx="3326038" cy="249517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37867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06933" y="431800"/>
            <a:ext cx="2777067" cy="5359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75733" y="431800"/>
            <a:ext cx="8128000" cy="5359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66949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22990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158740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75733" y="1295400"/>
            <a:ext cx="5435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214533" y="1295400"/>
            <a:ext cx="5435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45529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24632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055898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5282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951184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16686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5733" y="431800"/>
            <a:ext cx="11108267"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575733" y="1295400"/>
            <a:ext cx="11074400"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p:txBody>
      </p:sp>
      <p:pic>
        <p:nvPicPr>
          <p:cNvPr id="1032" name="Picture 8" descr="F:\Work\Clients\ENERGYNET\ADE\Graphical Elements\Logo\FINAL logos\ADE_only_horiz.pn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9192344" y="5928899"/>
            <a:ext cx="2568285" cy="772039"/>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rtl="0" fontAlgn="base">
        <a:spcBef>
          <a:spcPct val="0"/>
        </a:spcBef>
        <a:spcAft>
          <a:spcPct val="0"/>
        </a:spcAft>
        <a:defRPr sz="3600">
          <a:solidFill>
            <a:srgbClr val="58A132"/>
          </a:solidFill>
          <a:latin typeface="+mj-lt"/>
          <a:ea typeface="+mj-ea"/>
          <a:cs typeface="+mj-cs"/>
        </a:defRPr>
      </a:lvl1pPr>
      <a:lvl2pPr algn="l" rtl="0" fontAlgn="base">
        <a:spcBef>
          <a:spcPct val="0"/>
        </a:spcBef>
        <a:spcAft>
          <a:spcPct val="0"/>
        </a:spcAft>
        <a:defRPr sz="3600">
          <a:solidFill>
            <a:srgbClr val="58A132"/>
          </a:solidFill>
          <a:latin typeface="Verdana" pitchFamily="-80" charset="0"/>
          <a:ea typeface="ＭＳ Ｐゴシック" pitchFamily="-80" charset="-128"/>
        </a:defRPr>
      </a:lvl2pPr>
      <a:lvl3pPr algn="l" rtl="0" fontAlgn="base">
        <a:spcBef>
          <a:spcPct val="0"/>
        </a:spcBef>
        <a:spcAft>
          <a:spcPct val="0"/>
        </a:spcAft>
        <a:defRPr sz="3600">
          <a:solidFill>
            <a:srgbClr val="58A132"/>
          </a:solidFill>
          <a:latin typeface="Verdana" pitchFamily="-80" charset="0"/>
          <a:ea typeface="ＭＳ Ｐゴシック" pitchFamily="-80" charset="-128"/>
        </a:defRPr>
      </a:lvl3pPr>
      <a:lvl4pPr algn="l" rtl="0" fontAlgn="base">
        <a:spcBef>
          <a:spcPct val="0"/>
        </a:spcBef>
        <a:spcAft>
          <a:spcPct val="0"/>
        </a:spcAft>
        <a:defRPr sz="3600">
          <a:solidFill>
            <a:srgbClr val="58A132"/>
          </a:solidFill>
          <a:latin typeface="Verdana" pitchFamily="-80" charset="0"/>
          <a:ea typeface="ＭＳ Ｐゴシック" pitchFamily="-80" charset="-128"/>
        </a:defRPr>
      </a:lvl4pPr>
      <a:lvl5pPr algn="l" rtl="0" fontAlgn="base">
        <a:spcBef>
          <a:spcPct val="0"/>
        </a:spcBef>
        <a:spcAft>
          <a:spcPct val="0"/>
        </a:spcAft>
        <a:defRPr sz="3600">
          <a:solidFill>
            <a:srgbClr val="58A132"/>
          </a:solidFill>
          <a:latin typeface="Verdana" pitchFamily="-80" charset="0"/>
          <a:ea typeface="ＭＳ Ｐゴシック" pitchFamily="-80" charset="-128"/>
        </a:defRPr>
      </a:lvl5pPr>
      <a:lvl6pPr marL="457200" algn="l" rtl="0" fontAlgn="base">
        <a:spcBef>
          <a:spcPct val="0"/>
        </a:spcBef>
        <a:spcAft>
          <a:spcPct val="0"/>
        </a:spcAft>
        <a:defRPr sz="3600">
          <a:solidFill>
            <a:srgbClr val="58A132"/>
          </a:solidFill>
          <a:latin typeface="Verdana" pitchFamily="-80" charset="0"/>
          <a:ea typeface="ＭＳ Ｐゴシック" pitchFamily="-80" charset="-128"/>
        </a:defRPr>
      </a:lvl6pPr>
      <a:lvl7pPr marL="914400" algn="l" rtl="0" fontAlgn="base">
        <a:spcBef>
          <a:spcPct val="0"/>
        </a:spcBef>
        <a:spcAft>
          <a:spcPct val="0"/>
        </a:spcAft>
        <a:defRPr sz="3600">
          <a:solidFill>
            <a:srgbClr val="58A132"/>
          </a:solidFill>
          <a:latin typeface="Verdana" pitchFamily="-80" charset="0"/>
          <a:ea typeface="ＭＳ Ｐゴシック" pitchFamily="-80" charset="-128"/>
        </a:defRPr>
      </a:lvl7pPr>
      <a:lvl8pPr marL="1371600" algn="l" rtl="0" fontAlgn="base">
        <a:spcBef>
          <a:spcPct val="0"/>
        </a:spcBef>
        <a:spcAft>
          <a:spcPct val="0"/>
        </a:spcAft>
        <a:defRPr sz="3600">
          <a:solidFill>
            <a:srgbClr val="58A132"/>
          </a:solidFill>
          <a:latin typeface="Verdana" pitchFamily="-80" charset="0"/>
          <a:ea typeface="ＭＳ Ｐゴシック" pitchFamily="-80" charset="-128"/>
        </a:defRPr>
      </a:lvl8pPr>
      <a:lvl9pPr marL="1828800" algn="l" rtl="0" fontAlgn="base">
        <a:spcBef>
          <a:spcPct val="0"/>
        </a:spcBef>
        <a:spcAft>
          <a:spcPct val="0"/>
        </a:spcAft>
        <a:defRPr sz="3600">
          <a:solidFill>
            <a:srgbClr val="58A132"/>
          </a:solidFill>
          <a:latin typeface="Verdana" pitchFamily="-80" charset="0"/>
          <a:ea typeface="ＭＳ Ｐゴシック" pitchFamily="-80" charset="-128"/>
        </a:defRPr>
      </a:lvl9pPr>
    </p:titleStyle>
    <p:bodyStyle>
      <a:lvl1pPr marL="285750" indent="-285750" algn="l" rtl="0" fontAlgn="base">
        <a:lnSpc>
          <a:spcPct val="110000"/>
        </a:lnSpc>
        <a:spcBef>
          <a:spcPct val="20000"/>
        </a:spcBef>
        <a:spcAft>
          <a:spcPct val="0"/>
        </a:spcAft>
        <a:buBlip>
          <a:blip r:embed="rId14"/>
        </a:buBlip>
        <a:defRPr sz="2400">
          <a:solidFill>
            <a:schemeClr val="tx1"/>
          </a:solidFill>
          <a:latin typeface="+mn-lt"/>
          <a:ea typeface="+mn-ea"/>
          <a:cs typeface="+mn-cs"/>
        </a:defRPr>
      </a:lvl1pPr>
      <a:lvl2pPr marL="760413" indent="-284163" algn="l" rtl="0" fontAlgn="base">
        <a:lnSpc>
          <a:spcPct val="110000"/>
        </a:lnSpc>
        <a:spcBef>
          <a:spcPct val="20000"/>
        </a:spcBef>
        <a:spcAft>
          <a:spcPct val="0"/>
        </a:spcAft>
        <a:buBlip>
          <a:blip r:embed="rId15"/>
        </a:buBlip>
        <a:defRPr sz="2400">
          <a:solidFill>
            <a:schemeClr val="tx1"/>
          </a:solidFill>
          <a:latin typeface="+mn-lt"/>
          <a:ea typeface="+mn-ea"/>
        </a:defRPr>
      </a:lvl2pPr>
      <a:lvl3pPr marL="1235075" indent="-284163" algn="l" rtl="0" fontAlgn="base">
        <a:lnSpc>
          <a:spcPct val="110000"/>
        </a:lnSpc>
        <a:spcBef>
          <a:spcPct val="20000"/>
        </a:spcBef>
        <a:spcAft>
          <a:spcPct val="0"/>
        </a:spcAft>
        <a:buChar char="–"/>
        <a:defRPr sz="2400">
          <a:solidFill>
            <a:schemeClr val="tx1"/>
          </a:solidFill>
          <a:latin typeface="+mn-lt"/>
          <a:ea typeface="+mn-ea"/>
        </a:defRPr>
      </a:lvl3pPr>
      <a:lvl4pPr marL="1716088" indent="-285750" algn="l" rtl="0" fontAlgn="base">
        <a:lnSpc>
          <a:spcPct val="110000"/>
        </a:lnSpc>
        <a:spcBef>
          <a:spcPct val="20000"/>
        </a:spcBef>
        <a:spcAft>
          <a:spcPct val="0"/>
        </a:spcAft>
        <a:buChar char="-"/>
        <a:defRPr sz="2400">
          <a:solidFill>
            <a:schemeClr val="tx1"/>
          </a:solidFill>
          <a:latin typeface="+mn-lt"/>
          <a:ea typeface="+mn-ea"/>
        </a:defRPr>
      </a:lvl4pPr>
      <a:lvl5pPr marL="2228850" indent="-228600" algn="l" rtl="0" fontAlgn="base">
        <a:lnSpc>
          <a:spcPct val="110000"/>
        </a:lnSpc>
        <a:spcBef>
          <a:spcPct val="20000"/>
        </a:spcBef>
        <a:spcAft>
          <a:spcPct val="0"/>
        </a:spcAft>
        <a:buBlip>
          <a:blip r:embed="rId14"/>
        </a:buBlip>
        <a:defRPr sz="2400">
          <a:solidFill>
            <a:schemeClr val="tx1"/>
          </a:solidFill>
          <a:latin typeface="+mn-lt"/>
          <a:ea typeface="+mn-ea"/>
        </a:defRPr>
      </a:lvl5pPr>
      <a:lvl6pPr marL="2686050" indent="-228600" algn="l" rtl="0" fontAlgn="base">
        <a:lnSpc>
          <a:spcPct val="110000"/>
        </a:lnSpc>
        <a:spcBef>
          <a:spcPct val="20000"/>
        </a:spcBef>
        <a:spcAft>
          <a:spcPct val="0"/>
        </a:spcAft>
        <a:buBlip>
          <a:blip r:embed="rId14"/>
        </a:buBlip>
        <a:defRPr sz="2400">
          <a:solidFill>
            <a:schemeClr val="tx1"/>
          </a:solidFill>
          <a:latin typeface="+mn-lt"/>
          <a:ea typeface="+mn-ea"/>
        </a:defRPr>
      </a:lvl6pPr>
      <a:lvl7pPr marL="3143250" indent="-228600" algn="l" rtl="0" fontAlgn="base">
        <a:lnSpc>
          <a:spcPct val="110000"/>
        </a:lnSpc>
        <a:spcBef>
          <a:spcPct val="20000"/>
        </a:spcBef>
        <a:spcAft>
          <a:spcPct val="0"/>
        </a:spcAft>
        <a:buBlip>
          <a:blip r:embed="rId14"/>
        </a:buBlip>
        <a:defRPr sz="2400">
          <a:solidFill>
            <a:schemeClr val="tx1"/>
          </a:solidFill>
          <a:latin typeface="+mn-lt"/>
          <a:ea typeface="+mn-ea"/>
        </a:defRPr>
      </a:lvl7pPr>
      <a:lvl8pPr marL="3600450" indent="-228600" algn="l" rtl="0" fontAlgn="base">
        <a:lnSpc>
          <a:spcPct val="110000"/>
        </a:lnSpc>
        <a:spcBef>
          <a:spcPct val="20000"/>
        </a:spcBef>
        <a:spcAft>
          <a:spcPct val="0"/>
        </a:spcAft>
        <a:buBlip>
          <a:blip r:embed="rId14"/>
        </a:buBlip>
        <a:defRPr sz="2400">
          <a:solidFill>
            <a:schemeClr val="tx1"/>
          </a:solidFill>
          <a:latin typeface="+mn-lt"/>
          <a:ea typeface="+mn-ea"/>
        </a:defRPr>
      </a:lvl8pPr>
      <a:lvl9pPr marL="4057650" indent="-228600" algn="l" rtl="0" fontAlgn="base">
        <a:lnSpc>
          <a:spcPct val="110000"/>
        </a:lnSpc>
        <a:spcBef>
          <a:spcPct val="20000"/>
        </a:spcBef>
        <a:spcAft>
          <a:spcPct val="0"/>
        </a:spcAft>
        <a:buBlip>
          <a:blip r:embed="rId14"/>
        </a:buBlip>
        <a:defRPr sz="2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jpeg"/><Relationship Id="rId18" Type="http://schemas.openxmlformats.org/officeDocument/2006/relationships/image" Target="../media/image21.jpeg"/><Relationship Id="rId3" Type="http://schemas.openxmlformats.org/officeDocument/2006/relationships/image" Target="../media/image6.pn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0.jpeg"/><Relationship Id="rId2" Type="http://schemas.openxmlformats.org/officeDocument/2006/relationships/notesSlide" Target="../notesSlides/notesSlide2.xml"/><Relationship Id="rId16" Type="http://schemas.openxmlformats.org/officeDocument/2006/relationships/image" Target="../media/image19.png"/><Relationship Id="rId20"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jpeg"/><Relationship Id="rId15" Type="http://schemas.openxmlformats.org/officeDocument/2006/relationships/image" Target="../media/image18.jpe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jpeg"/><Relationship Id="rId9" Type="http://schemas.openxmlformats.org/officeDocument/2006/relationships/image" Target="../media/image12.png"/><Relationship Id="rId14" Type="http://schemas.openxmlformats.org/officeDocument/2006/relationships/image" Target="../media/image17.png"/><Relationship Id="rId22" Type="http://schemas.openxmlformats.org/officeDocument/2006/relationships/image" Target="../media/image25.jpeg"/></Relationships>
</file>

<file path=ppt/slides/_rels/slide3.xml.rels><?xml version="1.0" encoding="UTF-8" standalone="yes"?>
<Relationships xmlns="http://schemas.openxmlformats.org/package/2006/relationships"><Relationship Id="rId8" Type="http://schemas.openxmlformats.org/officeDocument/2006/relationships/hyperlink" Target="https://askatechteacher.com/" TargetMode="External"/><Relationship Id="rId13" Type="http://schemas.openxmlformats.org/officeDocument/2006/relationships/image" Target="../media/image31.png"/><Relationship Id="rId18" Type="http://schemas.openxmlformats.org/officeDocument/2006/relationships/hyperlink" Target="https://in5d.com/unicorns-history-magic-myth-and-symbolism/" TargetMode="External"/><Relationship Id="rId3" Type="http://schemas.openxmlformats.org/officeDocument/2006/relationships/image" Target="../media/image26.jpg"/><Relationship Id="rId21" Type="http://schemas.openxmlformats.org/officeDocument/2006/relationships/hyperlink" Target="https://scifi.stackexchange.com/questions/9858/do-vampire-fangs-act-as-straws" TargetMode="External"/><Relationship Id="rId7" Type="http://schemas.openxmlformats.org/officeDocument/2006/relationships/image" Target="../media/image28.jpeg"/><Relationship Id="rId12" Type="http://schemas.openxmlformats.org/officeDocument/2006/relationships/hyperlink" Target="https://en.wikipedia.org/wiki/Atlantis:_The_Lost_Empire" TargetMode="External"/><Relationship Id="rId17" Type="http://schemas.openxmlformats.org/officeDocument/2006/relationships/image" Target="../media/image33.jpg"/><Relationship Id="rId2" Type="http://schemas.openxmlformats.org/officeDocument/2006/relationships/notesSlide" Target="../notesSlides/notesSlide3.xml"/><Relationship Id="rId16" Type="http://schemas.openxmlformats.org/officeDocument/2006/relationships/hyperlink" Target="http://www.cooperhistory.com/is-project/" TargetMode="External"/><Relationship Id="rId20" Type="http://schemas.openxmlformats.org/officeDocument/2006/relationships/image" Target="../media/image34.jpg"/><Relationship Id="rId1" Type="http://schemas.openxmlformats.org/officeDocument/2006/relationships/slideLayout" Target="../slideLayouts/slideLayout2.xml"/><Relationship Id="rId6" Type="http://schemas.openxmlformats.org/officeDocument/2006/relationships/hyperlink" Target="https://www.lucisphilippines.press/" TargetMode="External"/><Relationship Id="rId11" Type="http://schemas.openxmlformats.org/officeDocument/2006/relationships/image" Target="../media/image30.jpg"/><Relationship Id="rId5" Type="http://schemas.openxmlformats.org/officeDocument/2006/relationships/image" Target="../media/image27.jpeg"/><Relationship Id="rId15" Type="http://schemas.openxmlformats.org/officeDocument/2006/relationships/image" Target="../media/image32.jpeg"/><Relationship Id="rId10" Type="http://schemas.openxmlformats.org/officeDocument/2006/relationships/hyperlink" Target="https://en.wikipedia.org/wiki/Loch_Ness_Monster" TargetMode="External"/><Relationship Id="rId19" Type="http://schemas.openxmlformats.org/officeDocument/2006/relationships/hyperlink" Target="https://creativecommons.org/licenses/by/3.0/" TargetMode="External"/><Relationship Id="rId4" Type="http://schemas.openxmlformats.org/officeDocument/2006/relationships/hyperlink" Target="http://tynerblain.com/blog/2017/06/11/the-potential-of-agile/" TargetMode="External"/><Relationship Id="rId9" Type="http://schemas.openxmlformats.org/officeDocument/2006/relationships/image" Target="../media/image29.jpg"/><Relationship Id="rId14" Type="http://schemas.openxmlformats.org/officeDocument/2006/relationships/hyperlink" Target="https://www.thecryptocrew.com/2016/01/baby-bigfoot-sighting-massachusetts.html"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technofaq.org/posts/2017/08/gain-profits-and-increase-sales-by-monitoring-your-company-risk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edfuel.org/blueprint-for-succes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75734" y="898524"/>
            <a:ext cx="6900212" cy="3250556"/>
          </a:xfrm>
        </p:spPr>
        <p:txBody>
          <a:bodyPr/>
          <a:lstStyle/>
          <a:p>
            <a:r>
              <a:rPr lang="en-US" sz="2800" b="1" dirty="0">
                <a:solidFill>
                  <a:srgbClr val="58A132"/>
                </a:solidFill>
              </a:rPr>
              <a:t>All Energy: Speed and scale</a:t>
            </a:r>
            <a:br>
              <a:rPr lang="en-US" b="1" dirty="0"/>
            </a:br>
            <a:br>
              <a:rPr lang="en-US" b="1" dirty="0"/>
            </a:br>
            <a:r>
              <a:rPr lang="en-US" b="1" dirty="0"/>
              <a:t>ZONING: </a:t>
            </a:r>
            <a:r>
              <a:rPr lang="en-US" dirty="0"/>
              <a:t>Breaking down the challenge and getting moving on heat and energy efficiency </a:t>
            </a:r>
          </a:p>
        </p:txBody>
      </p:sp>
      <p:sp>
        <p:nvSpPr>
          <p:cNvPr id="2051" name="Rectangle 3"/>
          <p:cNvSpPr>
            <a:spLocks noGrp="1" noChangeArrowheads="1"/>
          </p:cNvSpPr>
          <p:nvPr>
            <p:ph type="subTitle" idx="1"/>
          </p:nvPr>
        </p:nvSpPr>
        <p:spPr/>
        <p:txBody>
          <a:bodyPr/>
          <a:lstStyle/>
          <a:p>
            <a:r>
              <a:rPr lang="en-US" altLang="en-US" b="1" dirty="0"/>
              <a:t>Charlotte Owen</a:t>
            </a:r>
          </a:p>
          <a:p>
            <a:r>
              <a:rPr lang="en-US" altLang="en-US" dirty="0"/>
              <a:t>Policy Manager</a:t>
            </a:r>
          </a:p>
        </p:txBody>
      </p:sp>
    </p:spTree>
    <p:extLst>
      <p:ext uri="{BB962C8B-B14F-4D97-AF65-F5344CB8AC3E}">
        <p14:creationId xmlns:p14="http://schemas.microsoft.com/office/powerpoint/2010/main" val="25675117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BECB762D-832C-4C59-990C-DD3368A41AB6}"/>
              </a:ext>
            </a:extLst>
          </p:cNvPr>
          <p:cNvSpPr>
            <a:spLocks noGrp="1"/>
          </p:cNvSpPr>
          <p:nvPr>
            <p:ph type="title"/>
          </p:nvPr>
        </p:nvSpPr>
        <p:spPr>
          <a:xfrm>
            <a:off x="575733" y="431800"/>
            <a:ext cx="11108267" cy="1143000"/>
          </a:xfrm>
        </p:spPr>
        <p:txBody>
          <a:bodyPr/>
          <a:lstStyle/>
          <a:p>
            <a:r>
              <a:rPr lang="en-US" dirty="0"/>
              <a:t>…To the planned in-home transition </a:t>
            </a:r>
          </a:p>
        </p:txBody>
      </p:sp>
      <p:pic>
        <p:nvPicPr>
          <p:cNvPr id="6" name="Content Placeholder 5" descr="Young woman">
            <a:extLst>
              <a:ext uri="{FF2B5EF4-FFF2-40B4-BE49-F238E27FC236}">
                <a16:creationId xmlns:a16="http://schemas.microsoft.com/office/drawing/2014/main" id="{FFC08177-A621-4300-837B-2ECC88F18ABA}"/>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b="82424"/>
          <a:stretch/>
        </p:blipFill>
        <p:spPr>
          <a:xfrm>
            <a:off x="6180667" y="1268760"/>
            <a:ext cx="5435600" cy="4495800"/>
          </a:xfrm>
          <a:noFill/>
        </p:spPr>
      </p:pic>
      <p:sp>
        <p:nvSpPr>
          <p:cNvPr id="14" name="Speech Bubble: Rectangle with Corners Rounded 13">
            <a:extLst>
              <a:ext uri="{FF2B5EF4-FFF2-40B4-BE49-F238E27FC236}">
                <a16:creationId xmlns:a16="http://schemas.microsoft.com/office/drawing/2014/main" id="{798EC6F5-F9CF-44EF-AF77-88EBAB1B7BB9}"/>
              </a:ext>
            </a:extLst>
          </p:cNvPr>
          <p:cNvSpPr/>
          <p:nvPr/>
        </p:nvSpPr>
        <p:spPr bwMode="auto">
          <a:xfrm>
            <a:off x="575733" y="1421780"/>
            <a:ext cx="5544616" cy="4495800"/>
          </a:xfrm>
          <a:prstGeom prst="wedgeRoundRectCallout">
            <a:avLst>
              <a:gd name="adj1" fmla="val 68761"/>
              <a:gd name="adj2" fmla="val 7216"/>
              <a:gd name="adj3" fmla="val 16667"/>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indent="0">
              <a:buNone/>
            </a:pPr>
            <a:r>
              <a:rPr lang="en-US" sz="2800" dirty="0"/>
              <a:t>I’ve got a plan for replacing my boiler, and I’ve been improving the energy efficiency of my home ready for low carbon heat. My local authority and national government are able to support me to enact my plan. And the local workforce is tailored to deliver what I need.</a:t>
            </a:r>
          </a:p>
        </p:txBody>
      </p:sp>
    </p:spTree>
    <p:extLst>
      <p:ext uri="{BB962C8B-B14F-4D97-AF65-F5344CB8AC3E}">
        <p14:creationId xmlns:p14="http://schemas.microsoft.com/office/powerpoint/2010/main" val="1004972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700C9-6100-4857-AEBB-615ED83457B1}"/>
              </a:ext>
            </a:extLst>
          </p:cNvPr>
          <p:cNvSpPr>
            <a:spLocks noGrp="1"/>
          </p:cNvSpPr>
          <p:nvPr>
            <p:ph type="title"/>
          </p:nvPr>
        </p:nvSpPr>
        <p:spPr/>
        <p:txBody>
          <a:bodyPr/>
          <a:lstStyle/>
          <a:p>
            <a:r>
              <a:rPr lang="en-US" dirty="0"/>
              <a:t>Zoning for Heat and Energy Efficiency</a:t>
            </a:r>
            <a:endParaRPr lang="en-GB" dirty="0"/>
          </a:p>
        </p:txBody>
      </p:sp>
      <p:graphicFrame>
        <p:nvGraphicFramePr>
          <p:cNvPr id="4" name="Content Placeholder 3">
            <a:extLst>
              <a:ext uri="{FF2B5EF4-FFF2-40B4-BE49-F238E27FC236}">
                <a16:creationId xmlns:a16="http://schemas.microsoft.com/office/drawing/2014/main" id="{1325A953-42DE-4096-ACEE-5831240C2B55}"/>
              </a:ext>
            </a:extLst>
          </p:cNvPr>
          <p:cNvGraphicFramePr>
            <a:graphicFrameLocks noGrp="1"/>
          </p:cNvGraphicFramePr>
          <p:nvPr>
            <p:ph idx="1"/>
            <p:extLst>
              <p:ext uri="{D42A27DB-BD31-4B8C-83A1-F6EECF244321}">
                <p14:modId xmlns:p14="http://schemas.microsoft.com/office/powerpoint/2010/main" val="1460976714"/>
              </p:ext>
            </p:extLst>
          </p:nvPr>
        </p:nvGraphicFramePr>
        <p:xfrm>
          <a:off x="576263" y="1295400"/>
          <a:ext cx="110744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39801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CA62D-F9A9-4C1C-92FE-929C387AC5AC}"/>
              </a:ext>
            </a:extLst>
          </p:cNvPr>
          <p:cNvSpPr>
            <a:spLocks noGrp="1"/>
          </p:cNvSpPr>
          <p:nvPr>
            <p:ph type="title"/>
          </p:nvPr>
        </p:nvSpPr>
        <p:spPr/>
        <p:txBody>
          <a:bodyPr/>
          <a:lstStyle/>
          <a:p>
            <a:r>
              <a:rPr lang="en-US" dirty="0"/>
              <a:t>(Some of) The Asks</a:t>
            </a:r>
            <a:endParaRPr lang="en-GB" dirty="0"/>
          </a:p>
        </p:txBody>
      </p:sp>
      <p:sp>
        <p:nvSpPr>
          <p:cNvPr id="3" name="Content Placeholder 2">
            <a:extLst>
              <a:ext uri="{FF2B5EF4-FFF2-40B4-BE49-F238E27FC236}">
                <a16:creationId xmlns:a16="http://schemas.microsoft.com/office/drawing/2014/main" id="{E6C03E09-C471-41C9-B145-9558F609F42B}"/>
              </a:ext>
            </a:extLst>
          </p:cNvPr>
          <p:cNvSpPr>
            <a:spLocks noGrp="1"/>
          </p:cNvSpPr>
          <p:nvPr>
            <p:ph idx="1"/>
          </p:nvPr>
        </p:nvSpPr>
        <p:spPr/>
        <p:txBody>
          <a:bodyPr/>
          <a:lstStyle/>
          <a:p>
            <a:r>
              <a:rPr lang="en-US" dirty="0"/>
              <a:t>A specific team and deputy director / head responsible for </a:t>
            </a:r>
            <a:r>
              <a:rPr lang="en-US" i="1" dirty="0"/>
              <a:t>retrofit policy </a:t>
            </a:r>
            <a:r>
              <a:rPr lang="en-US" dirty="0"/>
              <a:t>within BEIS, MHCLG and Scottish Government</a:t>
            </a:r>
          </a:p>
          <a:p>
            <a:r>
              <a:rPr lang="en-GB" dirty="0"/>
              <a:t>Begin a rigorous consumer engagement and awareness campaign, in line with COVID-19</a:t>
            </a:r>
          </a:p>
          <a:p>
            <a:r>
              <a:rPr lang="en-GB" dirty="0"/>
              <a:t>Acknowledge that there is no single-technology / fuel pathway to net zero – and enable local areas that can move now, to do so </a:t>
            </a:r>
          </a:p>
          <a:p>
            <a:r>
              <a:rPr lang="en-GB" dirty="0"/>
              <a:t>Consider zoning as part of the Heat &amp; Buildings Strategy (Westminster) / Heat Decarbonisation Roadmap (Scotland)</a:t>
            </a:r>
          </a:p>
        </p:txBody>
      </p:sp>
    </p:spTree>
    <p:extLst>
      <p:ext uri="{BB962C8B-B14F-4D97-AF65-F5344CB8AC3E}">
        <p14:creationId xmlns:p14="http://schemas.microsoft.com/office/powerpoint/2010/main" val="3913420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F5A8BD8-77EF-45F7-8399-7212AF82E045}"/>
              </a:ext>
            </a:extLst>
          </p:cNvPr>
          <p:cNvSpPr txBox="1">
            <a:spLocks/>
          </p:cNvSpPr>
          <p:nvPr/>
        </p:nvSpPr>
        <p:spPr bwMode="auto">
          <a:xfrm>
            <a:off x="575733" y="431800"/>
            <a:ext cx="11108267"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l" rtl="0" fontAlgn="base">
              <a:spcBef>
                <a:spcPct val="0"/>
              </a:spcBef>
              <a:spcAft>
                <a:spcPct val="0"/>
              </a:spcAft>
              <a:defRPr sz="3600">
                <a:solidFill>
                  <a:srgbClr val="3FAFB7"/>
                </a:solidFill>
                <a:latin typeface="+mj-lt"/>
                <a:ea typeface="+mj-ea"/>
                <a:cs typeface="+mj-cs"/>
              </a:defRPr>
            </a:lvl1pPr>
            <a:lvl2pPr algn="l" rtl="0" fontAlgn="base">
              <a:spcBef>
                <a:spcPct val="0"/>
              </a:spcBef>
              <a:spcAft>
                <a:spcPct val="0"/>
              </a:spcAft>
              <a:defRPr sz="3600">
                <a:solidFill>
                  <a:srgbClr val="58A132"/>
                </a:solidFill>
                <a:latin typeface="Verdana" pitchFamily="-80" charset="0"/>
                <a:ea typeface="ＭＳ Ｐゴシック" pitchFamily="-80" charset="-128"/>
              </a:defRPr>
            </a:lvl2pPr>
            <a:lvl3pPr algn="l" rtl="0" fontAlgn="base">
              <a:spcBef>
                <a:spcPct val="0"/>
              </a:spcBef>
              <a:spcAft>
                <a:spcPct val="0"/>
              </a:spcAft>
              <a:defRPr sz="3600">
                <a:solidFill>
                  <a:srgbClr val="58A132"/>
                </a:solidFill>
                <a:latin typeface="Verdana" pitchFamily="-80" charset="0"/>
                <a:ea typeface="ＭＳ Ｐゴシック" pitchFamily="-80" charset="-128"/>
              </a:defRPr>
            </a:lvl3pPr>
            <a:lvl4pPr algn="l" rtl="0" fontAlgn="base">
              <a:spcBef>
                <a:spcPct val="0"/>
              </a:spcBef>
              <a:spcAft>
                <a:spcPct val="0"/>
              </a:spcAft>
              <a:defRPr sz="3600">
                <a:solidFill>
                  <a:srgbClr val="58A132"/>
                </a:solidFill>
                <a:latin typeface="Verdana" pitchFamily="-80" charset="0"/>
                <a:ea typeface="ＭＳ Ｐゴシック" pitchFamily="-80" charset="-128"/>
              </a:defRPr>
            </a:lvl4pPr>
            <a:lvl5pPr algn="l" rtl="0" fontAlgn="base">
              <a:spcBef>
                <a:spcPct val="0"/>
              </a:spcBef>
              <a:spcAft>
                <a:spcPct val="0"/>
              </a:spcAft>
              <a:defRPr sz="3600">
                <a:solidFill>
                  <a:srgbClr val="58A132"/>
                </a:solidFill>
                <a:latin typeface="Verdana" pitchFamily="-80" charset="0"/>
                <a:ea typeface="ＭＳ Ｐゴシック" pitchFamily="-80" charset="-128"/>
              </a:defRPr>
            </a:lvl5pPr>
            <a:lvl6pPr marL="457200" algn="l" rtl="0" fontAlgn="base">
              <a:spcBef>
                <a:spcPct val="0"/>
              </a:spcBef>
              <a:spcAft>
                <a:spcPct val="0"/>
              </a:spcAft>
              <a:defRPr sz="3600">
                <a:solidFill>
                  <a:srgbClr val="58A132"/>
                </a:solidFill>
                <a:latin typeface="Verdana" pitchFamily="-80" charset="0"/>
                <a:ea typeface="ＭＳ Ｐゴシック" pitchFamily="-80" charset="-128"/>
              </a:defRPr>
            </a:lvl6pPr>
            <a:lvl7pPr marL="914400" algn="l" rtl="0" fontAlgn="base">
              <a:spcBef>
                <a:spcPct val="0"/>
              </a:spcBef>
              <a:spcAft>
                <a:spcPct val="0"/>
              </a:spcAft>
              <a:defRPr sz="3600">
                <a:solidFill>
                  <a:srgbClr val="58A132"/>
                </a:solidFill>
                <a:latin typeface="Verdana" pitchFamily="-80" charset="0"/>
                <a:ea typeface="ＭＳ Ｐゴシック" pitchFamily="-80" charset="-128"/>
              </a:defRPr>
            </a:lvl7pPr>
            <a:lvl8pPr marL="1371600" algn="l" rtl="0" fontAlgn="base">
              <a:spcBef>
                <a:spcPct val="0"/>
              </a:spcBef>
              <a:spcAft>
                <a:spcPct val="0"/>
              </a:spcAft>
              <a:defRPr sz="3600">
                <a:solidFill>
                  <a:srgbClr val="58A132"/>
                </a:solidFill>
                <a:latin typeface="Verdana" pitchFamily="-80" charset="0"/>
                <a:ea typeface="ＭＳ Ｐゴシック" pitchFamily="-80" charset="-128"/>
              </a:defRPr>
            </a:lvl8pPr>
            <a:lvl9pPr marL="1828800" algn="l" rtl="0" fontAlgn="base">
              <a:spcBef>
                <a:spcPct val="0"/>
              </a:spcBef>
              <a:spcAft>
                <a:spcPct val="0"/>
              </a:spcAft>
              <a:defRPr sz="3600">
                <a:solidFill>
                  <a:srgbClr val="58A132"/>
                </a:solidFill>
                <a:latin typeface="Verdana" pitchFamily="-80" charset="0"/>
                <a:ea typeface="ＭＳ Ｐゴシック" pitchFamily="-80" charset="-128"/>
              </a:defRPr>
            </a:lvl9pPr>
          </a:lstStyle>
          <a:p>
            <a:pPr eaLnBrk="1" hangingPunct="1"/>
            <a:r>
              <a:rPr lang="en-GB" b="1" kern="0" dirty="0"/>
              <a:t>Contact Us</a:t>
            </a:r>
          </a:p>
        </p:txBody>
      </p:sp>
      <p:pic>
        <p:nvPicPr>
          <p:cNvPr id="8" name="Graphic 7" descr="Email">
            <a:extLst>
              <a:ext uri="{FF2B5EF4-FFF2-40B4-BE49-F238E27FC236}">
                <a16:creationId xmlns:a16="http://schemas.microsoft.com/office/drawing/2014/main" id="{4C9A1F03-D160-43A7-965D-88B70A425F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5816" y="1851967"/>
            <a:ext cx="914400" cy="914400"/>
          </a:xfrm>
          <a:prstGeom prst="rect">
            <a:avLst/>
          </a:prstGeom>
        </p:spPr>
      </p:pic>
      <p:sp>
        <p:nvSpPr>
          <p:cNvPr id="11" name="TextBox 10">
            <a:extLst>
              <a:ext uri="{FF2B5EF4-FFF2-40B4-BE49-F238E27FC236}">
                <a16:creationId xmlns:a16="http://schemas.microsoft.com/office/drawing/2014/main" id="{7DAAEC2F-8294-4877-8B77-BF7EA9D1CB17}"/>
              </a:ext>
            </a:extLst>
          </p:cNvPr>
          <p:cNvSpPr txBox="1"/>
          <p:nvPr/>
        </p:nvSpPr>
        <p:spPr>
          <a:xfrm>
            <a:off x="1847528" y="2132856"/>
            <a:ext cx="5832648" cy="461665"/>
          </a:xfrm>
          <a:prstGeom prst="rect">
            <a:avLst/>
          </a:prstGeom>
          <a:noFill/>
        </p:spPr>
        <p:txBody>
          <a:bodyPr wrap="square" rtlCol="0">
            <a:spAutoFit/>
          </a:bodyPr>
          <a:lstStyle/>
          <a:p>
            <a:r>
              <a:rPr lang="en-GB" dirty="0">
                <a:solidFill>
                  <a:schemeClr val="tx1">
                    <a:lumMod val="85000"/>
                    <a:lumOff val="15000"/>
                  </a:schemeClr>
                </a:solidFill>
              </a:rPr>
              <a:t>charlotte.owen@theade.co.uk</a:t>
            </a:r>
          </a:p>
        </p:txBody>
      </p:sp>
      <p:sp>
        <p:nvSpPr>
          <p:cNvPr id="12" name="TextBox 11">
            <a:extLst>
              <a:ext uri="{FF2B5EF4-FFF2-40B4-BE49-F238E27FC236}">
                <a16:creationId xmlns:a16="http://schemas.microsoft.com/office/drawing/2014/main" id="{8B4C6AE8-319E-4187-B433-DF35A7854790}"/>
              </a:ext>
            </a:extLst>
          </p:cNvPr>
          <p:cNvSpPr txBox="1"/>
          <p:nvPr/>
        </p:nvSpPr>
        <p:spPr>
          <a:xfrm>
            <a:off x="1847528" y="3583219"/>
            <a:ext cx="5832648" cy="461665"/>
          </a:xfrm>
          <a:prstGeom prst="rect">
            <a:avLst/>
          </a:prstGeom>
          <a:noFill/>
        </p:spPr>
        <p:txBody>
          <a:bodyPr wrap="square" rtlCol="0">
            <a:spAutoFit/>
          </a:bodyPr>
          <a:lstStyle/>
          <a:p>
            <a:r>
              <a:rPr lang="en-GB" dirty="0">
                <a:solidFill>
                  <a:schemeClr val="tx1">
                    <a:lumMod val="85000"/>
                    <a:lumOff val="15000"/>
                  </a:schemeClr>
                </a:solidFill>
              </a:rPr>
              <a:t>www.theade.co.uk</a:t>
            </a:r>
          </a:p>
        </p:txBody>
      </p:sp>
      <p:pic>
        <p:nvPicPr>
          <p:cNvPr id="3" name="Graphic 2" descr="Internet">
            <a:extLst>
              <a:ext uri="{FF2B5EF4-FFF2-40B4-BE49-F238E27FC236}">
                <a16:creationId xmlns:a16="http://schemas.microsoft.com/office/drawing/2014/main" id="{3A1438E1-0D62-4B31-81E6-B676CD54B5B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85705" y="3362262"/>
            <a:ext cx="957059" cy="957059"/>
          </a:xfrm>
          <a:prstGeom prst="rect">
            <a:avLst/>
          </a:prstGeom>
        </p:spPr>
      </p:pic>
      <p:sp>
        <p:nvSpPr>
          <p:cNvPr id="4" name="TextBox 3">
            <a:extLst>
              <a:ext uri="{FF2B5EF4-FFF2-40B4-BE49-F238E27FC236}">
                <a16:creationId xmlns:a16="http://schemas.microsoft.com/office/drawing/2014/main" id="{092249A3-7EB4-4809-BA8A-E4FFEAD7A3B3}"/>
              </a:ext>
            </a:extLst>
          </p:cNvPr>
          <p:cNvSpPr txBox="1"/>
          <p:nvPr/>
        </p:nvSpPr>
        <p:spPr>
          <a:xfrm>
            <a:off x="508775" y="1332483"/>
            <a:ext cx="4410064" cy="461665"/>
          </a:xfrm>
          <a:prstGeom prst="rect">
            <a:avLst/>
          </a:prstGeom>
          <a:noFill/>
        </p:spPr>
        <p:txBody>
          <a:bodyPr wrap="square" rtlCol="0">
            <a:spAutoFit/>
          </a:bodyPr>
          <a:lstStyle/>
          <a:p>
            <a:r>
              <a:rPr lang="en-US" b="1" dirty="0"/>
              <a:t>To discuss policy:</a:t>
            </a:r>
            <a:endParaRPr lang="en-GB" b="1" dirty="0"/>
          </a:p>
        </p:txBody>
      </p:sp>
      <p:sp>
        <p:nvSpPr>
          <p:cNvPr id="15" name="TextBox 14">
            <a:extLst>
              <a:ext uri="{FF2B5EF4-FFF2-40B4-BE49-F238E27FC236}">
                <a16:creationId xmlns:a16="http://schemas.microsoft.com/office/drawing/2014/main" id="{8FE5FBE5-C815-4D3C-814B-573521C6C97D}"/>
              </a:ext>
            </a:extLst>
          </p:cNvPr>
          <p:cNvSpPr txBox="1"/>
          <p:nvPr/>
        </p:nvSpPr>
        <p:spPr>
          <a:xfrm>
            <a:off x="531695" y="3020200"/>
            <a:ext cx="4410064" cy="461665"/>
          </a:xfrm>
          <a:prstGeom prst="rect">
            <a:avLst/>
          </a:prstGeom>
          <a:noFill/>
        </p:spPr>
        <p:txBody>
          <a:bodyPr wrap="square" rtlCol="0">
            <a:spAutoFit/>
          </a:bodyPr>
          <a:lstStyle/>
          <a:p>
            <a:r>
              <a:rPr lang="en-US" b="1" dirty="0"/>
              <a:t>For more information:</a:t>
            </a:r>
            <a:endParaRPr lang="en-GB" b="1" dirty="0"/>
          </a:p>
        </p:txBody>
      </p:sp>
      <p:sp>
        <p:nvSpPr>
          <p:cNvPr id="16" name="TextBox 15">
            <a:extLst>
              <a:ext uri="{FF2B5EF4-FFF2-40B4-BE49-F238E27FC236}">
                <a16:creationId xmlns:a16="http://schemas.microsoft.com/office/drawing/2014/main" id="{5B610722-955F-4D0A-BAA7-3EC05C11D263}"/>
              </a:ext>
            </a:extLst>
          </p:cNvPr>
          <p:cNvSpPr txBox="1"/>
          <p:nvPr/>
        </p:nvSpPr>
        <p:spPr>
          <a:xfrm>
            <a:off x="508775" y="4532084"/>
            <a:ext cx="4410064" cy="461665"/>
          </a:xfrm>
          <a:prstGeom prst="rect">
            <a:avLst/>
          </a:prstGeom>
          <a:noFill/>
        </p:spPr>
        <p:txBody>
          <a:bodyPr wrap="square" rtlCol="0">
            <a:spAutoFit/>
          </a:bodyPr>
          <a:lstStyle/>
          <a:p>
            <a:r>
              <a:rPr lang="en-US" b="1" dirty="0"/>
              <a:t>To discuss membership:</a:t>
            </a:r>
            <a:endParaRPr lang="en-GB" b="1" dirty="0"/>
          </a:p>
        </p:txBody>
      </p:sp>
      <p:pic>
        <p:nvPicPr>
          <p:cNvPr id="17" name="Graphic 16" descr="Email">
            <a:extLst>
              <a:ext uri="{FF2B5EF4-FFF2-40B4-BE49-F238E27FC236}">
                <a16:creationId xmlns:a16="http://schemas.microsoft.com/office/drawing/2014/main" id="{177B1787-8AD0-4C52-97E7-D7A44CF5D0E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5836" y="5045348"/>
            <a:ext cx="914400" cy="914400"/>
          </a:xfrm>
          <a:prstGeom prst="rect">
            <a:avLst/>
          </a:prstGeom>
        </p:spPr>
      </p:pic>
      <p:sp>
        <p:nvSpPr>
          <p:cNvPr id="18" name="TextBox 17">
            <a:extLst>
              <a:ext uri="{FF2B5EF4-FFF2-40B4-BE49-F238E27FC236}">
                <a16:creationId xmlns:a16="http://schemas.microsoft.com/office/drawing/2014/main" id="{23A06ADC-823F-4E11-A1DF-0BF2A4AA2ED4}"/>
              </a:ext>
            </a:extLst>
          </p:cNvPr>
          <p:cNvSpPr txBox="1"/>
          <p:nvPr/>
        </p:nvSpPr>
        <p:spPr>
          <a:xfrm>
            <a:off x="1847528" y="5271715"/>
            <a:ext cx="5832648" cy="461665"/>
          </a:xfrm>
          <a:prstGeom prst="rect">
            <a:avLst/>
          </a:prstGeom>
          <a:noFill/>
        </p:spPr>
        <p:txBody>
          <a:bodyPr wrap="square" rtlCol="0">
            <a:spAutoFit/>
          </a:bodyPr>
          <a:lstStyle/>
          <a:p>
            <a:r>
              <a:rPr lang="en-GB" dirty="0">
                <a:solidFill>
                  <a:schemeClr val="tx1">
                    <a:lumMod val="85000"/>
                    <a:lumOff val="15000"/>
                  </a:schemeClr>
                </a:solidFill>
              </a:rPr>
              <a:t>john.bryant@theade.co.uk</a:t>
            </a:r>
          </a:p>
        </p:txBody>
      </p:sp>
    </p:spTree>
    <p:extLst>
      <p:ext uri="{BB962C8B-B14F-4D97-AF65-F5344CB8AC3E}">
        <p14:creationId xmlns:p14="http://schemas.microsoft.com/office/powerpoint/2010/main" val="3879161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lowchart: Delay 12">
            <a:extLst>
              <a:ext uri="{FF2B5EF4-FFF2-40B4-BE49-F238E27FC236}">
                <a16:creationId xmlns:a16="http://schemas.microsoft.com/office/drawing/2014/main" id="{F5C262DD-E45E-4FA8-9574-53AF50BFF3A3}"/>
              </a:ext>
            </a:extLst>
          </p:cNvPr>
          <p:cNvSpPr/>
          <p:nvPr/>
        </p:nvSpPr>
        <p:spPr bwMode="auto">
          <a:xfrm>
            <a:off x="0" y="0"/>
            <a:ext cx="5754417" cy="6858000"/>
          </a:xfrm>
          <a:prstGeom prst="flowChartDelay">
            <a:avLst/>
          </a:prstGeom>
          <a:solidFill>
            <a:srgbClr val="E7F4F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80" charset="-128"/>
            </a:endParaRPr>
          </a:p>
        </p:txBody>
      </p:sp>
      <p:sp>
        <p:nvSpPr>
          <p:cNvPr id="2" name="Title 1">
            <a:extLst>
              <a:ext uri="{FF2B5EF4-FFF2-40B4-BE49-F238E27FC236}">
                <a16:creationId xmlns:a16="http://schemas.microsoft.com/office/drawing/2014/main" id="{8A6D417F-AC96-4FEB-B6F7-013A13B0A344}"/>
              </a:ext>
            </a:extLst>
          </p:cNvPr>
          <p:cNvSpPr>
            <a:spLocks noGrp="1"/>
          </p:cNvSpPr>
          <p:nvPr>
            <p:ph type="title"/>
          </p:nvPr>
        </p:nvSpPr>
        <p:spPr/>
        <p:txBody>
          <a:bodyPr/>
          <a:lstStyle/>
          <a:p>
            <a:r>
              <a:rPr lang="en-US" b="1" dirty="0">
                <a:solidFill>
                  <a:schemeClr val="accent1">
                    <a:lumMod val="25000"/>
                  </a:schemeClr>
                </a:solidFill>
              </a:rPr>
              <a:t>Who we are</a:t>
            </a:r>
          </a:p>
        </p:txBody>
      </p:sp>
      <p:sp>
        <p:nvSpPr>
          <p:cNvPr id="5" name="TextBox 4">
            <a:extLst>
              <a:ext uri="{FF2B5EF4-FFF2-40B4-BE49-F238E27FC236}">
                <a16:creationId xmlns:a16="http://schemas.microsoft.com/office/drawing/2014/main" id="{5344A37E-10AF-4256-B5B6-B8D14255028D}"/>
              </a:ext>
            </a:extLst>
          </p:cNvPr>
          <p:cNvSpPr txBox="1"/>
          <p:nvPr/>
        </p:nvSpPr>
        <p:spPr>
          <a:xfrm>
            <a:off x="5617344" y="4714864"/>
            <a:ext cx="1008112" cy="461665"/>
          </a:xfrm>
          <a:prstGeom prst="rect">
            <a:avLst/>
          </a:prstGeom>
          <a:solidFill>
            <a:schemeClr val="bg1"/>
          </a:solidFill>
        </p:spPr>
        <p:txBody>
          <a:bodyPr wrap="square" rtlCol="0">
            <a:spAutoFit/>
          </a:bodyPr>
          <a:lstStyle/>
          <a:p>
            <a:endParaRPr lang="en-US" dirty="0"/>
          </a:p>
        </p:txBody>
      </p:sp>
      <p:pic>
        <p:nvPicPr>
          <p:cNvPr id="1029" name="Picture 5">
            <a:extLst>
              <a:ext uri="{FF2B5EF4-FFF2-40B4-BE49-F238E27FC236}">
                <a16:creationId xmlns:a16="http://schemas.microsoft.com/office/drawing/2014/main" id="{26417AE3-62E0-49C5-ADD2-37590DBAA0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52284" y="1909238"/>
            <a:ext cx="2110978" cy="696927"/>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a:extLst>
              <a:ext uri="{FF2B5EF4-FFF2-40B4-BE49-F238E27FC236}">
                <a16:creationId xmlns:a16="http://schemas.microsoft.com/office/drawing/2014/main" id="{C6B267CE-6707-4B33-BA33-BFE84E9C65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47468" y="2727903"/>
            <a:ext cx="2167623" cy="34609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926EF3CD-0CA5-424E-B835-3BD99859BEC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42345" y="820288"/>
            <a:ext cx="1304925" cy="5334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919CFCE1-5BE0-41FD-99DD-C35252A8A061}"/>
              </a:ext>
            </a:extLst>
          </p:cNvPr>
          <p:cNvPicPr>
            <a:picLocks noChangeAspect="1"/>
          </p:cNvPicPr>
          <p:nvPr/>
        </p:nvPicPr>
        <p:blipFill>
          <a:blip r:embed="rId6"/>
          <a:stretch>
            <a:fillRect/>
          </a:stretch>
        </p:blipFill>
        <p:spPr>
          <a:xfrm>
            <a:off x="9843570" y="2703600"/>
            <a:ext cx="2121720" cy="680198"/>
          </a:xfrm>
          <a:prstGeom prst="rect">
            <a:avLst/>
          </a:prstGeom>
        </p:spPr>
      </p:pic>
      <p:pic>
        <p:nvPicPr>
          <p:cNvPr id="7" name="Picture 6">
            <a:extLst>
              <a:ext uri="{FF2B5EF4-FFF2-40B4-BE49-F238E27FC236}">
                <a16:creationId xmlns:a16="http://schemas.microsoft.com/office/drawing/2014/main" id="{0D874C40-5FCC-4B8D-8610-0E7329AE4A89}"/>
              </a:ext>
            </a:extLst>
          </p:cNvPr>
          <p:cNvPicPr>
            <a:picLocks noChangeAspect="1"/>
          </p:cNvPicPr>
          <p:nvPr/>
        </p:nvPicPr>
        <p:blipFill>
          <a:blip r:embed="rId7"/>
          <a:stretch>
            <a:fillRect/>
          </a:stretch>
        </p:blipFill>
        <p:spPr>
          <a:xfrm>
            <a:off x="8740466" y="1086988"/>
            <a:ext cx="2121720" cy="791951"/>
          </a:xfrm>
          <a:prstGeom prst="rect">
            <a:avLst/>
          </a:prstGeom>
        </p:spPr>
      </p:pic>
      <p:pic>
        <p:nvPicPr>
          <p:cNvPr id="8" name="Picture 7">
            <a:extLst>
              <a:ext uri="{FF2B5EF4-FFF2-40B4-BE49-F238E27FC236}">
                <a16:creationId xmlns:a16="http://schemas.microsoft.com/office/drawing/2014/main" id="{256B1EDF-F462-483E-9183-B59FBC96D97B}"/>
              </a:ext>
            </a:extLst>
          </p:cNvPr>
          <p:cNvPicPr>
            <a:picLocks noChangeAspect="1"/>
          </p:cNvPicPr>
          <p:nvPr/>
        </p:nvPicPr>
        <p:blipFill>
          <a:blip r:embed="rId8"/>
          <a:stretch>
            <a:fillRect/>
          </a:stretch>
        </p:blipFill>
        <p:spPr>
          <a:xfrm>
            <a:off x="8883500" y="4817373"/>
            <a:ext cx="1572209" cy="613207"/>
          </a:xfrm>
          <a:prstGeom prst="rect">
            <a:avLst/>
          </a:prstGeom>
        </p:spPr>
      </p:pic>
      <p:pic>
        <p:nvPicPr>
          <p:cNvPr id="9" name="Picture 8">
            <a:extLst>
              <a:ext uri="{FF2B5EF4-FFF2-40B4-BE49-F238E27FC236}">
                <a16:creationId xmlns:a16="http://schemas.microsoft.com/office/drawing/2014/main" id="{F1C6610A-A367-4964-923C-551741F00723}"/>
              </a:ext>
            </a:extLst>
          </p:cNvPr>
          <p:cNvPicPr>
            <a:picLocks noChangeAspect="1"/>
          </p:cNvPicPr>
          <p:nvPr/>
        </p:nvPicPr>
        <p:blipFill>
          <a:blip r:embed="rId9"/>
          <a:stretch>
            <a:fillRect/>
          </a:stretch>
        </p:blipFill>
        <p:spPr>
          <a:xfrm>
            <a:off x="5617344" y="4585747"/>
            <a:ext cx="2760077" cy="1152943"/>
          </a:xfrm>
          <a:prstGeom prst="rect">
            <a:avLst/>
          </a:prstGeom>
        </p:spPr>
      </p:pic>
      <p:pic>
        <p:nvPicPr>
          <p:cNvPr id="10" name="Picture 9">
            <a:extLst>
              <a:ext uri="{FF2B5EF4-FFF2-40B4-BE49-F238E27FC236}">
                <a16:creationId xmlns:a16="http://schemas.microsoft.com/office/drawing/2014/main" id="{5780B7D1-D3F0-46C9-85C2-659A36221D24}"/>
              </a:ext>
            </a:extLst>
          </p:cNvPr>
          <p:cNvPicPr>
            <a:picLocks noChangeAspect="1"/>
          </p:cNvPicPr>
          <p:nvPr/>
        </p:nvPicPr>
        <p:blipFill>
          <a:blip r:embed="rId10"/>
          <a:stretch>
            <a:fillRect/>
          </a:stretch>
        </p:blipFill>
        <p:spPr>
          <a:xfrm>
            <a:off x="8304832" y="3580799"/>
            <a:ext cx="2110977" cy="845723"/>
          </a:xfrm>
          <a:prstGeom prst="rect">
            <a:avLst/>
          </a:prstGeom>
        </p:spPr>
      </p:pic>
      <p:sp>
        <p:nvSpPr>
          <p:cNvPr id="3" name="TextBox 2">
            <a:extLst>
              <a:ext uri="{FF2B5EF4-FFF2-40B4-BE49-F238E27FC236}">
                <a16:creationId xmlns:a16="http://schemas.microsoft.com/office/drawing/2014/main" id="{05861CA2-41C4-4759-A0CF-942A380D2F7D}"/>
              </a:ext>
            </a:extLst>
          </p:cNvPr>
          <p:cNvSpPr txBox="1"/>
          <p:nvPr/>
        </p:nvSpPr>
        <p:spPr>
          <a:xfrm>
            <a:off x="636198" y="1760842"/>
            <a:ext cx="4740364" cy="4031873"/>
          </a:xfrm>
          <a:prstGeom prst="rect">
            <a:avLst/>
          </a:prstGeom>
          <a:noFill/>
        </p:spPr>
        <p:txBody>
          <a:bodyPr wrap="square" rtlCol="0">
            <a:spAutoFit/>
          </a:bodyPr>
          <a:lstStyle/>
          <a:p>
            <a:pPr algn="ctr"/>
            <a:r>
              <a:rPr lang="en-GB" sz="3200" dirty="0">
                <a:solidFill>
                  <a:schemeClr val="bg2">
                    <a:lumMod val="75000"/>
                  </a:schemeClr>
                </a:solidFill>
              </a:rPr>
              <a:t>We are the leading trade association for decentralised energy, representing more than 160 organisations from across the industrial, commercial and public sectors.</a:t>
            </a:r>
          </a:p>
        </p:txBody>
      </p:sp>
      <p:pic>
        <p:nvPicPr>
          <p:cNvPr id="17" name="Graphic 16" descr="Closed quotation mark">
            <a:extLst>
              <a:ext uri="{FF2B5EF4-FFF2-40B4-BE49-F238E27FC236}">
                <a16:creationId xmlns:a16="http://schemas.microsoft.com/office/drawing/2014/main" id="{777C4E5E-B609-4E69-BE8A-8A8BFB02D52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559055" y="5162218"/>
            <a:ext cx="1130476" cy="1130476"/>
          </a:xfrm>
          <a:prstGeom prst="rect">
            <a:avLst/>
          </a:prstGeom>
        </p:spPr>
      </p:pic>
      <p:pic>
        <p:nvPicPr>
          <p:cNvPr id="18" name="Graphic 17" descr="Closed quotation mark">
            <a:extLst>
              <a:ext uri="{FF2B5EF4-FFF2-40B4-BE49-F238E27FC236}">
                <a16:creationId xmlns:a16="http://schemas.microsoft.com/office/drawing/2014/main" id="{54DB8F78-FED4-42F2-A7D2-CFB79C9502F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10800000">
            <a:off x="-169822" y="1228310"/>
            <a:ext cx="1130476" cy="1130476"/>
          </a:xfrm>
          <a:prstGeom prst="rect">
            <a:avLst/>
          </a:prstGeom>
        </p:spPr>
      </p:pic>
      <p:pic>
        <p:nvPicPr>
          <p:cNvPr id="3074" name="Picture 2" descr="Bristol City Council | District Heating">
            <a:extLst>
              <a:ext uri="{FF2B5EF4-FFF2-40B4-BE49-F238E27FC236}">
                <a16:creationId xmlns:a16="http://schemas.microsoft.com/office/drawing/2014/main" id="{90B39119-1FB4-4DCF-BE4A-08862BB70B28}"/>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1247739" y="1261958"/>
            <a:ext cx="777844" cy="78788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Greater London Authority | District Heating">
            <a:extLst>
              <a:ext uri="{FF2B5EF4-FFF2-40B4-BE49-F238E27FC236}">
                <a16:creationId xmlns:a16="http://schemas.microsoft.com/office/drawing/2014/main" id="{5E03BA61-A18B-4384-8B4A-1CD72DBDBF5D}"/>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397026" y="5466363"/>
            <a:ext cx="1339915" cy="133991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London and Quadrant (L&amp;Q) Group | District Heating">
            <a:extLst>
              <a:ext uri="{FF2B5EF4-FFF2-40B4-BE49-F238E27FC236}">
                <a16:creationId xmlns:a16="http://schemas.microsoft.com/office/drawing/2014/main" id="{9B77E96A-B34F-437A-8B9F-525940F081F3}"/>
              </a:ext>
            </a:extLst>
          </p:cNvPr>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t="16639" b="18347"/>
          <a:stretch/>
        </p:blipFill>
        <p:spPr bwMode="auto">
          <a:xfrm>
            <a:off x="5244474" y="5735154"/>
            <a:ext cx="1601480" cy="1041181"/>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Natural Power Consultants | District Heating">
            <a:extLst>
              <a:ext uri="{FF2B5EF4-FFF2-40B4-BE49-F238E27FC236}">
                <a16:creationId xmlns:a16="http://schemas.microsoft.com/office/drawing/2014/main" id="{5F0C15F5-65C5-46F9-8DB9-503B1B1245A8}"/>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821029" y="3784007"/>
            <a:ext cx="1572209" cy="755675"/>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Sweco UK Ltd | District Heating">
            <a:extLst>
              <a:ext uri="{FF2B5EF4-FFF2-40B4-BE49-F238E27FC236}">
                <a16:creationId xmlns:a16="http://schemas.microsoft.com/office/drawing/2014/main" id="{8804D255-857B-488E-BC17-97207A991F9B}"/>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096000" y="1789834"/>
            <a:ext cx="2110978" cy="789914"/>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Triple Point Investment Management LLP | District Heating">
            <a:extLst>
              <a:ext uri="{FF2B5EF4-FFF2-40B4-BE49-F238E27FC236}">
                <a16:creationId xmlns:a16="http://schemas.microsoft.com/office/drawing/2014/main" id="{2883A0DF-F82D-4C97-BFB0-2C073B67BAD0}"/>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0560496" y="3560799"/>
            <a:ext cx="1545468" cy="1318633"/>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Vital Energi Utilities Ltd | District Heating">
            <a:extLst>
              <a:ext uri="{FF2B5EF4-FFF2-40B4-BE49-F238E27FC236}">
                <a16:creationId xmlns:a16="http://schemas.microsoft.com/office/drawing/2014/main" id="{2F7458D5-C1DF-45D4-BC28-E9728A908D4D}"/>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7476780" y="358123"/>
            <a:ext cx="1801282" cy="761187"/>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West Sussex County Council | District Heating">
            <a:extLst>
              <a:ext uri="{FF2B5EF4-FFF2-40B4-BE49-F238E27FC236}">
                <a16:creationId xmlns:a16="http://schemas.microsoft.com/office/drawing/2014/main" id="{A110FEEE-D0B4-4A9E-9061-5E1C723898C4}"/>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0273894" y="193815"/>
            <a:ext cx="1451892" cy="763414"/>
          </a:xfrm>
          <a:prstGeom prst="rect">
            <a:avLst/>
          </a:prstGeom>
          <a:noFill/>
          <a:extLst>
            <a:ext uri="{909E8E84-426E-40DD-AFC4-6F175D3DCCD1}">
              <a14:hiddenFill xmlns:a14="http://schemas.microsoft.com/office/drawing/2010/main">
                <a:solidFill>
                  <a:srgbClr val="FFFFFF"/>
                </a:solidFill>
              </a14:hiddenFill>
            </a:ext>
          </a:extLst>
        </p:spPr>
      </p:pic>
      <p:pic>
        <p:nvPicPr>
          <p:cNvPr id="3092" name="Picture 20" descr="Switch2 Energy Limited | District Heating">
            <a:extLst>
              <a:ext uri="{FF2B5EF4-FFF2-40B4-BE49-F238E27FC236}">
                <a16:creationId xmlns:a16="http://schemas.microsoft.com/office/drawing/2014/main" id="{4BE1AE9D-E956-464B-A42D-C3B67CB2490B}"/>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6292311" y="3376357"/>
            <a:ext cx="1339915" cy="412780"/>
          </a:xfrm>
          <a:prstGeom prst="rect">
            <a:avLst/>
          </a:prstGeom>
          <a:noFill/>
          <a:extLst>
            <a:ext uri="{909E8E84-426E-40DD-AFC4-6F175D3DCCD1}">
              <a14:hiddenFill xmlns:a14="http://schemas.microsoft.com/office/drawing/2010/main">
                <a:solidFill>
                  <a:srgbClr val="FFFFFF"/>
                </a:solidFill>
              </a14:hiddenFill>
            </a:ext>
          </a:extLst>
        </p:spPr>
      </p:pic>
      <p:pic>
        <p:nvPicPr>
          <p:cNvPr id="3094" name="Picture 22">
            <a:extLst>
              <a:ext uri="{FF2B5EF4-FFF2-40B4-BE49-F238E27FC236}">
                <a16:creationId xmlns:a16="http://schemas.microsoft.com/office/drawing/2014/main" id="{906BC13A-DDB9-4951-AF7E-54CE3A913218}"/>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815518" y="120980"/>
            <a:ext cx="1438275" cy="676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2991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 up of a device&#10;&#10;Description automatically generated">
            <a:extLst>
              <a:ext uri="{FF2B5EF4-FFF2-40B4-BE49-F238E27FC236}">
                <a16:creationId xmlns:a16="http://schemas.microsoft.com/office/drawing/2014/main" id="{4EA79CB4-E2F4-48AD-A984-6A1FD6C8C55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808290" y="2575941"/>
            <a:ext cx="2564446" cy="1918205"/>
          </a:xfrm>
          <a:prstGeom prst="rect">
            <a:avLst/>
          </a:prstGeom>
        </p:spPr>
      </p:pic>
      <p:pic>
        <p:nvPicPr>
          <p:cNvPr id="35" name="Picture 34" descr="A picture containing star, sky&#10;&#10;Description automatically generated">
            <a:extLst>
              <a:ext uri="{FF2B5EF4-FFF2-40B4-BE49-F238E27FC236}">
                <a16:creationId xmlns:a16="http://schemas.microsoft.com/office/drawing/2014/main" id="{8067950C-E72B-4FB8-9A43-6424EED238C9}"/>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3897147" y="0"/>
            <a:ext cx="3639953" cy="1819977"/>
          </a:xfrm>
          <a:prstGeom prst="rect">
            <a:avLst/>
          </a:prstGeom>
        </p:spPr>
      </p:pic>
      <p:pic>
        <p:nvPicPr>
          <p:cNvPr id="5" name="Content Placeholder 4" descr="A picture containing drawing&#10;&#10;Description automatically generated">
            <a:extLst>
              <a:ext uri="{FF2B5EF4-FFF2-40B4-BE49-F238E27FC236}">
                <a16:creationId xmlns:a16="http://schemas.microsoft.com/office/drawing/2014/main" id="{99385C54-103E-43FF-96F3-6D77D895FECE}"/>
              </a:ext>
            </a:extLst>
          </p:cNvPr>
          <p:cNvPicPr>
            <a:picLocks noGrp="1" noChangeAspect="1"/>
          </p:cNvPicPr>
          <p:nvPr>
            <p:ph idx="1"/>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9283814" y="1412776"/>
            <a:ext cx="3020526" cy="4495800"/>
          </a:xfrm>
        </p:spPr>
      </p:pic>
      <p:pic>
        <p:nvPicPr>
          <p:cNvPr id="11" name="Picture 10" descr="A bird walking on the beach&#10;&#10;Description automatically generated">
            <a:extLst>
              <a:ext uri="{FF2B5EF4-FFF2-40B4-BE49-F238E27FC236}">
                <a16:creationId xmlns:a16="http://schemas.microsoft.com/office/drawing/2014/main" id="{8712853B-461E-4A54-A252-9F25AAF3D82F}"/>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109332" y="4418669"/>
            <a:ext cx="2668836" cy="2471574"/>
          </a:xfrm>
          <a:prstGeom prst="rect">
            <a:avLst/>
          </a:prstGeom>
        </p:spPr>
      </p:pic>
      <p:pic>
        <p:nvPicPr>
          <p:cNvPr id="14" name="Picture 13" descr="A picture containing sitting, monitor, light, man&#10;&#10;Description automatically generated">
            <a:extLst>
              <a:ext uri="{FF2B5EF4-FFF2-40B4-BE49-F238E27FC236}">
                <a16:creationId xmlns:a16="http://schemas.microsoft.com/office/drawing/2014/main" id="{8F37CD7D-AFB9-4726-8D7B-6446D6DA2D3C}"/>
              </a:ext>
            </a:extLst>
          </p:cNvPr>
          <p:cNvPicPr>
            <a:picLocks noChangeAspect="1"/>
          </p:cNvPicPr>
          <p:nvPr/>
        </p:nvPicPr>
        <p:blipFill>
          <a:blip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9628" y="1805167"/>
            <a:ext cx="1817918" cy="2677933"/>
          </a:xfrm>
          <a:prstGeom prst="rect">
            <a:avLst/>
          </a:prstGeom>
        </p:spPr>
      </p:pic>
      <p:pic>
        <p:nvPicPr>
          <p:cNvPr id="20" name="Picture 19" descr="A tree in a forest&#10;&#10;Description automatically generated">
            <a:extLst>
              <a:ext uri="{FF2B5EF4-FFF2-40B4-BE49-F238E27FC236}">
                <a16:creationId xmlns:a16="http://schemas.microsoft.com/office/drawing/2014/main" id="{2757A91B-B163-4D51-A1A0-F69C19F6C6B9}"/>
              </a:ext>
            </a:extLst>
          </p:cNvPr>
          <p:cNvPicPr>
            <a:picLocks noChangeAspect="1"/>
          </p:cNvPicPr>
          <p:nvPr/>
        </p:nvPicPr>
        <p:blipFill>
          <a:blip r:embed="rId13">
            <a:extLst>
              <a:ext uri="{28A0092B-C50C-407E-A947-70E740481C1C}">
                <a14:useLocalDpi xmlns:a14="http://schemas.microsoft.com/office/drawing/2010/main" val="0"/>
              </a:ext>
              <a:ext uri="{837473B0-CC2E-450A-ABE3-18F120FF3D39}">
                <a1611:picAttrSrcUrl xmlns:a1611="http://schemas.microsoft.com/office/drawing/2016/11/main" r:id="rId14"/>
              </a:ext>
            </a:extLst>
          </a:blip>
          <a:stretch>
            <a:fillRect/>
          </a:stretch>
        </p:blipFill>
        <p:spPr>
          <a:xfrm>
            <a:off x="-24680" y="-72791"/>
            <a:ext cx="4369474" cy="2751928"/>
          </a:xfrm>
          <a:prstGeom prst="rect">
            <a:avLst/>
          </a:prstGeom>
        </p:spPr>
      </p:pic>
      <p:pic>
        <p:nvPicPr>
          <p:cNvPr id="25" name="Picture 24" descr="A picture containing nature, valley, sunset, painting&#10;&#10;Description automatically generated">
            <a:extLst>
              <a:ext uri="{FF2B5EF4-FFF2-40B4-BE49-F238E27FC236}">
                <a16:creationId xmlns:a16="http://schemas.microsoft.com/office/drawing/2014/main" id="{CAE964CC-A673-4950-B581-4F9D190932AE}"/>
              </a:ext>
            </a:extLst>
          </p:cNvPr>
          <p:cNvPicPr>
            <a:picLocks noChangeAspect="1"/>
          </p:cNvPicPr>
          <p:nvPr/>
        </p:nvPicPr>
        <p:blipFill>
          <a:blip r:embed="rId15" cstate="print">
            <a:extLst>
              <a:ext uri="{28A0092B-C50C-407E-A947-70E740481C1C}">
                <a14:useLocalDpi xmlns:a14="http://schemas.microsoft.com/office/drawing/2010/main" val="0"/>
              </a:ext>
              <a:ext uri="{837473B0-CC2E-450A-ABE3-18F120FF3D39}">
                <a1611:picAttrSrcUrl xmlns:a1611="http://schemas.microsoft.com/office/drawing/2016/11/main" r:id="rId16"/>
              </a:ext>
            </a:extLst>
          </a:blip>
          <a:stretch>
            <a:fillRect/>
          </a:stretch>
        </p:blipFill>
        <p:spPr>
          <a:xfrm>
            <a:off x="2530575" y="4417948"/>
            <a:ext cx="3660079" cy="2440052"/>
          </a:xfrm>
          <a:prstGeom prst="rect">
            <a:avLst/>
          </a:prstGeom>
        </p:spPr>
      </p:pic>
      <p:pic>
        <p:nvPicPr>
          <p:cNvPr id="17" name="Picture 16" descr="A horse standing on top of a grass covered field&#10;&#10;Description automatically generated">
            <a:extLst>
              <a:ext uri="{FF2B5EF4-FFF2-40B4-BE49-F238E27FC236}">
                <a16:creationId xmlns:a16="http://schemas.microsoft.com/office/drawing/2014/main" id="{401265D7-F741-405A-BD5D-FC6DABF007BF}"/>
              </a:ext>
            </a:extLst>
          </p:cNvPr>
          <p:cNvPicPr>
            <a:picLocks noChangeAspect="1"/>
          </p:cNvPicPr>
          <p:nvPr/>
        </p:nvPicPr>
        <p:blipFill>
          <a:blip r:embed="rId17" cstate="print">
            <a:extLst>
              <a:ext uri="{28A0092B-C50C-407E-A947-70E740481C1C}">
                <a14:useLocalDpi xmlns:a14="http://schemas.microsoft.com/office/drawing/2010/main" val="0"/>
              </a:ext>
              <a:ext uri="{837473B0-CC2E-450A-ABE3-18F120FF3D39}">
                <a1611:picAttrSrcUrl xmlns:a1611="http://schemas.microsoft.com/office/drawing/2016/11/main" r:id="rId18"/>
              </a:ext>
            </a:extLst>
          </a:blip>
          <a:stretch>
            <a:fillRect/>
          </a:stretch>
        </p:blipFill>
        <p:spPr>
          <a:xfrm>
            <a:off x="4325479" y="1820071"/>
            <a:ext cx="3208919" cy="2607498"/>
          </a:xfrm>
          <a:prstGeom prst="rect">
            <a:avLst/>
          </a:prstGeom>
        </p:spPr>
      </p:pic>
      <p:sp>
        <p:nvSpPr>
          <p:cNvPr id="27" name="Speech Bubble: Rectangle with Corners Rounded 26">
            <a:extLst>
              <a:ext uri="{FF2B5EF4-FFF2-40B4-BE49-F238E27FC236}">
                <a16:creationId xmlns:a16="http://schemas.microsoft.com/office/drawing/2014/main" id="{DFAC3549-9516-4433-AD51-7EBDB01DC49C}"/>
              </a:ext>
            </a:extLst>
          </p:cNvPr>
          <p:cNvSpPr/>
          <p:nvPr/>
        </p:nvSpPr>
        <p:spPr bwMode="auto">
          <a:xfrm>
            <a:off x="7824192" y="157466"/>
            <a:ext cx="2322735" cy="2263422"/>
          </a:xfrm>
          <a:prstGeom prst="wedgeRoundRectCallout">
            <a:avLst>
              <a:gd name="adj1" fmla="val 49933"/>
              <a:gd name="adj2" fmla="val 72049"/>
              <a:gd name="adj3" fmla="val 16667"/>
            </a:avLst>
          </a:prstGeom>
          <a:solidFill>
            <a:schemeClr val="accent1"/>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Arial" charset="0"/>
                <a:ea typeface="ＭＳ Ｐゴシック" pitchFamily="-80" charset="-128"/>
              </a:rPr>
              <a:t>What do all these have in common?</a:t>
            </a:r>
            <a:endParaRPr kumimoji="0" lang="en-GB" sz="3200" b="0" i="0" u="none" strike="noStrike" cap="none" normalizeH="0" baseline="0" dirty="0">
              <a:ln>
                <a:noFill/>
              </a:ln>
              <a:solidFill>
                <a:schemeClr val="tx1"/>
              </a:solidFill>
              <a:effectLst/>
              <a:latin typeface="Arial" charset="0"/>
              <a:ea typeface="ＭＳ Ｐゴシック" pitchFamily="-80" charset="-128"/>
            </a:endParaRPr>
          </a:p>
        </p:txBody>
      </p:sp>
      <p:sp>
        <p:nvSpPr>
          <p:cNvPr id="36" name="TextBox 35">
            <a:extLst>
              <a:ext uri="{FF2B5EF4-FFF2-40B4-BE49-F238E27FC236}">
                <a16:creationId xmlns:a16="http://schemas.microsoft.com/office/drawing/2014/main" id="{9BF2C5DF-7F95-4879-AE3B-D18AFBA145BE}"/>
              </a:ext>
            </a:extLst>
          </p:cNvPr>
          <p:cNvSpPr txBox="1"/>
          <p:nvPr/>
        </p:nvSpPr>
        <p:spPr>
          <a:xfrm>
            <a:off x="-857479" y="8671040"/>
            <a:ext cx="12192000" cy="230832"/>
          </a:xfrm>
          <a:prstGeom prst="rect">
            <a:avLst/>
          </a:prstGeom>
          <a:noFill/>
        </p:spPr>
        <p:txBody>
          <a:bodyPr wrap="square" rtlCol="0">
            <a:spAutoFit/>
          </a:bodyPr>
          <a:lstStyle/>
          <a:p>
            <a:r>
              <a:rPr lang="en-GB" sz="900">
                <a:hlinkClick r:id="rId6" tooltip="https://www.lucisphilippines.press/"/>
              </a:rPr>
              <a:t>This Photo</a:t>
            </a:r>
            <a:r>
              <a:rPr lang="en-GB" sz="900"/>
              <a:t> by Unknown Author is licensed under </a:t>
            </a:r>
            <a:r>
              <a:rPr lang="en-GB" sz="900">
                <a:hlinkClick r:id="rId19" tooltip="https://creativecommons.org/licenses/by/3.0/"/>
              </a:rPr>
              <a:t>CC BY</a:t>
            </a:r>
            <a:endParaRPr lang="en-GB" sz="900"/>
          </a:p>
        </p:txBody>
      </p:sp>
      <p:pic>
        <p:nvPicPr>
          <p:cNvPr id="29" name="Picture 28" descr="A person looking at the camera&#10;&#10;Description automatically generated">
            <a:extLst>
              <a:ext uri="{FF2B5EF4-FFF2-40B4-BE49-F238E27FC236}">
                <a16:creationId xmlns:a16="http://schemas.microsoft.com/office/drawing/2014/main" id="{791855A7-0F9F-44E0-8934-620DE5EBA04B}"/>
              </a:ext>
            </a:extLst>
          </p:cNvPr>
          <p:cNvPicPr>
            <a:picLocks noChangeAspect="1"/>
          </p:cNvPicPr>
          <p:nvPr/>
        </p:nvPicPr>
        <p:blipFill>
          <a:blip r:embed="rId20">
            <a:extLst>
              <a:ext uri="{28A0092B-C50C-407E-A947-70E740481C1C}">
                <a14:useLocalDpi xmlns:a14="http://schemas.microsoft.com/office/drawing/2010/main" val="0"/>
              </a:ext>
              <a:ext uri="{837473B0-CC2E-450A-ABE3-18F120FF3D39}">
                <a1611:picAttrSrcUrl xmlns:a1611="http://schemas.microsoft.com/office/drawing/2016/11/main" r:id="rId21"/>
              </a:ext>
            </a:extLst>
          </a:blip>
          <a:stretch>
            <a:fillRect/>
          </a:stretch>
        </p:blipFill>
        <p:spPr>
          <a:xfrm>
            <a:off x="5367959" y="4427569"/>
            <a:ext cx="2166663" cy="2476186"/>
          </a:xfrm>
          <a:prstGeom prst="rect">
            <a:avLst/>
          </a:prstGeom>
        </p:spPr>
      </p:pic>
    </p:spTree>
    <p:extLst>
      <p:ext uri="{BB962C8B-B14F-4D97-AF65-F5344CB8AC3E}">
        <p14:creationId xmlns:p14="http://schemas.microsoft.com/office/powerpoint/2010/main" val="1018922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BA64CC-B859-4C08-A5A8-BD7DBD3EB439}"/>
              </a:ext>
            </a:extLst>
          </p:cNvPr>
          <p:cNvSpPr>
            <a:spLocks noGrp="1"/>
          </p:cNvSpPr>
          <p:nvPr>
            <p:ph idx="1"/>
          </p:nvPr>
        </p:nvSpPr>
        <p:spPr>
          <a:xfrm>
            <a:off x="1307468" y="1354088"/>
            <a:ext cx="9577064" cy="4149824"/>
          </a:xfrm>
        </p:spPr>
        <p:txBody>
          <a:bodyPr/>
          <a:lstStyle/>
          <a:p>
            <a:pPr marL="0" indent="0" algn="ctr">
              <a:buNone/>
            </a:pPr>
            <a:r>
              <a:rPr lang="en-US" sz="13800" dirty="0">
                <a:solidFill>
                  <a:srgbClr val="3FAFB7"/>
                </a:solidFill>
              </a:rPr>
              <a:t>29 </a:t>
            </a:r>
            <a:r>
              <a:rPr lang="en-US" sz="13800" b="1" dirty="0">
                <a:solidFill>
                  <a:srgbClr val="3FAFB7"/>
                </a:solidFill>
              </a:rPr>
              <a:t>Million</a:t>
            </a:r>
            <a:r>
              <a:rPr lang="en-US" sz="13800" dirty="0">
                <a:solidFill>
                  <a:srgbClr val="3FAFB7"/>
                </a:solidFill>
              </a:rPr>
              <a:t> Homes</a:t>
            </a:r>
            <a:endParaRPr lang="en-GB" sz="13800" dirty="0">
              <a:solidFill>
                <a:srgbClr val="3FAFB7"/>
              </a:solidFill>
            </a:endParaRPr>
          </a:p>
        </p:txBody>
      </p:sp>
    </p:spTree>
    <p:extLst>
      <p:ext uri="{BB962C8B-B14F-4D97-AF65-F5344CB8AC3E}">
        <p14:creationId xmlns:p14="http://schemas.microsoft.com/office/powerpoint/2010/main" val="4103767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C5506-7427-4F95-9557-ED85628E01AF}"/>
              </a:ext>
            </a:extLst>
          </p:cNvPr>
          <p:cNvSpPr>
            <a:spLocks noGrp="1"/>
          </p:cNvSpPr>
          <p:nvPr>
            <p:ph type="title"/>
          </p:nvPr>
        </p:nvSpPr>
        <p:spPr/>
        <p:txBody>
          <a:bodyPr/>
          <a:lstStyle/>
          <a:p>
            <a:r>
              <a:rPr lang="en-US" b="1" dirty="0"/>
              <a:t>Myth busting the silver bullet</a:t>
            </a:r>
            <a:endParaRPr lang="en-GB" b="1" dirty="0"/>
          </a:p>
        </p:txBody>
      </p:sp>
      <p:sp>
        <p:nvSpPr>
          <p:cNvPr id="13" name="Isosceles Triangle 12">
            <a:extLst>
              <a:ext uri="{FF2B5EF4-FFF2-40B4-BE49-F238E27FC236}">
                <a16:creationId xmlns:a16="http://schemas.microsoft.com/office/drawing/2014/main" id="{E9B9E684-8F88-489F-8059-FC71D9D4ACB0}"/>
              </a:ext>
            </a:extLst>
          </p:cNvPr>
          <p:cNvSpPr/>
          <p:nvPr/>
        </p:nvSpPr>
        <p:spPr bwMode="auto">
          <a:xfrm rot="5400000">
            <a:off x="811023" y="453790"/>
            <a:ext cx="5589242" cy="7248130"/>
          </a:xfrm>
          <a:prstGeom prst="triangle">
            <a:avLst>
              <a:gd name="adj" fmla="val 50228"/>
            </a:avLst>
          </a:prstGeom>
          <a:solidFill>
            <a:srgbClr val="E7F4F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Arial" charset="0"/>
              <a:ea typeface="ＭＳ Ｐゴシック" pitchFamily="-80" charset="-128"/>
            </a:endParaRPr>
          </a:p>
        </p:txBody>
      </p:sp>
      <p:sp>
        <p:nvSpPr>
          <p:cNvPr id="15" name="TextBox 14">
            <a:extLst>
              <a:ext uri="{FF2B5EF4-FFF2-40B4-BE49-F238E27FC236}">
                <a16:creationId xmlns:a16="http://schemas.microsoft.com/office/drawing/2014/main" id="{FC1716B3-399A-47D2-A254-F0ED6E2CC78A}"/>
              </a:ext>
            </a:extLst>
          </p:cNvPr>
          <p:cNvSpPr txBox="1"/>
          <p:nvPr/>
        </p:nvSpPr>
        <p:spPr>
          <a:xfrm>
            <a:off x="1271464" y="1124744"/>
            <a:ext cx="7993964" cy="5016758"/>
          </a:xfrm>
          <a:prstGeom prst="rect">
            <a:avLst/>
          </a:prstGeom>
          <a:noFill/>
        </p:spPr>
        <p:txBody>
          <a:bodyPr wrap="square" rtlCol="0">
            <a:spAutoFit/>
          </a:bodyPr>
          <a:lstStyle/>
          <a:p>
            <a:r>
              <a:rPr lang="en-US" sz="4000" dirty="0">
                <a:solidFill>
                  <a:schemeClr val="bg2">
                    <a:lumMod val="75000"/>
                  </a:schemeClr>
                </a:solidFill>
              </a:rPr>
              <a:t>Heat is inherently local – and different areas of the UK will have different pathways for decarbonisation. </a:t>
            </a:r>
          </a:p>
          <a:p>
            <a:endParaRPr lang="en-US" sz="4000" dirty="0">
              <a:solidFill>
                <a:schemeClr val="bg2">
                  <a:lumMod val="75000"/>
                </a:schemeClr>
              </a:solidFill>
            </a:endParaRPr>
          </a:p>
          <a:p>
            <a:r>
              <a:rPr lang="en-US" sz="4000" dirty="0">
                <a:solidFill>
                  <a:schemeClr val="bg2">
                    <a:lumMod val="75000"/>
                  </a:schemeClr>
                </a:solidFill>
              </a:rPr>
              <a:t>Different areas of the UK will be able to </a:t>
            </a:r>
            <a:r>
              <a:rPr lang="en-US" sz="4000" dirty="0" err="1">
                <a:solidFill>
                  <a:schemeClr val="bg2">
                    <a:lumMod val="75000"/>
                  </a:schemeClr>
                </a:solidFill>
              </a:rPr>
              <a:t>decarbonise</a:t>
            </a:r>
            <a:r>
              <a:rPr lang="en-US" sz="4000" dirty="0">
                <a:solidFill>
                  <a:schemeClr val="bg2">
                    <a:lumMod val="75000"/>
                  </a:schemeClr>
                </a:solidFill>
              </a:rPr>
              <a:t> at different rates, to different targets.</a:t>
            </a:r>
            <a:endParaRPr lang="en-GB" sz="4000" dirty="0">
              <a:solidFill>
                <a:schemeClr val="bg2">
                  <a:lumMod val="75000"/>
                </a:schemeClr>
              </a:solidFill>
            </a:endParaRPr>
          </a:p>
        </p:txBody>
      </p:sp>
    </p:spTree>
    <p:extLst>
      <p:ext uri="{BB962C8B-B14F-4D97-AF65-F5344CB8AC3E}">
        <p14:creationId xmlns:p14="http://schemas.microsoft.com/office/powerpoint/2010/main" val="24227871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125F9-899A-4EAF-8585-3705381C139F}"/>
              </a:ext>
            </a:extLst>
          </p:cNvPr>
          <p:cNvSpPr>
            <a:spLocks noGrp="1"/>
          </p:cNvSpPr>
          <p:nvPr>
            <p:ph type="title"/>
          </p:nvPr>
        </p:nvSpPr>
        <p:spPr/>
        <p:txBody>
          <a:bodyPr/>
          <a:lstStyle/>
          <a:p>
            <a:r>
              <a:rPr lang="en-US" dirty="0"/>
              <a:t>Some areas already have clear decarbonisation pathways</a:t>
            </a:r>
            <a:endParaRPr lang="en-GB" dirty="0"/>
          </a:p>
        </p:txBody>
      </p:sp>
      <p:sp>
        <p:nvSpPr>
          <p:cNvPr id="3" name="Content Placeholder 2">
            <a:extLst>
              <a:ext uri="{FF2B5EF4-FFF2-40B4-BE49-F238E27FC236}">
                <a16:creationId xmlns:a16="http://schemas.microsoft.com/office/drawing/2014/main" id="{DC26081B-4A5D-4D1F-BD62-0524C217E67A}"/>
              </a:ext>
            </a:extLst>
          </p:cNvPr>
          <p:cNvSpPr>
            <a:spLocks noGrp="1"/>
          </p:cNvSpPr>
          <p:nvPr>
            <p:ph idx="1"/>
          </p:nvPr>
        </p:nvSpPr>
        <p:spPr>
          <a:xfrm>
            <a:off x="575733" y="1844824"/>
            <a:ext cx="11074400" cy="3946376"/>
          </a:xfrm>
          <a:solidFill>
            <a:srgbClr val="E7F4F5"/>
          </a:solidFill>
        </p:spPr>
        <p:txBody>
          <a:bodyPr/>
          <a:lstStyle/>
          <a:p>
            <a:pPr marL="0" indent="0" algn="ctr">
              <a:buNone/>
            </a:pPr>
            <a:endParaRPr lang="en-US" sz="4000" dirty="0">
              <a:solidFill>
                <a:srgbClr val="3FAFB7"/>
              </a:solidFill>
            </a:endParaRPr>
          </a:p>
          <a:p>
            <a:pPr marL="0" indent="0" algn="ctr">
              <a:buNone/>
            </a:pPr>
            <a:r>
              <a:rPr lang="en-US" sz="6000" dirty="0">
                <a:solidFill>
                  <a:srgbClr val="3FAFB7"/>
                </a:solidFill>
              </a:rPr>
              <a:t>We must enable those that can move early to do so</a:t>
            </a:r>
            <a:endParaRPr lang="en-GB" sz="6000" dirty="0">
              <a:solidFill>
                <a:srgbClr val="3FAFB7"/>
              </a:solidFill>
            </a:endParaRPr>
          </a:p>
        </p:txBody>
      </p:sp>
    </p:spTree>
    <p:extLst>
      <p:ext uri="{BB962C8B-B14F-4D97-AF65-F5344CB8AC3E}">
        <p14:creationId xmlns:p14="http://schemas.microsoft.com/office/powerpoint/2010/main" val="20097695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77D97-E059-4B4B-B226-80135C699F8B}"/>
              </a:ext>
            </a:extLst>
          </p:cNvPr>
          <p:cNvSpPr>
            <a:spLocks noGrp="1"/>
          </p:cNvSpPr>
          <p:nvPr>
            <p:ph type="title"/>
          </p:nvPr>
        </p:nvSpPr>
        <p:spPr/>
        <p:txBody>
          <a:bodyPr/>
          <a:lstStyle/>
          <a:p>
            <a:r>
              <a:rPr lang="en-US" dirty="0"/>
              <a:t>Why don’t local authorities move? </a:t>
            </a:r>
            <a:endParaRPr lang="en-GB" dirty="0"/>
          </a:p>
        </p:txBody>
      </p:sp>
      <p:pic>
        <p:nvPicPr>
          <p:cNvPr id="5" name="Content Placeholder 4" descr="A picture containing person, holding, racket, man&#10;&#10;Description automatically generated">
            <a:extLst>
              <a:ext uri="{FF2B5EF4-FFF2-40B4-BE49-F238E27FC236}">
                <a16:creationId xmlns:a16="http://schemas.microsoft.com/office/drawing/2014/main" id="{A9D35D5F-D75C-4475-892A-4B2B32BF401B}"/>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359696" y="1574800"/>
            <a:ext cx="4729942" cy="4118956"/>
          </a:xfrm>
        </p:spPr>
      </p:pic>
    </p:spTree>
    <p:extLst>
      <p:ext uri="{BB962C8B-B14F-4D97-AF65-F5344CB8AC3E}">
        <p14:creationId xmlns:p14="http://schemas.microsoft.com/office/powerpoint/2010/main" val="3838097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C9EAC-1C40-490F-A304-491C596BA303}"/>
              </a:ext>
            </a:extLst>
          </p:cNvPr>
          <p:cNvSpPr>
            <a:spLocks noGrp="1"/>
          </p:cNvSpPr>
          <p:nvPr>
            <p:ph type="title"/>
          </p:nvPr>
        </p:nvSpPr>
        <p:spPr/>
        <p:txBody>
          <a:bodyPr/>
          <a:lstStyle/>
          <a:p>
            <a:endParaRPr lang="en-GB"/>
          </a:p>
        </p:txBody>
      </p:sp>
      <p:pic>
        <p:nvPicPr>
          <p:cNvPr id="5" name="Content Placeholder 4" descr="A picture containing blue, woman, tiled, holding&#10;&#10;Description automatically generated">
            <a:extLst>
              <a:ext uri="{FF2B5EF4-FFF2-40B4-BE49-F238E27FC236}">
                <a16:creationId xmlns:a16="http://schemas.microsoft.com/office/drawing/2014/main" id="{68355A59-61D7-47AD-A58D-A8A4983B47D5}"/>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4040" y="0"/>
            <a:ext cx="12206040" cy="7628775"/>
          </a:xfrm>
        </p:spPr>
      </p:pic>
      <p:sp>
        <p:nvSpPr>
          <p:cNvPr id="7" name="TextBox 6">
            <a:extLst>
              <a:ext uri="{FF2B5EF4-FFF2-40B4-BE49-F238E27FC236}">
                <a16:creationId xmlns:a16="http://schemas.microsoft.com/office/drawing/2014/main" id="{1E1C0FD5-C9B9-4AAE-A185-F7FC0D0D6952}"/>
              </a:ext>
            </a:extLst>
          </p:cNvPr>
          <p:cNvSpPr txBox="1"/>
          <p:nvPr/>
        </p:nvSpPr>
        <p:spPr>
          <a:xfrm>
            <a:off x="407368" y="457231"/>
            <a:ext cx="11377264" cy="6093976"/>
          </a:xfrm>
          <a:prstGeom prst="rect">
            <a:avLst/>
          </a:prstGeom>
          <a:noFill/>
        </p:spPr>
        <p:txBody>
          <a:bodyPr wrap="square" rtlCol="0">
            <a:spAutoFit/>
          </a:bodyPr>
          <a:lstStyle/>
          <a:p>
            <a:r>
              <a:rPr lang="en-US" sz="3000" b="1" u="sng" dirty="0">
                <a:solidFill>
                  <a:srgbClr val="FFFF00"/>
                </a:solidFill>
              </a:rPr>
              <a:t>ZONING (local heat pathways)</a:t>
            </a:r>
          </a:p>
          <a:p>
            <a:endParaRPr lang="en-US" sz="3000" b="1" u="sng" dirty="0">
              <a:solidFill>
                <a:srgbClr val="FFFF00"/>
              </a:solidFill>
            </a:endParaRPr>
          </a:p>
          <a:p>
            <a:pPr marL="571500" indent="-571500">
              <a:buFont typeface="Arial" panose="020B0604020202020204" pitchFamily="34" charset="0"/>
              <a:buChar char="•"/>
            </a:pPr>
            <a:r>
              <a:rPr lang="en-US" sz="3000" b="1" dirty="0">
                <a:solidFill>
                  <a:srgbClr val="FFFF00"/>
                </a:solidFill>
              </a:rPr>
              <a:t>Energy masterplanning </a:t>
            </a:r>
            <a:r>
              <a:rPr lang="en-US" sz="3000" dirty="0">
                <a:solidFill>
                  <a:srgbClr val="FFFF00"/>
                </a:solidFill>
              </a:rPr>
              <a:t>and local planning</a:t>
            </a:r>
          </a:p>
          <a:p>
            <a:pPr marL="571500" indent="-571500">
              <a:buFont typeface="Arial" panose="020B0604020202020204" pitchFamily="34" charset="0"/>
              <a:buChar char="•"/>
            </a:pPr>
            <a:r>
              <a:rPr lang="en-US" sz="3000" b="1" dirty="0">
                <a:solidFill>
                  <a:srgbClr val="FFFF00"/>
                </a:solidFill>
              </a:rPr>
              <a:t>Consultation</a:t>
            </a:r>
            <a:r>
              <a:rPr lang="en-US" sz="3000" dirty="0">
                <a:solidFill>
                  <a:srgbClr val="FFFF00"/>
                </a:solidFill>
              </a:rPr>
              <a:t> (e.g. with DNOs, GDNs, </a:t>
            </a:r>
            <a:r>
              <a:rPr lang="en-US" sz="3000" dirty="0" err="1">
                <a:solidFill>
                  <a:srgbClr val="FFFF00"/>
                </a:solidFill>
              </a:rPr>
              <a:t>neighbouring</a:t>
            </a:r>
            <a:r>
              <a:rPr lang="en-US" sz="3000" dirty="0">
                <a:solidFill>
                  <a:srgbClr val="FFFF00"/>
                </a:solidFill>
              </a:rPr>
              <a:t> local authorities, local community, </a:t>
            </a:r>
            <a:r>
              <a:rPr lang="en-US" sz="3000" dirty="0" err="1">
                <a:solidFill>
                  <a:srgbClr val="FFFF00"/>
                </a:solidFill>
              </a:rPr>
              <a:t>decentralised</a:t>
            </a:r>
            <a:r>
              <a:rPr lang="en-US" sz="3000" dirty="0">
                <a:solidFill>
                  <a:srgbClr val="FFFF00"/>
                </a:solidFill>
              </a:rPr>
              <a:t> energy, etc. – consider what is the most cost-effective solution under a whole systems perspective?)</a:t>
            </a:r>
          </a:p>
          <a:p>
            <a:pPr marL="571500" indent="-571500">
              <a:buFont typeface="Arial" panose="020B0604020202020204" pitchFamily="34" charset="0"/>
              <a:buChar char="•"/>
            </a:pPr>
            <a:r>
              <a:rPr lang="en-US" sz="3000" b="1" dirty="0">
                <a:solidFill>
                  <a:srgbClr val="FFFF00"/>
                </a:solidFill>
              </a:rPr>
              <a:t>Map opportunities </a:t>
            </a:r>
            <a:r>
              <a:rPr lang="en-US" sz="3000" dirty="0">
                <a:solidFill>
                  <a:srgbClr val="FFFF00"/>
                </a:solidFill>
              </a:rPr>
              <a:t>in the area e.g. waste heat, geothermal</a:t>
            </a:r>
          </a:p>
          <a:p>
            <a:pPr marL="571500" indent="-571500">
              <a:buFont typeface="Arial" panose="020B0604020202020204" pitchFamily="34" charset="0"/>
              <a:buChar char="•"/>
            </a:pPr>
            <a:r>
              <a:rPr lang="en-US" sz="3000" dirty="0">
                <a:solidFill>
                  <a:srgbClr val="FFFF00"/>
                </a:solidFill>
              </a:rPr>
              <a:t>Identify </a:t>
            </a:r>
            <a:r>
              <a:rPr lang="en-US" sz="3000" b="1" dirty="0">
                <a:solidFill>
                  <a:srgbClr val="FFFF00"/>
                </a:solidFill>
              </a:rPr>
              <a:t>most appropriate solution </a:t>
            </a:r>
            <a:r>
              <a:rPr lang="en-US" sz="3000" dirty="0">
                <a:solidFill>
                  <a:srgbClr val="FFFF00"/>
                </a:solidFill>
              </a:rPr>
              <a:t>in line with </a:t>
            </a:r>
            <a:r>
              <a:rPr lang="en-US" sz="3000" b="1" dirty="0">
                <a:solidFill>
                  <a:srgbClr val="FFFF00"/>
                </a:solidFill>
              </a:rPr>
              <a:t>key principles</a:t>
            </a:r>
          </a:p>
          <a:p>
            <a:endParaRPr lang="en-US" sz="3000" dirty="0">
              <a:solidFill>
                <a:srgbClr val="FFFF00"/>
              </a:solidFill>
            </a:endParaRPr>
          </a:p>
          <a:p>
            <a:endParaRPr lang="en-US" sz="3000" dirty="0">
              <a:solidFill>
                <a:srgbClr val="FFFF00"/>
              </a:solidFill>
            </a:endParaRPr>
          </a:p>
          <a:p>
            <a:r>
              <a:rPr lang="en-US" sz="3000" dirty="0">
                <a:solidFill>
                  <a:srgbClr val="FFFF00"/>
                </a:solidFill>
                <a:sym typeface="Wingdings" panose="05000000000000000000" pitchFamily="2" charset="2"/>
              </a:rPr>
              <a:t> In zoning an area, make it </a:t>
            </a:r>
            <a:r>
              <a:rPr lang="en-US" sz="3000" b="1" dirty="0">
                <a:solidFill>
                  <a:srgbClr val="FFFF00"/>
                </a:solidFill>
                <a:sym typeface="Wingdings" panose="05000000000000000000" pitchFamily="2" charset="2"/>
              </a:rPr>
              <a:t>benefit from policies specifically designed to encourage that technology to come forward</a:t>
            </a:r>
            <a:endParaRPr lang="en-GB" sz="3000" b="1" dirty="0">
              <a:solidFill>
                <a:srgbClr val="FFFF00"/>
              </a:solidFill>
            </a:endParaRPr>
          </a:p>
        </p:txBody>
      </p:sp>
    </p:spTree>
    <p:extLst>
      <p:ext uri="{BB962C8B-B14F-4D97-AF65-F5344CB8AC3E}">
        <p14:creationId xmlns:p14="http://schemas.microsoft.com/office/powerpoint/2010/main" val="19138432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954403D-D422-45C9-844F-CCCD3E0A96CA}"/>
              </a:ext>
            </a:extLst>
          </p:cNvPr>
          <p:cNvSpPr>
            <a:spLocks noGrp="1"/>
          </p:cNvSpPr>
          <p:nvPr>
            <p:ph type="title"/>
          </p:nvPr>
        </p:nvSpPr>
        <p:spPr>
          <a:xfrm>
            <a:off x="609601" y="260648"/>
            <a:ext cx="10166920" cy="703264"/>
          </a:xfrm>
        </p:spPr>
        <p:txBody>
          <a:bodyPr/>
          <a:lstStyle/>
          <a:p>
            <a:r>
              <a:rPr lang="en-US" sz="3600" b="0" dirty="0"/>
              <a:t>Moving from the distress situation….</a:t>
            </a:r>
          </a:p>
        </p:txBody>
      </p:sp>
      <p:pic>
        <p:nvPicPr>
          <p:cNvPr id="5" name="Content Placeholder 4" descr="Young woman">
            <a:extLst>
              <a:ext uri="{FF2B5EF4-FFF2-40B4-BE49-F238E27FC236}">
                <a16:creationId xmlns:a16="http://schemas.microsoft.com/office/drawing/2014/main" id="{B57A85AD-8D93-4F39-817E-6911DC20FD05}"/>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r="-1" b="76169"/>
          <a:stretch/>
        </p:blipFill>
        <p:spPr>
          <a:xfrm>
            <a:off x="6080720" y="1153767"/>
            <a:ext cx="5429323" cy="4662558"/>
          </a:xfrm>
          <a:noFill/>
        </p:spPr>
      </p:pic>
      <p:sp>
        <p:nvSpPr>
          <p:cNvPr id="6" name="Speech Bubble: Rectangle with Corners Rounded 5">
            <a:extLst>
              <a:ext uri="{FF2B5EF4-FFF2-40B4-BE49-F238E27FC236}">
                <a16:creationId xmlns:a16="http://schemas.microsoft.com/office/drawing/2014/main" id="{B6632730-20B4-4D9A-88C1-19860607D963}"/>
              </a:ext>
            </a:extLst>
          </p:cNvPr>
          <p:cNvSpPr/>
          <p:nvPr/>
        </p:nvSpPr>
        <p:spPr bwMode="auto">
          <a:xfrm>
            <a:off x="839416" y="1427287"/>
            <a:ext cx="4176464" cy="4003425"/>
          </a:xfrm>
          <a:prstGeom prst="wedgeRoundRectCallout">
            <a:avLst>
              <a:gd name="adj1" fmla="val 112052"/>
              <a:gd name="adj2" fmla="val -3801"/>
              <a:gd name="adj3" fmla="val 16667"/>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r>
              <a:rPr lang="en-US" sz="4400" dirty="0"/>
              <a:t>My boiler has broken down! What do I do?! I’d best replace it.</a:t>
            </a:r>
          </a:p>
        </p:txBody>
      </p:sp>
    </p:spTree>
    <p:extLst>
      <p:ext uri="{BB962C8B-B14F-4D97-AF65-F5344CB8AC3E}">
        <p14:creationId xmlns:p14="http://schemas.microsoft.com/office/powerpoint/2010/main" val="1859708128"/>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ＭＳ Ｐゴシック" pitchFamily="-8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ＭＳ Ｐゴシック" pitchFamily="-80"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0EB8D24D6FE03428BC7512CFF21F480" ma:contentTypeVersion="12" ma:contentTypeDescription="Create a new document." ma:contentTypeScope="" ma:versionID="1b6251883b16079a778569c8f5a828ef">
  <xsd:schema xmlns:xsd="http://www.w3.org/2001/XMLSchema" xmlns:xs="http://www.w3.org/2001/XMLSchema" xmlns:p="http://schemas.microsoft.com/office/2006/metadata/properties" xmlns:ns2="db8a9fff-87da-4d80-8221-c722ddfebf58" xmlns:ns3="daeea993-4e12-48ac-aeb1-cfb8b895d478" targetNamespace="http://schemas.microsoft.com/office/2006/metadata/properties" ma:root="true" ma:fieldsID="f82593854feccdf7878758b2618fab57" ns2:_="" ns3:_="">
    <xsd:import namespace="db8a9fff-87da-4d80-8221-c722ddfebf58"/>
    <xsd:import namespace="daeea993-4e12-48ac-aeb1-cfb8b895d47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8a9fff-87da-4d80-8221-c722ddfebf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aeea993-4e12-48ac-aeb1-cfb8b895d478"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69BFCBA-4B63-4524-9F05-98C7D2386817}">
  <ds:schemaRefs>
    <ds:schemaRef ds:uri="http://schemas.microsoft.com/sharepoint/v3/contenttype/forms"/>
  </ds:schemaRefs>
</ds:datastoreItem>
</file>

<file path=customXml/itemProps2.xml><?xml version="1.0" encoding="utf-8"?>
<ds:datastoreItem xmlns:ds="http://schemas.openxmlformats.org/officeDocument/2006/customXml" ds:itemID="{B53D2582-E08B-4F26-AD5D-9B4D1559BFB7}">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9CBD61B0-AAA5-43BA-B120-6850B799A0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b8a9fff-87da-4d80-8221-c722ddfebf58"/>
    <ds:schemaRef ds:uri="daeea993-4e12-48ac-aeb1-cfb8b895d4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393</TotalTime>
  <Words>545</Words>
  <Application>Microsoft Office PowerPoint</Application>
  <PresentationFormat>Widescreen</PresentationFormat>
  <Paragraphs>62</Paragraphs>
  <Slides>13</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Verdana</vt:lpstr>
      <vt:lpstr>Blank Presentation</vt:lpstr>
      <vt:lpstr>All Energy: Speed and scale  ZONING: Breaking down the challenge and getting moving on heat and energy efficiency </vt:lpstr>
      <vt:lpstr>Who we are</vt:lpstr>
      <vt:lpstr>PowerPoint Presentation</vt:lpstr>
      <vt:lpstr>PowerPoint Presentation</vt:lpstr>
      <vt:lpstr>Myth busting the silver bullet</vt:lpstr>
      <vt:lpstr>Some areas already have clear decarbonisation pathways</vt:lpstr>
      <vt:lpstr>Why don’t local authorities move? </vt:lpstr>
      <vt:lpstr>PowerPoint Presentation</vt:lpstr>
      <vt:lpstr>Moving from the distress situation….</vt:lpstr>
      <vt:lpstr>…To the planned in-home transition </vt:lpstr>
      <vt:lpstr>Zoning for Heat and Energy Efficiency</vt:lpstr>
      <vt:lpstr>(Some of) The Asks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Speed and scale: Breaking down the challenge and getting moving on heat and energy efficiency </dc:title>
  <dc:creator>Charlotte Owen</dc:creator>
  <cp:lastModifiedBy>Charlotte Owen</cp:lastModifiedBy>
  <cp:revision>1</cp:revision>
  <dcterms:created xsi:type="dcterms:W3CDTF">2020-06-16T11:08:35Z</dcterms:created>
  <dcterms:modified xsi:type="dcterms:W3CDTF">2020-06-17T13:54:49Z</dcterms:modified>
</cp:coreProperties>
</file>