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17"/>
  </p:notesMasterIdLst>
  <p:handoutMasterIdLst>
    <p:handoutMasterId r:id="rId18"/>
  </p:handoutMasterIdLst>
  <p:sldIdLst>
    <p:sldId id="294" r:id="rId6"/>
    <p:sldId id="261" r:id="rId7"/>
    <p:sldId id="289" r:id="rId8"/>
    <p:sldId id="801" r:id="rId9"/>
    <p:sldId id="802" r:id="rId10"/>
    <p:sldId id="799" r:id="rId11"/>
    <p:sldId id="800" r:id="rId12"/>
    <p:sldId id="264" r:id="rId13"/>
    <p:sldId id="539" r:id="rId14"/>
    <p:sldId id="321" r:id="rId15"/>
    <p:sldId id="303" r:id="rId16"/>
  </p:sldIdLst>
  <p:sldSz cx="12192000" cy="6858000"/>
  <p:notesSz cx="10234613" cy="70993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30E01E-A72F-486A-BBA9-B9B6E0A8DF8B}">
          <p14:sldIdLst>
            <p14:sldId id="294"/>
            <p14:sldId id="261"/>
            <p14:sldId id="289"/>
            <p14:sldId id="801"/>
            <p14:sldId id="802"/>
            <p14:sldId id="799"/>
            <p14:sldId id="800"/>
            <p14:sldId id="264"/>
            <p14:sldId id="539"/>
            <p14:sldId id="321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mens, Jasper" initials="LJ" lastIdx="1" clrIdx="0">
    <p:extLst>
      <p:ext uri="{19B8F6BF-5375-455C-9EA6-DF929625EA0E}">
        <p15:presenceInfo xmlns:p15="http://schemas.microsoft.com/office/powerpoint/2012/main" userId="S-1-5-21-606747145-796845957-725345543-501759" providerId="AD"/>
      </p:ext>
    </p:extLst>
  </p:cmAuthor>
  <p:cmAuthor id="2" name="Feenstra, Jon" initials="FJ" lastIdx="1" clrIdx="1">
    <p:extLst>
      <p:ext uri="{19B8F6BF-5375-455C-9EA6-DF929625EA0E}">
        <p15:presenceInfo xmlns:p15="http://schemas.microsoft.com/office/powerpoint/2012/main" userId="S-1-5-21-606747145-796845957-725345543-722056" providerId="AD"/>
      </p:ext>
    </p:extLst>
  </p:cmAuthor>
  <p:cmAuthor id="3" name="Raats, Paul" initials="RP" lastIdx="12" clrIdx="2">
    <p:extLst>
      <p:ext uri="{19B8F6BF-5375-455C-9EA6-DF929625EA0E}">
        <p15:presenceInfo xmlns:p15="http://schemas.microsoft.com/office/powerpoint/2012/main" userId="S::paul.raats@dnvgl.com::68447f6a-f8f3-4cbd-862b-27c3374f9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F1456-7A09-49DF-847B-AB32D62D9A34}" v="4" dt="2020-07-15T12:20:34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76370" autoAdjust="0"/>
  </p:normalViewPr>
  <p:slideViewPr>
    <p:cSldViewPr snapToObjects="1" showGuides="1">
      <p:cViewPr varScale="1">
        <p:scale>
          <a:sx n="56" d="100"/>
          <a:sy n="56" d="100"/>
        </p:scale>
        <p:origin x="1134" y="66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07" d="100"/>
          <a:sy n="107" d="100"/>
        </p:scale>
        <p:origin x="228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liapietra, Michele" userId="e265a6fd-6e7e-40e2-9621-06b2eb054221" providerId="ADAL" clId="{C4729FC0-7253-41B7-8199-17F87527912A}"/>
    <pc:docChg chg="delSld modSld delSection modSection">
      <pc:chgData name="Tagliapietra, Michele" userId="e265a6fd-6e7e-40e2-9621-06b2eb054221" providerId="ADAL" clId="{C4729FC0-7253-41B7-8199-17F87527912A}" dt="2020-07-15T12:22:33.957" v="41" actId="20577"/>
      <pc:docMkLst>
        <pc:docMk/>
      </pc:docMkLst>
      <pc:sldChg chg="del">
        <pc:chgData name="Tagliapietra, Michele" userId="e265a6fd-6e7e-40e2-9621-06b2eb054221" providerId="ADAL" clId="{C4729FC0-7253-41B7-8199-17F87527912A}" dt="2020-07-15T12:20:24.634" v="5" actId="2696"/>
        <pc:sldMkLst>
          <pc:docMk/>
          <pc:sldMk cId="2599724730" sldId="258"/>
        </pc:sldMkLst>
      </pc:sldChg>
      <pc:sldChg chg="modNotesTx">
        <pc:chgData name="Tagliapietra, Michele" userId="e265a6fd-6e7e-40e2-9621-06b2eb054221" providerId="ADAL" clId="{C4729FC0-7253-41B7-8199-17F87527912A}" dt="2020-07-15T12:20:16.580" v="4" actId="20577"/>
        <pc:sldMkLst>
          <pc:docMk/>
          <pc:sldMk cId="388894270" sldId="264"/>
        </pc:sldMkLst>
      </pc:sldChg>
      <pc:sldChg chg="del">
        <pc:chgData name="Tagliapietra, Michele" userId="e265a6fd-6e7e-40e2-9621-06b2eb054221" providerId="ADAL" clId="{C4729FC0-7253-41B7-8199-17F87527912A}" dt="2020-07-15T12:20:24.936" v="15" actId="2696"/>
        <pc:sldMkLst>
          <pc:docMk/>
          <pc:sldMk cId="2469821100" sldId="283"/>
        </pc:sldMkLst>
      </pc:sldChg>
      <pc:sldChg chg="del">
        <pc:chgData name="Tagliapietra, Michele" userId="e265a6fd-6e7e-40e2-9621-06b2eb054221" providerId="ADAL" clId="{C4729FC0-7253-41B7-8199-17F87527912A}" dt="2020-07-15T12:20:24.703" v="7" actId="2696"/>
        <pc:sldMkLst>
          <pc:docMk/>
          <pc:sldMk cId="1197538892" sldId="286"/>
        </pc:sldMkLst>
      </pc:sldChg>
      <pc:sldChg chg="del">
        <pc:chgData name="Tagliapietra, Michele" userId="e265a6fd-6e7e-40e2-9621-06b2eb054221" providerId="ADAL" clId="{C4729FC0-7253-41B7-8199-17F87527912A}" dt="2020-07-15T12:20:24.847" v="11" actId="2696"/>
        <pc:sldMkLst>
          <pc:docMk/>
          <pc:sldMk cId="1494411744" sldId="287"/>
        </pc:sldMkLst>
      </pc:sldChg>
      <pc:sldChg chg="modNotesTx">
        <pc:chgData name="Tagliapietra, Michele" userId="e265a6fd-6e7e-40e2-9621-06b2eb054221" providerId="ADAL" clId="{C4729FC0-7253-41B7-8199-17F87527912A}" dt="2020-07-15T12:20:04.133" v="1" actId="20577"/>
        <pc:sldMkLst>
          <pc:docMk/>
          <pc:sldMk cId="773934428" sldId="289"/>
        </pc:sldMkLst>
      </pc:sldChg>
      <pc:sldChg chg="del">
        <pc:chgData name="Tagliapietra, Michele" userId="e265a6fd-6e7e-40e2-9621-06b2eb054221" providerId="ADAL" clId="{C4729FC0-7253-41B7-8199-17F87527912A}" dt="2020-07-15T12:20:25.385" v="20" actId="2696"/>
        <pc:sldMkLst>
          <pc:docMk/>
          <pc:sldMk cId="792310502" sldId="293"/>
        </pc:sldMkLst>
      </pc:sldChg>
      <pc:sldChg chg="del">
        <pc:chgData name="Tagliapietra, Michele" userId="e265a6fd-6e7e-40e2-9621-06b2eb054221" providerId="ADAL" clId="{C4729FC0-7253-41B7-8199-17F87527912A}" dt="2020-07-15T12:20:24.673" v="6" actId="2696"/>
        <pc:sldMkLst>
          <pc:docMk/>
          <pc:sldMk cId="3145343379" sldId="299"/>
        </pc:sldMkLst>
      </pc:sldChg>
      <pc:sldChg chg="del">
        <pc:chgData name="Tagliapietra, Michele" userId="e265a6fd-6e7e-40e2-9621-06b2eb054221" providerId="ADAL" clId="{C4729FC0-7253-41B7-8199-17F87527912A}" dt="2020-07-15T12:20:24.911" v="14" actId="2696"/>
        <pc:sldMkLst>
          <pc:docMk/>
          <pc:sldMk cId="681326175" sldId="301"/>
        </pc:sldMkLst>
      </pc:sldChg>
      <pc:sldChg chg="del">
        <pc:chgData name="Tagliapietra, Michele" userId="e265a6fd-6e7e-40e2-9621-06b2eb054221" providerId="ADAL" clId="{C4729FC0-7253-41B7-8199-17F87527912A}" dt="2020-07-15T12:20:24.860" v="12" actId="2696"/>
        <pc:sldMkLst>
          <pc:docMk/>
          <pc:sldMk cId="2026064944" sldId="302"/>
        </pc:sldMkLst>
      </pc:sldChg>
      <pc:sldChg chg="del">
        <pc:chgData name="Tagliapietra, Michele" userId="e265a6fd-6e7e-40e2-9621-06b2eb054221" providerId="ADAL" clId="{C4729FC0-7253-41B7-8199-17F87527912A}" dt="2020-07-15T12:20:24.732" v="8" actId="2696"/>
        <pc:sldMkLst>
          <pc:docMk/>
          <pc:sldMk cId="1495362506" sldId="308"/>
        </pc:sldMkLst>
      </pc:sldChg>
      <pc:sldChg chg="del">
        <pc:chgData name="Tagliapietra, Michele" userId="e265a6fd-6e7e-40e2-9621-06b2eb054221" providerId="ADAL" clId="{C4729FC0-7253-41B7-8199-17F87527912A}" dt="2020-07-15T12:20:24.751" v="9" actId="2696"/>
        <pc:sldMkLst>
          <pc:docMk/>
          <pc:sldMk cId="425316591" sldId="309"/>
        </pc:sldMkLst>
      </pc:sldChg>
      <pc:sldChg chg="modSp">
        <pc:chgData name="Tagliapietra, Michele" userId="e265a6fd-6e7e-40e2-9621-06b2eb054221" providerId="ADAL" clId="{C4729FC0-7253-41B7-8199-17F87527912A}" dt="2020-07-15T12:21:55.038" v="31" actId="255"/>
        <pc:sldMkLst>
          <pc:docMk/>
          <pc:sldMk cId="2105030648" sldId="321"/>
        </pc:sldMkLst>
        <pc:spChg chg="mod">
          <ac:chgData name="Tagliapietra, Michele" userId="e265a6fd-6e7e-40e2-9621-06b2eb054221" providerId="ADAL" clId="{C4729FC0-7253-41B7-8199-17F87527912A}" dt="2020-07-15T12:21:55.038" v="31" actId="255"/>
          <ac:spMkLst>
            <pc:docMk/>
            <pc:sldMk cId="2105030648" sldId="321"/>
            <ac:spMk id="6" creationId="{CFF3D8D6-E97F-4640-9D48-44AFBECF3CE8}"/>
          </ac:spMkLst>
        </pc:spChg>
        <pc:spChg chg="mod">
          <ac:chgData name="Tagliapietra, Michele" userId="e265a6fd-6e7e-40e2-9621-06b2eb054221" providerId="ADAL" clId="{C4729FC0-7253-41B7-8199-17F87527912A}" dt="2020-07-15T12:21:49.997" v="30" actId="255"/>
          <ac:spMkLst>
            <pc:docMk/>
            <pc:sldMk cId="2105030648" sldId="321"/>
            <ac:spMk id="28" creationId="{C69C069B-FFA0-4330-9EF5-7AECFF40A518}"/>
          </ac:spMkLst>
        </pc:sp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5" creationId="{B098923D-A6FF-476D-B493-FF4BA63B67A1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1026" creationId="{AD622758-4237-4419-A953-C1F49F6DD79D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52" creationId="{27FC0C16-95B0-4F31-9333-29D421EEBD3C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53" creationId="{C17CFC54-EDF0-47D1-8CEE-207117A7E545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55" creationId="{72DC0504-5B52-444F-A35B-7B8EB702961E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57" creationId="{9EA9D8D7-EB8B-4A41-A438-FDBC5282C002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61" creationId="{FE144CED-5C4E-48B9-B8E8-78942E932BC7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65" creationId="{6501B016-76C8-43BD-B406-762AAFE484B6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66" creationId="{82CD9EE2-A0C0-4F69-9B19-38BA2E0902E3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68" creationId="{C0114D64-FFC6-461B-9B95-879D8244D4A8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70" creationId="{1D6B06A3-08EF-4D47-9572-B436B4E1BAFD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72" creationId="{80758B79-8799-4D0F-837E-A00AD763C155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74" creationId="{54BF6EDB-0046-47CD-B20E-59BF99787DF2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76" creationId="{C9CB7134-D013-43E2-98C1-68EDB0484A48}"/>
          </ac:picMkLst>
        </pc:picChg>
        <pc:picChg chg="mod">
          <ac:chgData name="Tagliapietra, Michele" userId="e265a6fd-6e7e-40e2-9621-06b2eb054221" providerId="ADAL" clId="{C4729FC0-7253-41B7-8199-17F87527912A}" dt="2020-07-15T12:20:34.427" v="25" actId="1036"/>
          <ac:picMkLst>
            <pc:docMk/>
            <pc:sldMk cId="2105030648" sldId="321"/>
            <ac:picMk id="2078" creationId="{DEDE420C-AC98-4E4F-AC5D-A41BFAADA11B}"/>
          </ac:picMkLst>
        </pc:picChg>
      </pc:sldChg>
      <pc:sldChg chg="del">
        <pc:chgData name="Tagliapietra, Michele" userId="e265a6fd-6e7e-40e2-9621-06b2eb054221" providerId="ADAL" clId="{C4729FC0-7253-41B7-8199-17F87527912A}" dt="2020-07-15T12:20:24.971" v="17" actId="2696"/>
        <pc:sldMkLst>
          <pc:docMk/>
          <pc:sldMk cId="788372090" sldId="437"/>
        </pc:sldMkLst>
      </pc:sldChg>
      <pc:sldChg chg="del">
        <pc:chgData name="Tagliapietra, Michele" userId="e265a6fd-6e7e-40e2-9621-06b2eb054221" providerId="ADAL" clId="{C4729FC0-7253-41B7-8199-17F87527912A}" dt="2020-07-15T12:20:24.783" v="10" actId="2696"/>
        <pc:sldMkLst>
          <pc:docMk/>
          <pc:sldMk cId="2005338620" sldId="534"/>
        </pc:sldMkLst>
      </pc:sldChg>
      <pc:sldChg chg="modSp">
        <pc:chgData name="Tagliapietra, Michele" userId="e265a6fd-6e7e-40e2-9621-06b2eb054221" providerId="ADAL" clId="{C4729FC0-7253-41B7-8199-17F87527912A}" dt="2020-07-15T12:21:37.297" v="29" actId="255"/>
        <pc:sldMkLst>
          <pc:docMk/>
          <pc:sldMk cId="3306241007" sldId="539"/>
        </pc:sldMkLst>
        <pc:spChg chg="mod">
          <ac:chgData name="Tagliapietra, Michele" userId="e265a6fd-6e7e-40e2-9621-06b2eb054221" providerId="ADAL" clId="{C4729FC0-7253-41B7-8199-17F87527912A}" dt="2020-07-15T12:21:37.297" v="29" actId="255"/>
          <ac:spMkLst>
            <pc:docMk/>
            <pc:sldMk cId="3306241007" sldId="539"/>
            <ac:spMk id="4" creationId="{00000000-0000-0000-0000-000000000000}"/>
          </ac:spMkLst>
        </pc:spChg>
      </pc:sldChg>
      <pc:sldChg chg="del">
        <pc:chgData name="Tagliapietra, Michele" userId="e265a6fd-6e7e-40e2-9621-06b2eb054221" providerId="ADAL" clId="{C4729FC0-7253-41B7-8199-17F87527912A}" dt="2020-07-15T12:20:24.882" v="13" actId="2696"/>
        <pc:sldMkLst>
          <pc:docMk/>
          <pc:sldMk cId="2754556519" sldId="543"/>
        </pc:sldMkLst>
      </pc:sldChg>
      <pc:sldChg chg="del">
        <pc:chgData name="Tagliapietra, Michele" userId="e265a6fd-6e7e-40e2-9621-06b2eb054221" providerId="ADAL" clId="{C4729FC0-7253-41B7-8199-17F87527912A}" dt="2020-07-15T12:20:25.156" v="18" actId="2696"/>
        <pc:sldMkLst>
          <pc:docMk/>
          <pc:sldMk cId="662104648" sldId="602"/>
        </pc:sldMkLst>
      </pc:sldChg>
      <pc:sldChg chg="del">
        <pc:chgData name="Tagliapietra, Michele" userId="e265a6fd-6e7e-40e2-9621-06b2eb054221" providerId="ADAL" clId="{C4729FC0-7253-41B7-8199-17F87527912A}" dt="2020-07-15T12:20:25.338" v="19" actId="2696"/>
        <pc:sldMkLst>
          <pc:docMk/>
          <pc:sldMk cId="1503306557" sldId="603"/>
        </pc:sldMkLst>
      </pc:sldChg>
      <pc:sldChg chg="del">
        <pc:chgData name="Tagliapietra, Michele" userId="e265a6fd-6e7e-40e2-9621-06b2eb054221" providerId="ADAL" clId="{C4729FC0-7253-41B7-8199-17F87527912A}" dt="2020-07-15T12:20:25.413" v="21" actId="2696"/>
        <pc:sldMkLst>
          <pc:docMk/>
          <pc:sldMk cId="4166410295" sldId="797"/>
        </pc:sldMkLst>
      </pc:sldChg>
      <pc:sldChg chg="del">
        <pc:chgData name="Tagliapietra, Michele" userId="e265a6fd-6e7e-40e2-9621-06b2eb054221" providerId="ADAL" clId="{C4729FC0-7253-41B7-8199-17F87527912A}" dt="2020-07-15T12:20:24.954" v="16" actId="2696"/>
        <pc:sldMkLst>
          <pc:docMk/>
          <pc:sldMk cId="3896487720" sldId="798"/>
        </pc:sldMkLst>
      </pc:sldChg>
      <pc:sldChg chg="modNotesTx">
        <pc:chgData name="Tagliapietra, Michele" userId="e265a6fd-6e7e-40e2-9621-06b2eb054221" providerId="ADAL" clId="{C4729FC0-7253-41B7-8199-17F87527912A}" dt="2020-07-15T12:20:09.032" v="2" actId="20577"/>
        <pc:sldMkLst>
          <pc:docMk/>
          <pc:sldMk cId="1031506299" sldId="799"/>
        </pc:sldMkLst>
      </pc:sldChg>
      <pc:sldChg chg="modNotesTx">
        <pc:chgData name="Tagliapietra, Michele" userId="e265a6fd-6e7e-40e2-9621-06b2eb054221" providerId="ADAL" clId="{C4729FC0-7253-41B7-8199-17F87527912A}" dt="2020-07-15T12:20:13.360" v="3" actId="20577"/>
        <pc:sldMkLst>
          <pc:docMk/>
          <pc:sldMk cId="679190958" sldId="800"/>
        </pc:sldMkLst>
      </pc:sldChg>
      <pc:sldChg chg="modSp">
        <pc:chgData name="Tagliapietra, Michele" userId="e265a6fd-6e7e-40e2-9621-06b2eb054221" providerId="ADAL" clId="{C4729FC0-7253-41B7-8199-17F87527912A}" dt="2020-07-15T12:21:10.966" v="27" actId="255"/>
        <pc:sldMkLst>
          <pc:docMk/>
          <pc:sldMk cId="3458935977" sldId="801"/>
        </pc:sldMkLst>
        <pc:spChg chg="mod">
          <ac:chgData name="Tagliapietra, Michele" userId="e265a6fd-6e7e-40e2-9621-06b2eb054221" providerId="ADAL" clId="{C4729FC0-7253-41B7-8199-17F87527912A}" dt="2020-07-15T12:21:10.966" v="27" actId="255"/>
          <ac:spMkLst>
            <pc:docMk/>
            <pc:sldMk cId="3458935977" sldId="801"/>
            <ac:spMk id="18" creationId="{CFE8D2EA-1AE3-464D-A23E-9A39DCF14D98}"/>
          </ac:spMkLst>
        </pc:spChg>
      </pc:sldChg>
      <pc:sldChg chg="modSp">
        <pc:chgData name="Tagliapietra, Michele" userId="e265a6fd-6e7e-40e2-9621-06b2eb054221" providerId="ADAL" clId="{C4729FC0-7253-41B7-8199-17F87527912A}" dt="2020-07-15T12:22:33.957" v="41" actId="20577"/>
        <pc:sldMkLst>
          <pc:docMk/>
          <pc:sldMk cId="2958007773" sldId="802"/>
        </pc:sldMkLst>
        <pc:spChg chg="mod">
          <ac:chgData name="Tagliapietra, Michele" userId="e265a6fd-6e7e-40e2-9621-06b2eb054221" providerId="ADAL" clId="{C4729FC0-7253-41B7-8199-17F87527912A}" dt="2020-07-15T12:22:33.957" v="41" actId="20577"/>
          <ac:spMkLst>
            <pc:docMk/>
            <pc:sldMk cId="2958007773" sldId="802"/>
            <ac:spMk id="5" creationId="{6B48573D-4746-4F27-BD39-ECD20BC376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618619" cy="276548"/>
          </a:xfrm>
          <a:prstGeom prst="rect">
            <a:avLst/>
          </a:prstGeom>
        </p:spPr>
        <p:txBody>
          <a:bodyPr vert="horz" lIns="107289" tIns="53644" rIns="107289" bIns="53644" rtlCol="0"/>
          <a:lstStyle>
            <a:lvl1pPr algn="l">
              <a:defRPr sz="1400"/>
            </a:lvl1pPr>
          </a:lstStyle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PV and PV power plants - 2 day deep dive course</a:t>
            </a:r>
          </a:p>
          <a:p>
            <a:endParaRPr lang="nl-NL" sz="10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1255" y="0"/>
            <a:ext cx="6618619" cy="276548"/>
          </a:xfrm>
          <a:prstGeom prst="rect">
            <a:avLst/>
          </a:prstGeom>
        </p:spPr>
        <p:txBody>
          <a:bodyPr vert="horz" lIns="107289" tIns="53644" rIns="107289" bIns="53644" rtlCol="0"/>
          <a:lstStyle>
            <a:lvl1pPr algn="r">
              <a:defRPr sz="1400"/>
            </a:lvl1pPr>
          </a:lstStyle>
          <a:p>
            <a:r>
              <a:rPr lang="nl-N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27 &amp; 28, 2019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285954"/>
            <a:ext cx="10229874" cy="813346"/>
          </a:xfrm>
          <a:prstGeom prst="rect">
            <a:avLst/>
          </a:prstGeom>
        </p:spPr>
        <p:txBody>
          <a:bodyPr vert="horz" lIns="107289" tIns="53644" rIns="107289" bIns="53644" rtlCol="0" anchor="b"/>
          <a:lstStyle>
            <a:lvl1pPr algn="l">
              <a:defRPr sz="1400"/>
            </a:lvl1pPr>
          </a:lstStyle>
          <a:p>
            <a:pPr algn="ctr"/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Arnhem, The Netherlands Copyright 2019 © DNV GL‐publication in total or in part and/or reproduction in whatever way of the contents of this course is not allowed unless permission has been explicitly given by previous letter.</a:t>
            </a:r>
            <a:endParaRPr lang="en-GB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613250" y="6103677"/>
            <a:ext cx="1357667" cy="276547"/>
          </a:xfrm>
          <a:prstGeom prst="rect">
            <a:avLst/>
          </a:prstGeom>
        </p:spPr>
        <p:txBody>
          <a:bodyPr vert="horz" lIns="107289" tIns="53644" rIns="107289" bIns="53644" rtlCol="0" anchor="b"/>
          <a:lstStyle>
            <a:lvl1pPr algn="r">
              <a:defRPr sz="1400"/>
            </a:lvl1pPr>
          </a:lstStyle>
          <a:p>
            <a:fld id="{6DCEF04B-0DDF-430C-BB15-D201FB3E02AE}" type="slidenum">
              <a:rPr lang="nl-NL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00C5E0D-B76F-47A8-91B1-C71AD6BE59C3}" type="datetimeFigureOut">
              <a:rPr lang="en-GB" smtClean="0"/>
              <a:t>28/07/2020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3400"/>
            <a:ext cx="47291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D2EC2AB-FD5C-4EF7-AF8D-FB95907AF3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3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4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99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8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18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42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54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16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10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4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25538"/>
            <a:ext cx="11857565" cy="315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3" y="1605600"/>
            <a:ext cx="8593668" cy="70250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3601" y="4179682"/>
            <a:ext cx="11862000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3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334431" y="6508356"/>
            <a:ext cx="276467" cy="17934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6" name="SD_FLD_Author"/>
          <p:cNvSpPr txBox="1">
            <a:spLocks noChangeArrowheads="1"/>
          </p:cNvSpPr>
          <p:nvPr userDrawn="1"/>
        </p:nvSpPr>
        <p:spPr bwMode="auto">
          <a:xfrm>
            <a:off x="334431" y="3542827"/>
            <a:ext cx="8593670" cy="2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8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334433" y="3834426"/>
            <a:ext cx="8593668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8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D_FLD_DocumentNumber"/>
          <p:cNvSpPr txBox="1">
            <a:spLocks noChangeArrowheads="1"/>
          </p:cNvSpPr>
          <p:nvPr userDrawn="1"/>
        </p:nvSpPr>
        <p:spPr bwMode="auto">
          <a:xfrm>
            <a:off x="1886137" y="6508356"/>
            <a:ext cx="4109851" cy="1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8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0" name="SD_FLD_BusinessAreaName"/>
          <p:cNvSpPr/>
          <p:nvPr userDrawn="1"/>
        </p:nvSpPr>
        <p:spPr>
          <a:xfrm>
            <a:off x="334431" y="1360800"/>
            <a:ext cx="8593669" cy="20912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34962" y="2420888"/>
            <a:ext cx="8593137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2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9188" y="1268413"/>
            <a:ext cx="5657452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67200"/>
            <a:ext cx="11856000" cy="464343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56069"/>
            <a:ext cx="11861800" cy="257369"/>
          </a:xfrm>
          <a:solidFill>
            <a:schemeClr val="bg1">
              <a:alpha val="70000"/>
            </a:schemeClr>
          </a:solidFill>
        </p:spPr>
        <p:txBody>
          <a:bodyPr wrap="square" lIns="334800" tIns="36000" rIns="334800" bIns="3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8413"/>
            <a:ext cx="11856640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Table Placeholder 11">
            <a:extLst>
              <a:ext uri="{FF2B5EF4-FFF2-40B4-BE49-F238E27FC236}">
                <a16:creationId xmlns:a16="http://schemas.microsoft.com/office/drawing/2014/main" id="{2C46DE60-69E8-4524-B675-3EBD90039E2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0" y="5796519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4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412C1D-AC81-4F31-9EE1-E1F8DAC2A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9200"/>
            <a:ext cx="11861800" cy="5652000"/>
          </a:xfrm>
          <a:custGeom>
            <a:avLst/>
            <a:gdLst>
              <a:gd name="connsiteX0" fmla="*/ 0 w 11861800"/>
              <a:gd name="connsiteY0" fmla="*/ 0 h 5356187"/>
              <a:gd name="connsiteX1" fmla="*/ 11861800 w 11861800"/>
              <a:gd name="connsiteY1" fmla="*/ 0 h 5356187"/>
              <a:gd name="connsiteX2" fmla="*/ 11861800 w 11861800"/>
              <a:gd name="connsiteY2" fmla="*/ 1088368 h 5356187"/>
              <a:gd name="connsiteX3" fmla="*/ 11856000 w 11861800"/>
              <a:gd name="connsiteY3" fmla="*/ 1088368 h 5356187"/>
              <a:gd name="connsiteX4" fmla="*/ 11856000 w 11861800"/>
              <a:gd name="connsiteY4" fmla="*/ 5356187 h 5356187"/>
              <a:gd name="connsiteX5" fmla="*/ 0 w 11861800"/>
              <a:gd name="connsiteY5" fmla="*/ 5356187 h 5356187"/>
              <a:gd name="connsiteX6" fmla="*/ 0 w 11861800"/>
              <a:gd name="connsiteY6" fmla="*/ 1088368 h 5356187"/>
              <a:gd name="connsiteX7" fmla="*/ 0 w 11861800"/>
              <a:gd name="connsiteY7" fmla="*/ 676500 h 53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1800" h="5356187">
                <a:moveTo>
                  <a:pt x="0" y="0"/>
                </a:moveTo>
                <a:lnTo>
                  <a:pt x="11861800" y="0"/>
                </a:lnTo>
                <a:lnTo>
                  <a:pt x="11861800" y="1088368"/>
                </a:lnTo>
                <a:lnTo>
                  <a:pt x="11856000" y="1088368"/>
                </a:lnTo>
                <a:lnTo>
                  <a:pt x="11856000" y="5356187"/>
                </a:lnTo>
                <a:lnTo>
                  <a:pt x="0" y="5356187"/>
                </a:lnTo>
                <a:lnTo>
                  <a:pt x="0" y="1088368"/>
                </a:lnTo>
                <a:lnTo>
                  <a:pt x="0" y="6765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6200"/>
            <a:ext cx="8928100" cy="1107026"/>
          </a:xfrm>
          <a:solidFill>
            <a:schemeClr val="accent4">
              <a:alpha val="80000"/>
            </a:schemeClr>
          </a:solidFill>
        </p:spPr>
        <p:txBody>
          <a:bodyPr lIns="334800" tIns="334800" rIns="540000" bIns="334800" anchor="t" anchorCtr="0">
            <a:sp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796519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30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412C1D-AC81-4F31-9EE1-E1F8DAC2A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9200"/>
            <a:ext cx="11861800" cy="5652000"/>
          </a:xfrm>
          <a:custGeom>
            <a:avLst/>
            <a:gdLst>
              <a:gd name="connsiteX0" fmla="*/ 0 w 11861800"/>
              <a:gd name="connsiteY0" fmla="*/ 0 h 5356187"/>
              <a:gd name="connsiteX1" fmla="*/ 11861800 w 11861800"/>
              <a:gd name="connsiteY1" fmla="*/ 0 h 5356187"/>
              <a:gd name="connsiteX2" fmla="*/ 11861800 w 11861800"/>
              <a:gd name="connsiteY2" fmla="*/ 1088368 h 5356187"/>
              <a:gd name="connsiteX3" fmla="*/ 11856000 w 11861800"/>
              <a:gd name="connsiteY3" fmla="*/ 1088368 h 5356187"/>
              <a:gd name="connsiteX4" fmla="*/ 11856000 w 11861800"/>
              <a:gd name="connsiteY4" fmla="*/ 5356187 h 5356187"/>
              <a:gd name="connsiteX5" fmla="*/ 0 w 11861800"/>
              <a:gd name="connsiteY5" fmla="*/ 5356187 h 5356187"/>
              <a:gd name="connsiteX6" fmla="*/ 0 w 11861800"/>
              <a:gd name="connsiteY6" fmla="*/ 1088368 h 5356187"/>
              <a:gd name="connsiteX7" fmla="*/ 0 w 11861800"/>
              <a:gd name="connsiteY7" fmla="*/ 676500 h 53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1800" h="5356187">
                <a:moveTo>
                  <a:pt x="0" y="0"/>
                </a:moveTo>
                <a:lnTo>
                  <a:pt x="11861800" y="0"/>
                </a:lnTo>
                <a:lnTo>
                  <a:pt x="11861800" y="1088368"/>
                </a:lnTo>
                <a:lnTo>
                  <a:pt x="11856000" y="1088368"/>
                </a:lnTo>
                <a:lnTo>
                  <a:pt x="11856000" y="5356187"/>
                </a:lnTo>
                <a:lnTo>
                  <a:pt x="0" y="5356187"/>
                </a:lnTo>
                <a:lnTo>
                  <a:pt x="0" y="1088368"/>
                </a:lnTo>
                <a:lnTo>
                  <a:pt x="0" y="6765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796519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5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11857565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262573"/>
            <a:ext cx="11234175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319536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430" y="3518053"/>
            <a:ext cx="8593669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0" y="3803626"/>
            <a:ext cx="8593669" cy="27688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430" y="4080506"/>
            <a:ext cx="8593669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4434" y="5769261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32885" y="4869160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44DC3E0-F7AD-4156-9AC3-7521913560CB}"/>
              </a:ext>
            </a:extLst>
          </p:cNvPr>
          <p:cNvSpPr txBox="1">
            <a:spLocks/>
          </p:cNvSpPr>
          <p:nvPr userDrawn="1"/>
        </p:nvSpPr>
        <p:spPr>
          <a:xfrm>
            <a:off x="7464152" y="5446066"/>
            <a:ext cx="4380845" cy="4673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The trademarks DNV GL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DNV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the Horizon Graphic and Det Norske Veritas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GB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are the properties of companies in the Det Norske Veritas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4432" y="1268413"/>
            <a:ext cx="11522209" cy="46450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25538"/>
            <a:ext cx="11857567" cy="347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2" y="1728000"/>
            <a:ext cx="1109016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503543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20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19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D_FLD_BusinessAreaName"/>
          <p:cNvSpPr/>
          <p:nvPr userDrawn="1"/>
        </p:nvSpPr>
        <p:spPr>
          <a:xfrm>
            <a:off x="334431" y="1360800"/>
            <a:ext cx="8593669" cy="20912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26596"/>
            <a:ext cx="11857565" cy="2970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4121994"/>
            <a:ext cx="11857038" cy="1791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2" y="4719836"/>
            <a:ext cx="11090160" cy="1037283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101673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4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0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SD_FLD_BusinessAreaName"/>
          <p:cNvSpPr/>
          <p:nvPr userDrawn="1"/>
        </p:nvSpPr>
        <p:spPr>
          <a:xfrm>
            <a:off x="334431" y="4352300"/>
            <a:ext cx="8593669" cy="20912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raft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1125538"/>
            <a:ext cx="11857037" cy="266269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810227"/>
            <a:ext cx="11857565" cy="2103211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3" y="4190400"/>
            <a:ext cx="8593668" cy="736833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3798614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5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1" name="SD_FLD_DocumentNumber"/>
          <p:cNvSpPr txBox="1">
            <a:spLocks noChangeArrowheads="1"/>
          </p:cNvSpPr>
          <p:nvPr userDrawn="1"/>
        </p:nvSpPr>
        <p:spPr bwMode="auto">
          <a:xfrm>
            <a:off x="1886137" y="6508356"/>
            <a:ext cx="4109851" cy="1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8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334433" y="5660878"/>
            <a:ext cx="8593668" cy="2525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D_FLD_Author"/>
          <p:cNvSpPr txBox="1">
            <a:spLocks noChangeArrowheads="1"/>
          </p:cNvSpPr>
          <p:nvPr userDrawn="1"/>
        </p:nvSpPr>
        <p:spPr bwMode="auto">
          <a:xfrm>
            <a:off x="334431" y="5409220"/>
            <a:ext cx="8593670" cy="24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4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BusinessAreaName"/>
          <p:cNvSpPr/>
          <p:nvPr userDrawn="1"/>
        </p:nvSpPr>
        <p:spPr>
          <a:xfrm>
            <a:off x="334431" y="3944453"/>
            <a:ext cx="8593669" cy="20912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34431" y="5039166"/>
            <a:ext cx="859367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0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49"/>
            <a:ext cx="11857565" cy="5650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268761"/>
            <a:ext cx="8593667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794703"/>
            <a:ext cx="11856000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49"/>
            <a:ext cx="11856000" cy="565027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268761"/>
            <a:ext cx="8593667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796000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1" y="1268414"/>
            <a:ext cx="5659969" cy="464502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268414"/>
            <a:ext cx="5657454" cy="464502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970248"/>
            <a:ext cx="5659967" cy="575287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187" y="970248"/>
            <a:ext cx="5657453" cy="5760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334431" y="1627201"/>
            <a:ext cx="5659969" cy="42862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627201"/>
            <a:ext cx="5657454" cy="42862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-1" b="-44689"/>
          <a:stretch/>
        </p:blipFill>
        <p:spPr bwMode="auto">
          <a:xfrm>
            <a:off x="-1" y="6202575"/>
            <a:ext cx="11856377" cy="5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1" y="650835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77" r:id="rId12"/>
    <p:sldLayoutId id="2147483675" r:id="rId13"/>
    <p:sldLayoutId id="2147483676" r:id="rId14"/>
    <p:sldLayoutId id="2147483654" r:id="rId15"/>
    <p:sldLayoutId id="2147483655" r:id="rId16"/>
    <p:sldLayoutId id="2147483667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orient="horz" pos="4160" userDrawn="1">
          <p15:clr>
            <a:srgbClr val="F26B43"/>
          </p15:clr>
        </p15:guide>
        <p15:guide id="3" orient="horz" pos="848" userDrawn="1">
          <p15:clr>
            <a:srgbClr val="F26B43"/>
          </p15:clr>
        </p15:guide>
        <p15:guide id="4" orient="horz" pos="800" userDrawn="1">
          <p15:clr>
            <a:srgbClr val="F26B43"/>
          </p15:clr>
        </p15:guide>
        <p15:guide id="5" orient="horz" pos="3728" userDrawn="1">
          <p15:clr>
            <a:srgbClr val="F26B43"/>
          </p15:clr>
        </p15:guide>
        <p15:guide id="6" pos="1928" userDrawn="1">
          <p15:clr>
            <a:srgbClr val="F26B43"/>
          </p15:clr>
        </p15:guide>
        <p15:guide id="7" pos="208" userDrawn="1">
          <p15:clr>
            <a:srgbClr val="F26B43"/>
          </p15:clr>
        </p15:guide>
        <p15:guide id="8" pos="7472" userDrawn="1">
          <p15:clr>
            <a:srgbClr val="F26B43"/>
          </p15:clr>
        </p15:guide>
        <p15:guide id="9" pos="5752" userDrawn="1">
          <p15:clr>
            <a:srgbClr val="F26B43"/>
          </p15:clr>
        </p15:guide>
        <p15:guide id="10" pos="5624" userDrawn="1">
          <p15:clr>
            <a:srgbClr val="F26B43"/>
          </p15:clr>
        </p15:guide>
        <p15:guide id="11" pos="3904" userDrawn="1">
          <p15:clr>
            <a:srgbClr val="F26B43"/>
          </p15:clr>
        </p15:guide>
        <p15:guide id="12" pos="3776" userDrawn="1">
          <p15:clr>
            <a:srgbClr val="F26B43"/>
          </p15:clr>
        </p15:guide>
        <p15:guide id="13" pos="20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-1" b="-44689"/>
          <a:stretch/>
        </p:blipFill>
        <p:spPr bwMode="auto">
          <a:xfrm>
            <a:off x="-1" y="6202575"/>
            <a:ext cx="11856377" cy="5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1" y="650835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800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89984-4F91-426D-8F8D-6E6DE1BF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</a:t>
            </a:fld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DEE51D-CDA7-424F-9AE0-9E9CAEB49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/>
          <a:stretch/>
        </p:blipFill>
        <p:spPr bwMode="auto">
          <a:xfrm>
            <a:off x="0" y="426078"/>
            <a:ext cx="11963400" cy="56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2C4F67F-B1DA-4435-AC14-CF0C5AD3FC50}"/>
              </a:ext>
            </a:extLst>
          </p:cNvPr>
          <p:cNvSpPr txBox="1">
            <a:spLocks/>
          </p:cNvSpPr>
          <p:nvPr/>
        </p:nvSpPr>
        <p:spPr>
          <a:xfrm>
            <a:off x="383440" y="2068981"/>
            <a:ext cx="9937502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Floating Solar PV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Michele Tagliapietra – DNV GL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501BFE-60B2-4D99-93D2-795886A24D96}"/>
              </a:ext>
            </a:extLst>
          </p:cNvPr>
          <p:cNvSpPr txBox="1">
            <a:spLocks/>
          </p:cNvSpPr>
          <p:nvPr/>
        </p:nvSpPr>
        <p:spPr>
          <a:xfrm>
            <a:off x="10832275" y="438187"/>
            <a:ext cx="990600" cy="88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600" dirty="0">
                <a:solidFill>
                  <a:schemeClr val="bg1"/>
                </a:solidFill>
              </a:rPr>
              <a:t>Source: Lightsource BP</a:t>
            </a:r>
            <a:endParaRPr lang="en-GB" sz="400" dirty="0"/>
          </a:p>
        </p:txBody>
      </p:sp>
    </p:spTree>
    <p:extLst>
      <p:ext uri="{BB962C8B-B14F-4D97-AF65-F5344CB8AC3E}">
        <p14:creationId xmlns:p14="http://schemas.microsoft.com/office/powerpoint/2010/main" val="46085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7303-5CE0-48AA-A2AC-99E818FF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Solar PV Recommended Practice Joint Industry Project (JIP)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54BF2-FEB0-4224-B1F3-C6B15371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3D8D6-E97F-4640-9D48-44AFBECF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14" y="1462432"/>
            <a:ext cx="4241286" cy="442568"/>
          </a:xfrm>
        </p:spPr>
        <p:txBody>
          <a:bodyPr numCol="1"/>
          <a:lstStyle/>
          <a:p>
            <a:pPr marL="0" indent="0">
              <a:buNone/>
            </a:pPr>
            <a:r>
              <a:rPr lang="en-GB" sz="1500" dirty="0"/>
              <a:t>CURRENT PARTICIPANTS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dirty="0"/>
              <a:t>… and counting</a:t>
            </a:r>
          </a:p>
        </p:txBody>
      </p:sp>
      <p:pic>
        <p:nvPicPr>
          <p:cNvPr id="1026" name="Picture 2" descr="DNVGL.com - Safer Smarter Greener - DNV GL">
            <a:extLst>
              <a:ext uri="{FF2B5EF4-FFF2-40B4-BE49-F238E27FC236}">
                <a16:creationId xmlns:a16="http://schemas.microsoft.com/office/drawing/2014/main" id="{AD622758-4237-4419-A953-C1F49F6DD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b="23750"/>
          <a:stretch/>
        </p:blipFill>
        <p:spPr bwMode="auto">
          <a:xfrm>
            <a:off x="7222792" y="1297574"/>
            <a:ext cx="1463171" cy="7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7FC0C16-95B0-4F31-9333-29D421EEB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6" b="23965"/>
          <a:stretch/>
        </p:blipFill>
        <p:spPr bwMode="auto">
          <a:xfrm>
            <a:off x="4832667" y="2296991"/>
            <a:ext cx="1358217" cy="3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Bild 1" descr="BlueC_Signatur">
            <a:extLst>
              <a:ext uri="{FF2B5EF4-FFF2-40B4-BE49-F238E27FC236}">
                <a16:creationId xmlns:a16="http://schemas.microsoft.com/office/drawing/2014/main" id="{C17CFC54-EDF0-47D1-8CEE-207117A7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18" y="2381680"/>
            <a:ext cx="1139392" cy="39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72DC0504-5B52-444F-A35B-7B8EB702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66" y="2341228"/>
            <a:ext cx="1358219" cy="3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iel et Terre International">
            <a:extLst>
              <a:ext uri="{FF2B5EF4-FFF2-40B4-BE49-F238E27FC236}">
                <a16:creationId xmlns:a16="http://schemas.microsoft.com/office/drawing/2014/main" id="{9EA9D8D7-EB8B-4A41-A438-FDBC5282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793" y="2170264"/>
            <a:ext cx="1139393" cy="8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NR - Photos | Facebook">
            <a:extLst>
              <a:ext uri="{FF2B5EF4-FFF2-40B4-BE49-F238E27FC236}">
                <a16:creationId xmlns:a16="http://schemas.microsoft.com/office/drawing/2014/main" id="{FE144CED-5C4E-48B9-B8E8-78942E932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4800"/>
          <a:stretch/>
        </p:blipFill>
        <p:spPr bwMode="auto">
          <a:xfrm>
            <a:off x="4878090" y="3117499"/>
            <a:ext cx="1278803" cy="7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Électricité de France - Wikipedia">
            <a:extLst>
              <a:ext uri="{FF2B5EF4-FFF2-40B4-BE49-F238E27FC236}">
                <a16:creationId xmlns:a16="http://schemas.microsoft.com/office/drawing/2014/main" id="{6501B016-76C8-43BD-B406-762AAFE4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18" y="3217991"/>
            <a:ext cx="1139393" cy="5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" descr="image001">
            <a:extLst>
              <a:ext uri="{FF2B5EF4-FFF2-40B4-BE49-F238E27FC236}">
                <a16:creationId xmlns:a16="http://schemas.microsoft.com/office/drawing/2014/main" id="{82CD9EE2-A0C0-4F69-9B19-38BA2E09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693" y="3249247"/>
            <a:ext cx="839272" cy="66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Oilandgaspress.com , Oil News, Event, Auto, Gas | Equinor ...">
            <a:extLst>
              <a:ext uri="{FF2B5EF4-FFF2-40B4-BE49-F238E27FC236}">
                <a16:creationId xmlns:a16="http://schemas.microsoft.com/office/drawing/2014/main" id="{C0114D64-FFC6-461B-9B95-879D8244D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t="13784" r="14424" b="20362"/>
          <a:stretch/>
        </p:blipFill>
        <p:spPr bwMode="auto">
          <a:xfrm>
            <a:off x="10133712" y="3061394"/>
            <a:ext cx="1601088" cy="8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ttendees 2019 — Floating Solar Conference">
            <a:extLst>
              <a:ext uri="{FF2B5EF4-FFF2-40B4-BE49-F238E27FC236}">
                <a16:creationId xmlns:a16="http://schemas.microsoft.com/office/drawing/2014/main" id="{1D6B06A3-08EF-4D47-9572-B436B4E1B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r="4425" b="27878"/>
          <a:stretch/>
        </p:blipFill>
        <p:spPr bwMode="auto">
          <a:xfrm>
            <a:off x="5546032" y="4132027"/>
            <a:ext cx="1542153" cy="5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Go-ahead for Neart na Gaoithe - Spreng Thomson">
            <a:extLst>
              <a:ext uri="{FF2B5EF4-FFF2-40B4-BE49-F238E27FC236}">
                <a16:creationId xmlns:a16="http://schemas.microsoft.com/office/drawing/2014/main" id="{80758B79-8799-4D0F-837E-A00AD763C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2" b="28160"/>
          <a:stretch/>
        </p:blipFill>
        <p:spPr bwMode="auto">
          <a:xfrm>
            <a:off x="9248645" y="4213471"/>
            <a:ext cx="1419355" cy="45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catec Solar (@ScatecSolar) | Twitter">
            <a:extLst>
              <a:ext uri="{FF2B5EF4-FFF2-40B4-BE49-F238E27FC236}">
                <a16:creationId xmlns:a16="http://schemas.microsoft.com/office/drawing/2014/main" id="{54BF6EDB-0046-47CD-B20E-59BF9978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0" b="29421"/>
          <a:stretch/>
        </p:blipFill>
        <p:spPr bwMode="auto">
          <a:xfrm>
            <a:off x="5410200" y="5046427"/>
            <a:ext cx="1670625" cy="6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Zubehör - Schuchter Sportboot AG">
            <a:extLst>
              <a:ext uri="{FF2B5EF4-FFF2-40B4-BE49-F238E27FC236}">
                <a16:creationId xmlns:a16="http://schemas.microsoft.com/office/drawing/2014/main" id="{C9CB7134-D013-43E2-98C1-68EDB0484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8" b="30666"/>
          <a:stretch/>
        </p:blipFill>
        <p:spPr bwMode="auto">
          <a:xfrm>
            <a:off x="7381848" y="5168492"/>
            <a:ext cx="1383797" cy="3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tatkraft's logo | Statkraft">
            <a:extLst>
              <a:ext uri="{FF2B5EF4-FFF2-40B4-BE49-F238E27FC236}">
                <a16:creationId xmlns:a16="http://schemas.microsoft.com/office/drawing/2014/main" id="{DEDE420C-AC98-4E4F-AC5D-A41BFAADA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2" b="29969"/>
          <a:stretch/>
        </p:blipFill>
        <p:spPr bwMode="auto">
          <a:xfrm>
            <a:off x="8915400" y="5181069"/>
            <a:ext cx="1670625" cy="5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ock, drawing, meter&#10;&#10;Description automatically generated">
            <a:extLst>
              <a:ext uri="{FF2B5EF4-FFF2-40B4-BE49-F238E27FC236}">
                <a16:creationId xmlns:a16="http://schemas.microsoft.com/office/drawing/2014/main" id="{B098923D-A6FF-476D-B493-FF4BA63B67A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29" y="4355586"/>
            <a:ext cx="1094086" cy="201891"/>
          </a:xfrm>
          <a:prstGeom prst="rect">
            <a:avLst/>
          </a:prstGeom>
        </p:spPr>
      </p:pic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C69C069B-FFA0-4330-9EF5-7AECFF40A518}"/>
              </a:ext>
            </a:extLst>
          </p:cNvPr>
          <p:cNvSpPr txBox="1">
            <a:spLocks/>
          </p:cNvSpPr>
          <p:nvPr/>
        </p:nvSpPr>
        <p:spPr>
          <a:xfrm>
            <a:off x="327611" y="1905000"/>
            <a:ext cx="4326363" cy="3656034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err="1"/>
              <a:t>BayWa</a:t>
            </a:r>
            <a:r>
              <a:rPr lang="en-GB" sz="1500" dirty="0"/>
              <a:t> </a:t>
            </a:r>
            <a:r>
              <a:rPr lang="en-GB" sz="1500" dirty="0" err="1"/>
              <a:t>r.e</a:t>
            </a:r>
            <a:r>
              <a:rPr lang="en-GB" sz="1500" dirty="0"/>
              <a:t>. </a:t>
            </a:r>
          </a:p>
          <a:p>
            <a:r>
              <a:rPr lang="en-GB" sz="1500" dirty="0" err="1"/>
              <a:t>BlueC</a:t>
            </a:r>
            <a:r>
              <a:rPr lang="en-GB" sz="1500" dirty="0"/>
              <a:t> Engineering </a:t>
            </a:r>
          </a:p>
          <a:p>
            <a:r>
              <a:rPr lang="en-GB" sz="1500" dirty="0"/>
              <a:t>Carpi Tech  </a:t>
            </a:r>
          </a:p>
          <a:p>
            <a:r>
              <a:rPr lang="en-GB" sz="1500" dirty="0"/>
              <a:t>Ciel &amp; Terre International</a:t>
            </a:r>
          </a:p>
          <a:p>
            <a:r>
              <a:rPr lang="en-GB" sz="1500" dirty="0"/>
              <a:t>CNR </a:t>
            </a:r>
          </a:p>
          <a:p>
            <a:r>
              <a:rPr lang="en-GB" sz="1500" dirty="0"/>
              <a:t>DNV GL</a:t>
            </a:r>
          </a:p>
          <a:p>
            <a:r>
              <a:rPr lang="en-GB" sz="1500" dirty="0"/>
              <a:t>EDF – </a:t>
            </a:r>
            <a:r>
              <a:rPr lang="en-GB" sz="1500" dirty="0" err="1"/>
              <a:t>Electricite</a:t>
            </a:r>
            <a:r>
              <a:rPr lang="en-GB" sz="1500" dirty="0"/>
              <a:t> de France</a:t>
            </a:r>
          </a:p>
          <a:p>
            <a:r>
              <a:rPr lang="en-GB" sz="1500" dirty="0"/>
              <a:t>EDP – </a:t>
            </a:r>
            <a:r>
              <a:rPr lang="en-GB" sz="1500" dirty="0" err="1"/>
              <a:t>Energias</a:t>
            </a:r>
            <a:r>
              <a:rPr lang="en-GB" sz="1500" dirty="0"/>
              <a:t> de Portugal</a:t>
            </a:r>
          </a:p>
          <a:p>
            <a:r>
              <a:rPr lang="en-GB" sz="1500" dirty="0" err="1"/>
              <a:t>Equinor</a:t>
            </a:r>
            <a:endParaRPr lang="en-GB" sz="1500" dirty="0"/>
          </a:p>
          <a:p>
            <a:r>
              <a:rPr lang="en-GB" sz="1500" dirty="0" err="1"/>
              <a:t>Isigenere</a:t>
            </a:r>
            <a:endParaRPr lang="en-GB" sz="1500" dirty="0"/>
          </a:p>
          <a:p>
            <a:r>
              <a:rPr lang="en-GB" sz="1500" dirty="0"/>
              <a:t>Mainstream Renewable Power</a:t>
            </a:r>
          </a:p>
          <a:p>
            <a:r>
              <a:rPr lang="en-GB" sz="1500" dirty="0"/>
              <a:t>Noria Energy</a:t>
            </a:r>
          </a:p>
          <a:p>
            <a:r>
              <a:rPr lang="en-GB" sz="1500" dirty="0"/>
              <a:t>Scatec Solar</a:t>
            </a:r>
          </a:p>
          <a:p>
            <a:r>
              <a:rPr lang="en-GB" sz="1500" dirty="0" err="1"/>
              <a:t>Seaflex</a:t>
            </a:r>
            <a:endParaRPr lang="en-GB" sz="1500" dirty="0"/>
          </a:p>
          <a:p>
            <a:r>
              <a:rPr lang="en-GB" sz="1500" dirty="0" err="1"/>
              <a:t>Statkraft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10503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BA07366-CB75-4AA8-9E5B-928B849F427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34431" y="3518053"/>
            <a:ext cx="3475570" cy="216024"/>
          </a:xfrm>
        </p:spPr>
        <p:txBody>
          <a:bodyPr>
            <a:normAutofit/>
          </a:bodyPr>
          <a:lstStyle/>
          <a:p>
            <a:r>
              <a:rPr lang="en-GB" dirty="0"/>
              <a:t>Michele Tagliapietra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334431" y="3803626"/>
            <a:ext cx="3475570" cy="276880"/>
          </a:xfrm>
        </p:spPr>
        <p:txBody>
          <a:bodyPr>
            <a:normAutofit/>
          </a:bodyPr>
          <a:lstStyle/>
          <a:p>
            <a:r>
              <a:rPr lang="en-GB" dirty="0"/>
              <a:t>Michele.Tagliapietra@dnvgl.com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34431" y="4080506"/>
            <a:ext cx="3475570" cy="320602"/>
          </a:xfrm>
        </p:spPr>
        <p:txBody>
          <a:bodyPr>
            <a:normAutofit/>
          </a:bodyPr>
          <a:lstStyle/>
          <a:p>
            <a:r>
              <a:rPr lang="en-GB" dirty="0"/>
              <a:t>+31 625067363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76EF3B5B-1D05-47ED-916D-0370F55C885E}"/>
              </a:ext>
            </a:extLst>
          </p:cNvPr>
          <p:cNvSpPr txBox="1">
            <a:spLocks/>
          </p:cNvSpPr>
          <p:nvPr/>
        </p:nvSpPr>
        <p:spPr>
          <a:xfrm>
            <a:off x="4648200" y="3542091"/>
            <a:ext cx="3475570" cy="2160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Saarthak Saini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1694BC26-4661-4726-B84C-22EBF2EC8793}"/>
              </a:ext>
            </a:extLst>
          </p:cNvPr>
          <p:cNvSpPr txBox="1">
            <a:spLocks/>
          </p:cNvSpPr>
          <p:nvPr/>
        </p:nvSpPr>
        <p:spPr>
          <a:xfrm>
            <a:off x="4648200" y="3827664"/>
            <a:ext cx="3475570" cy="276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Saarthak.Saini@dnvgl.com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6EEEA243-C2F8-4F72-946E-D7C7AC1DBCD9}"/>
              </a:ext>
            </a:extLst>
          </p:cNvPr>
          <p:cNvSpPr txBox="1">
            <a:spLocks/>
          </p:cNvSpPr>
          <p:nvPr/>
        </p:nvSpPr>
        <p:spPr>
          <a:xfrm>
            <a:off x="4648200" y="4104544"/>
            <a:ext cx="3475570" cy="3206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+44 (0)2038166774</a:t>
            </a:r>
          </a:p>
        </p:txBody>
      </p:sp>
    </p:spTree>
    <p:extLst>
      <p:ext uri="{BB962C8B-B14F-4D97-AF65-F5344CB8AC3E}">
        <p14:creationId xmlns:p14="http://schemas.microsoft.com/office/powerpoint/2010/main" val="290431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the Floating PV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3" y="1268412"/>
            <a:ext cx="6523567" cy="464434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500" dirty="0"/>
              <a:t>First Floating Solar PV applications date back to &gt;10 years ago, with small pilot projects in US, Japan, Italy and Spain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Floating Solar PV started booming in 2014-2016, driven by growing floating structure suppliers in Europe and Japan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Back in 2015, the FPV market was expected to grow to 2.5 </a:t>
            </a:r>
            <a:r>
              <a:rPr lang="en-GB" sz="1500" dirty="0" err="1"/>
              <a:t>GWp</a:t>
            </a:r>
            <a:r>
              <a:rPr lang="en-GB" sz="1500" dirty="0"/>
              <a:t> by 2024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Since 2016, the Asian market took the lead in large-scale Floating PV installations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2.4 </a:t>
            </a:r>
            <a:r>
              <a:rPr lang="en-GB" sz="1500" dirty="0" err="1"/>
              <a:t>GWp</a:t>
            </a:r>
            <a:r>
              <a:rPr lang="en-GB" sz="1500" dirty="0"/>
              <a:t> cumulative were installed at the end of 2019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Pipeline for more than 10 </a:t>
            </a:r>
            <a:r>
              <a:rPr lang="en-GB" sz="1500" dirty="0" err="1"/>
              <a:t>GWp</a:t>
            </a:r>
            <a:r>
              <a:rPr lang="en-GB" sz="1500" dirty="0"/>
              <a:t> in the next 3-4 years, mainly in Asia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Biggest project installed: 150 </a:t>
            </a:r>
            <a:r>
              <a:rPr lang="en-GB" sz="1500" dirty="0" err="1"/>
              <a:t>MWp</a:t>
            </a:r>
            <a:r>
              <a:rPr lang="en-GB" sz="1500" dirty="0"/>
              <a:t>, for now…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305655" y="3590585"/>
            <a:ext cx="4847835" cy="2611006"/>
            <a:chOff x="2354875" y="1329597"/>
            <a:chExt cx="8095968" cy="43459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54875" y="1329597"/>
              <a:ext cx="7481322" cy="41988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697496" y="5318886"/>
              <a:ext cx="3753347" cy="35666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chemeClr val="tx1"/>
                  </a:solidFill>
                </a:rPr>
                <a:t>Source: World Bank Group, ESMAP, SERIS (2018)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60EC1A-1F16-4C23-86F2-750653D550A6}"/>
              </a:ext>
            </a:extLst>
          </p:cNvPr>
          <p:cNvGrpSpPr/>
          <p:nvPr/>
        </p:nvGrpSpPr>
        <p:grpSpPr>
          <a:xfrm>
            <a:off x="7370282" y="1008443"/>
            <a:ext cx="4669318" cy="2582142"/>
            <a:chOff x="7161598" y="539249"/>
            <a:chExt cx="4669318" cy="2582142"/>
          </a:xfrm>
        </p:grpSpPr>
        <p:pic>
          <p:nvPicPr>
            <p:cNvPr id="3074" name="Picture 2" descr="Global Floating Solar Panels Market By Capacity">
              <a:extLst>
                <a:ext uri="{FF2B5EF4-FFF2-40B4-BE49-F238E27FC236}">
                  <a16:creationId xmlns:a16="http://schemas.microsoft.com/office/drawing/2014/main" id="{A9CC9B25-2E05-4D06-AC0F-A0B5A3E63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72"/>
            <a:stretch/>
          </p:blipFill>
          <p:spPr bwMode="auto">
            <a:xfrm>
              <a:off x="7161598" y="539249"/>
              <a:ext cx="4427036" cy="2578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87EC38-E9AA-4267-9464-C444ECB7EDBF}"/>
                </a:ext>
              </a:extLst>
            </p:cNvPr>
            <p:cNvSpPr/>
            <p:nvPr/>
          </p:nvSpPr>
          <p:spPr>
            <a:xfrm>
              <a:off x="10210800" y="2907109"/>
              <a:ext cx="1620116" cy="21428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chemeClr val="tx1"/>
                  </a:solidFill>
                </a:rPr>
                <a:t>Source: </a:t>
              </a:r>
              <a:r>
                <a:rPr lang="en-GB" sz="600" dirty="0" err="1">
                  <a:solidFill>
                    <a:schemeClr val="tx1"/>
                  </a:solidFill>
                </a:rPr>
                <a:t>GMinsights</a:t>
              </a:r>
              <a:r>
                <a:rPr lang="en-GB" sz="600" dirty="0">
                  <a:solidFill>
                    <a:schemeClr val="tx1"/>
                  </a:solidFill>
                </a:rPr>
                <a:t> (2015)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83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5" descr="A picture containing sky, outdoor, ground, water&#10;&#10;Description generated with very high confidence"/>
          <p:cNvPicPr>
            <a:picLocks noChangeAspect="1"/>
          </p:cNvPicPr>
          <p:nvPr/>
        </p:nvPicPr>
        <p:blipFill rotWithShape="1">
          <a:blip r:embed="rId3"/>
          <a:srcRect l="647" t="17620" r="905" b="687"/>
          <a:stretch/>
        </p:blipFill>
        <p:spPr>
          <a:xfrm>
            <a:off x="338896" y="1270441"/>
            <a:ext cx="3707667" cy="1878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projects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334961" y="3160100"/>
            <a:ext cx="3711601" cy="39364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200" b="1" dirty="0"/>
              <a:t>150 </a:t>
            </a:r>
            <a:r>
              <a:rPr lang="en-GB" sz="1200" b="1" dirty="0" err="1"/>
              <a:t>MWp</a:t>
            </a:r>
            <a:r>
              <a:rPr lang="en-GB" sz="1200" b="1" dirty="0"/>
              <a:t> </a:t>
            </a:r>
            <a:r>
              <a:rPr lang="en-GB" sz="1200" b="1" dirty="0" err="1"/>
              <a:t>Guqiao</a:t>
            </a:r>
            <a:r>
              <a:rPr lang="en-GB" sz="1200" b="1" dirty="0"/>
              <a:t>– China 2019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4240200" y="3160100"/>
            <a:ext cx="3711600" cy="39364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200" b="1" dirty="0"/>
              <a:t>27,4 </a:t>
            </a:r>
            <a:r>
              <a:rPr lang="en-GB" sz="1200" b="1" dirty="0" err="1"/>
              <a:t>MWp</a:t>
            </a:r>
            <a:r>
              <a:rPr lang="en-GB" sz="1200" b="1" dirty="0"/>
              <a:t> </a:t>
            </a:r>
            <a:r>
              <a:rPr lang="en-GB" sz="1200" b="1" dirty="0" err="1"/>
              <a:t>Bomhofsplas</a:t>
            </a:r>
            <a:r>
              <a:rPr lang="en-GB" sz="1200" b="1" dirty="0"/>
              <a:t> – NL 2020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135231" y="3160101"/>
            <a:ext cx="3711600" cy="39173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200" b="1" dirty="0"/>
              <a:t>6,3 </a:t>
            </a:r>
            <a:r>
              <a:rPr lang="en-GB" sz="1200" b="1" dirty="0" err="1"/>
              <a:t>MWp</a:t>
            </a:r>
            <a:r>
              <a:rPr lang="en-GB" sz="1200" b="1" dirty="0"/>
              <a:t> Heathrow – UK 2016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334963" y="5520584"/>
            <a:ext cx="3711600" cy="39364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200" b="1" dirty="0"/>
              <a:t>1,8 </a:t>
            </a:r>
            <a:r>
              <a:rPr lang="en-GB" sz="1200" b="1" dirty="0" err="1"/>
              <a:t>MWp</a:t>
            </a:r>
            <a:r>
              <a:rPr lang="en-GB" sz="1200" b="1" dirty="0"/>
              <a:t> Rotterdam – NL 2020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4240200" y="5520584"/>
            <a:ext cx="3711600" cy="39364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200" b="1" dirty="0"/>
              <a:t>0,1 </a:t>
            </a:r>
            <a:r>
              <a:rPr lang="en-GB" sz="1200" b="1" dirty="0" err="1"/>
              <a:t>MWp</a:t>
            </a:r>
            <a:r>
              <a:rPr lang="en-GB" sz="1200" b="1" dirty="0"/>
              <a:t> – Maldives 2016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141040" y="5520584"/>
            <a:ext cx="3711600" cy="39364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200" b="1" dirty="0"/>
              <a:t>0,2 </a:t>
            </a:r>
            <a:r>
              <a:rPr lang="en-GB" sz="1200" b="1" dirty="0" err="1"/>
              <a:t>MWp</a:t>
            </a:r>
            <a:r>
              <a:rPr lang="en-GB" sz="1200" b="1" dirty="0"/>
              <a:t> </a:t>
            </a:r>
            <a:r>
              <a:rPr lang="en-GB" sz="1200" b="1" dirty="0" err="1"/>
              <a:t>Magat</a:t>
            </a:r>
            <a:r>
              <a:rPr lang="en-GB" sz="1200" b="1" dirty="0"/>
              <a:t> – Philippines 2019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34431" y="3610808"/>
            <a:ext cx="3711599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46888" y="3610808"/>
            <a:ext cx="3711599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35231" y="3611641"/>
            <a:ext cx="3711599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3352" y="3160101"/>
            <a:ext cx="117373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5231" y="1270442"/>
            <a:ext cx="3717409" cy="1832246"/>
          </a:xfrm>
          <a:prstGeom prst="rect">
            <a:avLst/>
          </a:prstGeom>
          <a:solidFill>
            <a:srgbClr val="CCECF8"/>
          </a:solidFill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 bwMode="auto">
          <a:xfrm>
            <a:off x="4246888" y="3705027"/>
            <a:ext cx="3704912" cy="18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3"/>
          <a:stretch/>
        </p:blipFill>
        <p:spPr bwMode="auto">
          <a:xfrm>
            <a:off x="4244551" y="1268413"/>
            <a:ext cx="3713936" cy="18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263352" y="3171465"/>
            <a:ext cx="117373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19503"/>
          <a:stretch/>
        </p:blipFill>
        <p:spPr>
          <a:xfrm>
            <a:off x="338896" y="3705027"/>
            <a:ext cx="3704263" cy="1817781"/>
          </a:xfrm>
          <a:prstGeom prst="rect">
            <a:avLst/>
          </a:prstGeom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2"/>
          <a:stretch/>
        </p:blipFill>
        <p:spPr bwMode="auto">
          <a:xfrm>
            <a:off x="8165086" y="3684189"/>
            <a:ext cx="3681744" cy="18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263352" y="5520584"/>
            <a:ext cx="117373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38911" y="1254217"/>
            <a:ext cx="0" cy="2285329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8911" y="3682517"/>
            <a:ext cx="0" cy="223171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40216" y="3682516"/>
            <a:ext cx="0" cy="223171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047552" y="1267921"/>
            <a:ext cx="0" cy="2285823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0FA63E-246B-485B-94B6-D15507DF5C60}"/>
              </a:ext>
            </a:extLst>
          </p:cNvPr>
          <p:cNvSpPr txBox="1"/>
          <p:nvPr/>
        </p:nvSpPr>
        <p:spPr>
          <a:xfrm>
            <a:off x="3249403" y="1261076"/>
            <a:ext cx="783869" cy="109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700" dirty="0" err="1">
                <a:solidFill>
                  <a:srgbClr val="333333"/>
                </a:solidFill>
              </a:rPr>
              <a:t>Sungrow</a:t>
            </a:r>
            <a:r>
              <a:rPr lang="en-GB" sz="700" dirty="0">
                <a:solidFill>
                  <a:srgbClr val="333333"/>
                </a:solidFill>
              </a:rPr>
              <a:t> Floating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ADF6DF-F7A4-4E12-9742-4BB7507CF98D}"/>
              </a:ext>
            </a:extLst>
          </p:cNvPr>
          <p:cNvSpPr txBox="1"/>
          <p:nvPr/>
        </p:nvSpPr>
        <p:spPr>
          <a:xfrm>
            <a:off x="7459953" y="1270442"/>
            <a:ext cx="498534" cy="109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700" dirty="0" err="1">
                <a:solidFill>
                  <a:srgbClr val="333333"/>
                </a:solidFill>
              </a:rPr>
              <a:t>BayWa</a:t>
            </a:r>
            <a:r>
              <a:rPr lang="en-GB" sz="700" dirty="0">
                <a:solidFill>
                  <a:srgbClr val="333333"/>
                </a:solidFill>
              </a:rPr>
              <a:t> </a:t>
            </a:r>
            <a:r>
              <a:rPr lang="en-GB" sz="700" dirty="0" err="1">
                <a:solidFill>
                  <a:srgbClr val="333333"/>
                </a:solidFill>
              </a:rPr>
              <a:t>r.e</a:t>
            </a:r>
            <a:r>
              <a:rPr lang="en-GB" sz="700" dirty="0">
                <a:solidFill>
                  <a:srgbClr val="333333"/>
                </a:solidFill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D4B0E1-AB64-47AA-93CA-63B494F2A40A}"/>
              </a:ext>
            </a:extLst>
          </p:cNvPr>
          <p:cNvSpPr txBox="1"/>
          <p:nvPr/>
        </p:nvSpPr>
        <p:spPr>
          <a:xfrm>
            <a:off x="8156025" y="1270442"/>
            <a:ext cx="663643" cy="109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700" dirty="0">
                <a:solidFill>
                  <a:srgbClr val="333333"/>
                </a:solidFill>
              </a:rPr>
              <a:t>Lightsource BP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4FB379-01B5-4F48-A021-363DD1429FE6}"/>
              </a:ext>
            </a:extLst>
          </p:cNvPr>
          <p:cNvSpPr txBox="1"/>
          <p:nvPr/>
        </p:nvSpPr>
        <p:spPr>
          <a:xfrm>
            <a:off x="7554506" y="3718464"/>
            <a:ext cx="370294" cy="109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700" dirty="0" err="1">
                <a:solidFill>
                  <a:srgbClr val="333333"/>
                </a:solidFill>
              </a:rPr>
              <a:t>Swimsol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7EAFEC-9C01-4685-BD98-5BE7550F4FE6}"/>
              </a:ext>
            </a:extLst>
          </p:cNvPr>
          <p:cNvSpPr txBox="1"/>
          <p:nvPr/>
        </p:nvSpPr>
        <p:spPr>
          <a:xfrm>
            <a:off x="3200400" y="3700098"/>
            <a:ext cx="838371" cy="109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700" dirty="0">
                <a:solidFill>
                  <a:srgbClr val="333333"/>
                </a:solidFill>
              </a:rPr>
              <a:t>Floating Solar B.V.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580F2A-4E12-4C74-962E-1F95527E3541}"/>
              </a:ext>
            </a:extLst>
          </p:cNvPr>
          <p:cNvSpPr txBox="1"/>
          <p:nvPr/>
        </p:nvSpPr>
        <p:spPr>
          <a:xfrm>
            <a:off x="8229600" y="3682516"/>
            <a:ext cx="485710" cy="109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700" dirty="0">
                <a:solidFill>
                  <a:srgbClr val="333333"/>
                </a:solidFill>
              </a:rPr>
              <a:t>Ocean Sun</a:t>
            </a:r>
          </a:p>
        </p:txBody>
      </p:sp>
    </p:spTree>
    <p:extLst>
      <p:ext uri="{BB962C8B-B14F-4D97-AF65-F5344CB8AC3E}">
        <p14:creationId xmlns:p14="http://schemas.microsoft.com/office/powerpoint/2010/main" val="77393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4585-1341-47A1-B6FF-19362A50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track record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2013C-7F03-4747-BDE7-B1753CB1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4802CA-024E-46C1-825A-05F1C79262AF}"/>
              </a:ext>
            </a:extLst>
          </p:cNvPr>
          <p:cNvGrpSpPr/>
          <p:nvPr/>
        </p:nvGrpSpPr>
        <p:grpSpPr>
          <a:xfrm>
            <a:off x="5244146" y="3161999"/>
            <a:ext cx="6612495" cy="2146994"/>
            <a:chOff x="5268498" y="1133182"/>
            <a:chExt cx="6612495" cy="21469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3B8D4F-2A7B-450E-8504-7B087F8F2BBE}"/>
                </a:ext>
              </a:extLst>
            </p:cNvPr>
            <p:cNvGrpSpPr/>
            <p:nvPr/>
          </p:nvGrpSpPr>
          <p:grpSpPr>
            <a:xfrm rot="21391505">
              <a:off x="5268498" y="1133182"/>
              <a:ext cx="6191250" cy="1686218"/>
              <a:chOff x="5268498" y="1133182"/>
              <a:chExt cx="6191250" cy="163781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41E037A-CBA1-480D-B75F-97CEE129E38B}"/>
                  </a:ext>
                </a:extLst>
              </p:cNvPr>
              <p:cNvGrpSpPr/>
              <p:nvPr/>
            </p:nvGrpSpPr>
            <p:grpSpPr>
              <a:xfrm>
                <a:off x="5268498" y="1133182"/>
                <a:ext cx="6191250" cy="1637819"/>
                <a:chOff x="4887033" y="1571678"/>
                <a:chExt cx="6191250" cy="1637819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B0A1ABB1-DF4E-4A9C-862D-5776FDFBD7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87033" y="2285572"/>
                  <a:ext cx="6191250" cy="923925"/>
                </a:xfrm>
                <a:prstGeom prst="rect">
                  <a:avLst/>
                </a:prstGeom>
              </p:spPr>
            </p:pic>
            <p:pic>
              <p:nvPicPr>
                <p:cNvPr id="4098" name="Picture 2" descr="The Guardian | Grand Café Eerste Klas">
                  <a:extLst>
                    <a:ext uri="{FF2B5EF4-FFF2-40B4-BE49-F238E27FC236}">
                      <a16:creationId xmlns:a16="http://schemas.microsoft.com/office/drawing/2014/main" id="{CCED48E8-B9C4-414C-8D86-21358885D8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473" b="24172"/>
                <a:stretch/>
              </p:blipFill>
              <p:spPr bwMode="auto">
                <a:xfrm>
                  <a:off x="6934200" y="1571678"/>
                  <a:ext cx="2104317" cy="6625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8DB6-68B3-45C6-B368-EFB00552AC74}"/>
                  </a:ext>
                </a:extLst>
              </p:cNvPr>
              <p:cNvSpPr txBox="1"/>
              <p:nvPr/>
            </p:nvSpPr>
            <p:spPr>
              <a:xfrm>
                <a:off x="6109831" y="1481726"/>
                <a:ext cx="976229" cy="244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1600" dirty="0">
                    <a:solidFill>
                      <a:srgbClr val="333333"/>
                    </a:solidFill>
                  </a:rPr>
                  <a:t>Mar 2016</a:t>
                </a:r>
              </a:p>
            </p:txBody>
          </p:sp>
        </p:grp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1DA8669-5143-4694-A587-6CC2F33D7E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53353" y="2132923"/>
              <a:ext cx="2327640" cy="1147253"/>
            </a:xfrm>
            <a:prstGeom prst="rect">
              <a:avLst/>
            </a:prstGeom>
            <a:solidFill>
              <a:srgbClr val="CCECF8"/>
            </a:solidFill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0A6AD3-60BC-492E-9813-078870925457}"/>
              </a:ext>
            </a:extLst>
          </p:cNvPr>
          <p:cNvGrpSpPr/>
          <p:nvPr/>
        </p:nvGrpSpPr>
        <p:grpSpPr>
          <a:xfrm>
            <a:off x="5696278" y="1186707"/>
            <a:ext cx="5743226" cy="1742842"/>
            <a:chOff x="5696278" y="1186707"/>
            <a:chExt cx="5743226" cy="17428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3149B6-490F-48F9-873D-22F7E5A6A907}"/>
                </a:ext>
              </a:extLst>
            </p:cNvPr>
            <p:cNvGrpSpPr/>
            <p:nvPr/>
          </p:nvGrpSpPr>
          <p:grpSpPr>
            <a:xfrm rot="20950204">
              <a:off x="5696278" y="1186707"/>
              <a:ext cx="5629275" cy="1145415"/>
              <a:chOff x="4925116" y="1265173"/>
              <a:chExt cx="5629275" cy="114541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AD143DA-F080-4048-A56A-CCEB483B4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27465">
                <a:off x="4925116" y="1829563"/>
                <a:ext cx="5629275" cy="581025"/>
              </a:xfrm>
              <a:prstGeom prst="rect">
                <a:avLst/>
              </a:prstGeom>
            </p:spPr>
          </p:pic>
          <p:pic>
            <p:nvPicPr>
              <p:cNvPr id="4100" name="Picture 4">
                <a:extLst>
                  <a:ext uri="{FF2B5EF4-FFF2-40B4-BE49-F238E27FC236}">
                    <a16:creationId xmlns:a16="http://schemas.microsoft.com/office/drawing/2014/main" id="{0DFE9B29-3CD4-4F82-95CC-C2F2B3A44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7465">
                <a:off x="6477000" y="1265173"/>
                <a:ext cx="2070997" cy="476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3DF31B-B48C-4DE1-82CE-DB2E964A6862}"/>
                  </a:ext>
                </a:extLst>
              </p:cNvPr>
              <p:cNvSpPr txBox="1"/>
              <p:nvPr/>
            </p:nvSpPr>
            <p:spPr>
              <a:xfrm rot="227465">
                <a:off x="5357719" y="1425027"/>
                <a:ext cx="937757" cy="251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1600" dirty="0">
                    <a:solidFill>
                      <a:srgbClr val="333333"/>
                    </a:solidFill>
                  </a:rPr>
                  <a:t>Jan 2016</a:t>
                </a:r>
              </a:p>
            </p:txBody>
          </p:sp>
        </p:grp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410AD7CB-4C06-4EEA-A2D8-85050F53E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44239" y="1836791"/>
              <a:ext cx="1395265" cy="1092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800FA63-B4B1-4D9A-9790-01AE15FD41A7}"/>
              </a:ext>
            </a:extLst>
          </p:cNvPr>
          <p:cNvSpPr txBox="1"/>
          <p:nvPr/>
        </p:nvSpPr>
        <p:spPr>
          <a:xfrm>
            <a:off x="334431" y="1219200"/>
            <a:ext cx="65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600" dirty="0" err="1">
              <a:solidFill>
                <a:srgbClr val="333333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E8D2EA-1AE3-464D-A23E-9A39DCF14D98}"/>
              </a:ext>
            </a:extLst>
          </p:cNvPr>
          <p:cNvSpPr txBox="1">
            <a:spLocks/>
          </p:cNvSpPr>
          <p:nvPr/>
        </p:nvSpPr>
        <p:spPr>
          <a:xfrm>
            <a:off x="334433" y="1268412"/>
            <a:ext cx="5545543" cy="4644347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500" dirty="0"/>
              <a:t>A bright start… 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Jan 2016 </a:t>
            </a:r>
            <a:r>
              <a:rPr lang="en-GB" sz="1500" dirty="0">
                <a:sym typeface="Wingdings" panose="05000000000000000000" pitchFamily="2" charset="2"/>
              </a:rPr>
              <a:t> </a:t>
            </a:r>
            <a:r>
              <a:rPr lang="en-GB" sz="1500" dirty="0"/>
              <a:t>Godley Reservoir – 2.9 </a:t>
            </a:r>
            <a:r>
              <a:rPr lang="en-GB" sz="1500" dirty="0" err="1"/>
              <a:t>MWp</a:t>
            </a:r>
            <a:r>
              <a:rPr lang="en-GB" sz="1500" dirty="0"/>
              <a:t> (</a:t>
            </a:r>
            <a:r>
              <a:rPr lang="en-GB" sz="1500" dirty="0" err="1"/>
              <a:t>Ciel&amp;Terre</a:t>
            </a:r>
            <a:r>
              <a:rPr lang="en-GB" sz="1500" dirty="0"/>
              <a:t>; United Utilities) </a:t>
            </a:r>
          </a:p>
          <a:p>
            <a:pPr lvl="0">
              <a:spcBef>
                <a:spcPts val="1200"/>
              </a:spcBef>
            </a:pPr>
            <a:r>
              <a:rPr lang="en-GB" sz="1500" dirty="0"/>
              <a:t>Mar 2016 </a:t>
            </a:r>
            <a:r>
              <a:rPr lang="en-GB" sz="1500" dirty="0">
                <a:sym typeface="Wingdings" panose="05000000000000000000" pitchFamily="2" charset="2"/>
              </a:rPr>
              <a:t> </a:t>
            </a:r>
            <a:r>
              <a:rPr lang="en-GB" sz="1500" dirty="0"/>
              <a:t>QE II Reservoir – 6.3 </a:t>
            </a:r>
            <a:r>
              <a:rPr lang="en-GB" sz="1500" dirty="0" err="1"/>
              <a:t>MWp</a:t>
            </a:r>
            <a:r>
              <a:rPr lang="en-GB" sz="1500" dirty="0"/>
              <a:t> (</a:t>
            </a:r>
            <a:r>
              <a:rPr lang="en-GB" sz="1500" dirty="0" err="1"/>
              <a:t>Ciel&amp;Terre</a:t>
            </a:r>
            <a:r>
              <a:rPr lang="en-GB" sz="1500" dirty="0"/>
              <a:t>; Lightsource BP) </a:t>
            </a:r>
          </a:p>
          <a:p>
            <a:pPr lvl="0">
              <a:spcBef>
                <a:spcPts val="1200"/>
              </a:spcBef>
            </a:pPr>
            <a:r>
              <a:rPr lang="en-GB" sz="1500" dirty="0"/>
              <a:t>Jan 2019 </a:t>
            </a:r>
            <a:r>
              <a:rPr lang="en-GB" sz="1500" dirty="0">
                <a:sym typeface="Wingdings" panose="05000000000000000000" pitchFamily="2" charset="2"/>
              </a:rPr>
              <a:t> </a:t>
            </a:r>
            <a:r>
              <a:rPr lang="en-GB" sz="1500" dirty="0"/>
              <a:t>Langthwaite Reservoir – 1 </a:t>
            </a:r>
            <a:r>
              <a:rPr lang="en-GB" sz="1500" dirty="0" err="1"/>
              <a:t>MWp</a:t>
            </a:r>
            <a:r>
              <a:rPr lang="en-GB" sz="1500" dirty="0"/>
              <a:t> (Northern Pontoons; United Utilities)  </a:t>
            </a:r>
          </a:p>
          <a:p>
            <a:pPr lvl="0">
              <a:spcBef>
                <a:spcPts val="1200"/>
              </a:spcBef>
            </a:pPr>
            <a:r>
              <a:rPr lang="en-GB" sz="1500" dirty="0"/>
              <a:t>Others:</a:t>
            </a:r>
          </a:p>
          <a:p>
            <a:pPr lvl="1"/>
            <a:r>
              <a:rPr lang="en-GB" sz="1500" dirty="0" err="1"/>
              <a:t>Polybell</a:t>
            </a:r>
            <a:r>
              <a:rPr lang="en-GB" sz="1500" dirty="0"/>
              <a:t> – 471 </a:t>
            </a:r>
            <a:r>
              <a:rPr lang="en-GB" sz="1500" dirty="0" err="1"/>
              <a:t>KWp</a:t>
            </a:r>
            <a:r>
              <a:rPr lang="en-GB" sz="1500" dirty="0"/>
              <a:t> </a:t>
            </a:r>
          </a:p>
          <a:p>
            <a:pPr lvl="1"/>
            <a:r>
              <a:rPr lang="en-GB" sz="1500" dirty="0"/>
              <a:t>Ben Acre – 300 </a:t>
            </a:r>
            <a:r>
              <a:rPr lang="en-GB" sz="1500" dirty="0" err="1"/>
              <a:t>KWp</a:t>
            </a:r>
            <a:r>
              <a:rPr lang="en-GB" sz="1500" dirty="0"/>
              <a:t> (100 </a:t>
            </a:r>
            <a:r>
              <a:rPr lang="en-GB" sz="1500" dirty="0" err="1"/>
              <a:t>kWp</a:t>
            </a:r>
            <a:r>
              <a:rPr lang="en-GB" sz="1500" dirty="0"/>
              <a:t> *3)</a:t>
            </a:r>
          </a:p>
          <a:p>
            <a:pPr lvl="1"/>
            <a:r>
              <a:rPr lang="en-GB" sz="1500" dirty="0" err="1"/>
              <a:t>Sheeplands</a:t>
            </a:r>
            <a:r>
              <a:rPr lang="en-GB" sz="1500" dirty="0"/>
              <a:t> – 200 </a:t>
            </a:r>
            <a:r>
              <a:rPr lang="en-GB" sz="1500" dirty="0" err="1"/>
              <a:t>kWp</a:t>
            </a:r>
            <a:endParaRPr lang="en-GB" sz="1500" dirty="0"/>
          </a:p>
          <a:p>
            <a:pPr lvl="1"/>
            <a:endParaRPr lang="en-GB" sz="15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1500" dirty="0"/>
              <a:t>… but little follow-up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5893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4585-1341-47A1-B6FF-19362A50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Potential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2013C-7F03-4747-BDE7-B1753CB1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949685-818B-42A3-9E1F-AD8A786AFA3D}"/>
              </a:ext>
            </a:extLst>
          </p:cNvPr>
          <p:cNvSpPr txBox="1">
            <a:spLocks/>
          </p:cNvSpPr>
          <p:nvPr/>
        </p:nvSpPr>
        <p:spPr>
          <a:xfrm>
            <a:off x="334433" y="1268413"/>
            <a:ext cx="11400367" cy="18557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dirty="0"/>
              <a:t>240000 km</a:t>
            </a:r>
            <a:r>
              <a:rPr lang="en-GB" sz="1500" baseline="30000" dirty="0"/>
              <a:t>2 </a:t>
            </a:r>
            <a:r>
              <a:rPr lang="en-GB" sz="1500" dirty="0"/>
              <a:t>surface </a:t>
            </a:r>
            <a:r>
              <a:rPr lang="en-GB" sz="1500" dirty="0">
                <a:sym typeface="Wingdings" panose="05000000000000000000" pitchFamily="2" charset="2"/>
              </a:rPr>
              <a:t> 0,7% water  1680 </a:t>
            </a:r>
            <a:r>
              <a:rPr lang="en-GB" sz="1500" dirty="0"/>
              <a:t>km</a:t>
            </a:r>
            <a:r>
              <a:rPr lang="en-GB" sz="1500" baseline="30000" dirty="0"/>
              <a:t>2 </a:t>
            </a:r>
            <a:r>
              <a:rPr lang="en-GB" sz="1500" dirty="0"/>
              <a:t>inland water bodies </a:t>
            </a:r>
          </a:p>
          <a:p>
            <a:pPr marL="0" indent="0" algn="ctr">
              <a:buNone/>
            </a:pPr>
            <a:r>
              <a:rPr lang="en-GB" sz="1500" dirty="0">
                <a:sym typeface="Wingdings" panose="05000000000000000000" pitchFamily="2" charset="2"/>
              </a:rPr>
              <a:t>100</a:t>
            </a:r>
            <a:r>
              <a:rPr lang="en-GB" sz="1500" baseline="30000" dirty="0">
                <a:sym typeface="Wingdings" panose="05000000000000000000" pitchFamily="2" charset="2"/>
              </a:rPr>
              <a:t>+</a:t>
            </a:r>
            <a:r>
              <a:rPr lang="en-GB" sz="1500" dirty="0">
                <a:sym typeface="Wingdings" panose="05000000000000000000" pitchFamily="2" charset="2"/>
              </a:rPr>
              <a:t> </a:t>
            </a:r>
            <a:r>
              <a:rPr lang="en-GB" sz="1500" dirty="0" err="1">
                <a:sym typeface="Wingdings" panose="05000000000000000000" pitchFamily="2" charset="2"/>
              </a:rPr>
              <a:t>MWp</a:t>
            </a:r>
            <a:r>
              <a:rPr lang="en-GB" sz="1500" dirty="0">
                <a:sym typeface="Wingdings" panose="05000000000000000000" pitchFamily="2" charset="2"/>
              </a:rPr>
              <a:t>/</a:t>
            </a:r>
            <a:r>
              <a:rPr lang="en-GB" sz="1500" dirty="0"/>
              <a:t>km</a:t>
            </a:r>
            <a:r>
              <a:rPr lang="en-GB" sz="1500" baseline="30000" dirty="0"/>
              <a:t>2 </a:t>
            </a:r>
            <a:r>
              <a:rPr lang="en-GB" sz="1500" dirty="0">
                <a:sym typeface="Wingdings" panose="05000000000000000000" pitchFamily="2" charset="2"/>
              </a:rPr>
              <a:t> 168 </a:t>
            </a:r>
            <a:r>
              <a:rPr lang="en-GB" sz="1500" dirty="0" err="1">
                <a:sym typeface="Wingdings" panose="05000000000000000000" pitchFamily="2" charset="2"/>
              </a:rPr>
              <a:t>GWp</a:t>
            </a:r>
            <a:r>
              <a:rPr lang="en-GB" sz="1500" dirty="0">
                <a:sym typeface="Wingdings" panose="05000000000000000000" pitchFamily="2" charset="2"/>
              </a:rPr>
              <a:t>  10% usage  </a:t>
            </a:r>
            <a:r>
              <a:rPr lang="en-GB" sz="1500" dirty="0">
                <a:solidFill>
                  <a:schemeClr val="accent4"/>
                </a:solidFill>
                <a:sym typeface="Wingdings" panose="05000000000000000000" pitchFamily="2" charset="2"/>
              </a:rPr>
              <a:t>16,8</a:t>
            </a:r>
            <a:r>
              <a:rPr lang="en-GB" sz="1500" baseline="30000" dirty="0">
                <a:solidFill>
                  <a:schemeClr val="accent4"/>
                </a:solidFill>
                <a:sym typeface="Wingdings" panose="05000000000000000000" pitchFamily="2" charset="2"/>
              </a:rPr>
              <a:t>+</a:t>
            </a:r>
            <a:r>
              <a:rPr lang="en-GB" sz="1500" dirty="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en-GB" sz="1500" dirty="0" err="1">
                <a:solidFill>
                  <a:schemeClr val="accent4"/>
                </a:solidFill>
                <a:sym typeface="Wingdings" panose="05000000000000000000" pitchFamily="2" charset="2"/>
              </a:rPr>
              <a:t>GWp</a:t>
            </a:r>
            <a:r>
              <a:rPr lang="en-GB" sz="1500" dirty="0">
                <a:solidFill>
                  <a:schemeClr val="accent4"/>
                </a:solidFill>
                <a:sym typeface="Wingdings" panose="05000000000000000000" pitchFamily="2" charset="2"/>
              </a:rPr>
              <a:t> theoretical potential</a:t>
            </a:r>
          </a:p>
          <a:p>
            <a:pPr marL="0" indent="0" algn="ctr">
              <a:buNone/>
            </a:pPr>
            <a:r>
              <a:rPr lang="en-GB" sz="1500" dirty="0">
                <a:sym typeface="Wingdings" panose="05000000000000000000" pitchFamily="2" charset="2"/>
              </a:rPr>
              <a:t>(based on the current PV module technology and current Floating structure technology: 500</a:t>
            </a:r>
            <a:r>
              <a:rPr lang="en-GB" sz="1500" baseline="30000" dirty="0">
                <a:sym typeface="Wingdings" panose="05000000000000000000" pitchFamily="2" charset="2"/>
              </a:rPr>
              <a:t>+</a:t>
            </a:r>
            <a:r>
              <a:rPr lang="en-GB" sz="1500" dirty="0">
                <a:sym typeface="Wingdings" panose="05000000000000000000" pitchFamily="2" charset="2"/>
              </a:rPr>
              <a:t> </a:t>
            </a:r>
            <a:r>
              <a:rPr lang="en-GB" sz="1500" dirty="0" err="1">
                <a:sym typeface="Wingdings" panose="05000000000000000000" pitchFamily="2" charset="2"/>
              </a:rPr>
              <a:t>Wp</a:t>
            </a:r>
            <a:r>
              <a:rPr lang="en-GB" sz="1500" dirty="0">
                <a:sym typeface="Wingdings" panose="05000000000000000000" pitchFamily="2" charset="2"/>
              </a:rPr>
              <a:t> modules and advancement in technology can increase this number)</a:t>
            </a:r>
          </a:p>
          <a:p>
            <a:pPr marL="0" indent="0" algn="ctr">
              <a:buNone/>
            </a:pPr>
            <a:r>
              <a:rPr lang="en-GB" sz="2400" dirty="0">
                <a:sym typeface="Wingdings" panose="05000000000000000000" pitchFamily="2" charset="2"/>
              </a:rPr>
              <a:t>How to unleash this theoretical potential?</a:t>
            </a:r>
          </a:p>
          <a:p>
            <a:pPr marL="0" indent="0">
              <a:buNone/>
            </a:pPr>
            <a:endParaRPr lang="en-GB" sz="1500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48573D-4746-4F27-BD39-ECD20BC37693}"/>
              </a:ext>
            </a:extLst>
          </p:cNvPr>
          <p:cNvSpPr txBox="1">
            <a:spLocks/>
          </p:cNvSpPr>
          <p:nvPr/>
        </p:nvSpPr>
        <p:spPr>
          <a:xfrm>
            <a:off x="944525" y="3048000"/>
            <a:ext cx="5273749" cy="294095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dirty="0">
                <a:sym typeface="Wingdings" panose="05000000000000000000" pitchFamily="2" charset="2"/>
              </a:rPr>
              <a:t>Global good practices:</a:t>
            </a:r>
          </a:p>
          <a:p>
            <a:r>
              <a:rPr lang="en-GB" sz="1500" dirty="0">
                <a:sym typeface="Wingdings" panose="05000000000000000000" pitchFamily="2" charset="2"/>
              </a:rPr>
              <a:t>Government FIT policies (Taiwan, NL)</a:t>
            </a:r>
          </a:p>
          <a:p>
            <a:r>
              <a:rPr lang="en-GB" sz="1500" dirty="0"/>
              <a:t>Government targets/investments/tenders (Asia)</a:t>
            </a:r>
          </a:p>
          <a:p>
            <a:r>
              <a:rPr lang="en-GB" sz="1500" dirty="0"/>
              <a:t>Local involvement from Municipalities and Water Authorities (Netherlands RWS, Singapore PUB) </a:t>
            </a:r>
          </a:p>
          <a:p>
            <a:pPr marL="0" indent="0">
              <a:buNone/>
            </a:pPr>
            <a:r>
              <a:rPr lang="en-GB" sz="1500" dirty="0"/>
              <a:t>Global issues:</a:t>
            </a:r>
          </a:p>
          <a:p>
            <a:r>
              <a:rPr lang="en-GB" sz="1500" dirty="0"/>
              <a:t>Lack of proper permitting and regulation framework</a:t>
            </a:r>
          </a:p>
          <a:p>
            <a:r>
              <a:rPr lang="en-GB" sz="1500" dirty="0"/>
              <a:t>Lack of standardization and harmonization in FPV processes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2A4A41-EB2A-43E7-98A6-AA58AF01B1EA}"/>
              </a:ext>
            </a:extLst>
          </p:cNvPr>
          <p:cNvSpPr txBox="1">
            <a:spLocks/>
          </p:cNvSpPr>
          <p:nvPr/>
        </p:nvSpPr>
        <p:spPr>
          <a:xfrm>
            <a:off x="6735755" y="3069265"/>
            <a:ext cx="5273749" cy="294095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dirty="0">
                <a:sym typeface="Wingdings" panose="05000000000000000000" pitchFamily="2" charset="2"/>
              </a:rPr>
              <a:t>UK:</a:t>
            </a:r>
          </a:p>
          <a:p>
            <a:r>
              <a:rPr lang="en-GB" sz="1500" dirty="0"/>
              <a:t>40 GW by 2030</a:t>
            </a:r>
          </a:p>
          <a:p>
            <a:r>
              <a:rPr lang="en-GB" sz="1500" dirty="0"/>
              <a:t>Southern Water issued a </a:t>
            </a:r>
            <a:r>
              <a:rPr lang="en-GB" sz="1500" dirty="0" err="1"/>
              <a:t>RfI</a:t>
            </a:r>
            <a:r>
              <a:rPr lang="en-GB" sz="1500" dirty="0"/>
              <a:t> including floating solar</a:t>
            </a:r>
          </a:p>
          <a:p>
            <a:r>
              <a:rPr lang="en-GB" sz="1500" dirty="0"/>
              <a:t>Southwest Water included floating solar in their proposal for 2020-2025 </a:t>
            </a:r>
            <a:r>
              <a:rPr lang="en-GB" sz="1500" dirty="0" err="1"/>
              <a:t>WaterFuture</a:t>
            </a:r>
            <a:r>
              <a:rPr lang="en-GB" sz="1500" dirty="0"/>
              <a:t> plans</a:t>
            </a:r>
          </a:p>
          <a:p>
            <a:r>
              <a:rPr lang="en-GB" sz="1500" dirty="0"/>
              <a:t>Welsh Water’s renewable energy programme includes floating solar</a:t>
            </a:r>
          </a:p>
          <a:p>
            <a:pPr marL="0" indent="0">
              <a:buNone/>
            </a:pPr>
            <a:endParaRPr lang="en-GB" sz="1500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807838-164F-4A95-B6C5-5944CB750078}"/>
              </a:ext>
            </a:extLst>
          </p:cNvPr>
          <p:cNvGrpSpPr/>
          <p:nvPr/>
        </p:nvGrpSpPr>
        <p:grpSpPr>
          <a:xfrm>
            <a:off x="156427" y="2851356"/>
            <a:ext cx="788098" cy="828090"/>
            <a:chOff x="6460135" y="3059188"/>
            <a:chExt cx="1097280" cy="1097280"/>
          </a:xfrm>
        </p:grpSpPr>
        <p:sp>
          <p:nvSpPr>
            <p:cNvPr id="8" name="Oval 66">
              <a:extLst>
                <a:ext uri="{FF2B5EF4-FFF2-40B4-BE49-F238E27FC236}">
                  <a16:creationId xmlns:a16="http://schemas.microsoft.com/office/drawing/2014/main" id="{5BD3AAC6-6074-4919-9C3F-4DCFE93FA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135" y="3059188"/>
              <a:ext cx="1097280" cy="1097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40">
              <a:extLst>
                <a:ext uri="{FF2B5EF4-FFF2-40B4-BE49-F238E27FC236}">
                  <a16:creationId xmlns:a16="http://schemas.microsoft.com/office/drawing/2014/main" id="{82498A7A-D5A6-4657-B32B-63C6A7C52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73" y="3198885"/>
              <a:ext cx="815804" cy="819079"/>
            </a:xfrm>
            <a:custGeom>
              <a:avLst/>
              <a:gdLst>
                <a:gd name="T0" fmla="*/ 418 w 791"/>
                <a:gd name="T1" fmla="*/ 262 h 792"/>
                <a:gd name="T2" fmla="*/ 402 w 791"/>
                <a:gd name="T3" fmla="*/ 292 h 792"/>
                <a:gd name="T4" fmla="*/ 527 w 791"/>
                <a:gd name="T5" fmla="*/ 280 h 792"/>
                <a:gd name="T6" fmla="*/ 370 w 791"/>
                <a:gd name="T7" fmla="*/ 236 h 792"/>
                <a:gd name="T8" fmla="*/ 453 w 791"/>
                <a:gd name="T9" fmla="*/ 288 h 792"/>
                <a:gd name="T10" fmla="*/ 494 w 791"/>
                <a:gd name="T11" fmla="*/ 281 h 792"/>
                <a:gd name="T12" fmla="*/ 757 w 791"/>
                <a:gd name="T13" fmla="*/ 235 h 792"/>
                <a:gd name="T14" fmla="*/ 467 w 791"/>
                <a:gd name="T15" fmla="*/ 7 h 792"/>
                <a:gd name="T16" fmla="*/ 395 w 791"/>
                <a:gd name="T17" fmla="*/ 0 h 792"/>
                <a:gd name="T18" fmla="*/ 225 w 791"/>
                <a:gd name="T19" fmla="*/ 39 h 792"/>
                <a:gd name="T20" fmla="*/ 15 w 791"/>
                <a:gd name="T21" fmla="*/ 285 h 792"/>
                <a:gd name="T22" fmla="*/ 2 w 791"/>
                <a:gd name="T23" fmla="*/ 350 h 792"/>
                <a:gd name="T24" fmla="*/ 0 w 791"/>
                <a:gd name="T25" fmla="*/ 419 h 792"/>
                <a:gd name="T26" fmla="*/ 167 w 791"/>
                <a:gd name="T27" fmla="*/ 719 h 792"/>
                <a:gd name="T28" fmla="*/ 71 w 791"/>
                <a:gd name="T29" fmla="*/ 597 h 792"/>
                <a:gd name="T30" fmla="*/ 14 w 791"/>
                <a:gd name="T31" fmla="*/ 382 h 792"/>
                <a:gd name="T32" fmla="*/ 18 w 791"/>
                <a:gd name="T33" fmla="*/ 336 h 792"/>
                <a:gd name="T34" fmla="*/ 122 w 791"/>
                <a:gd name="T35" fmla="*/ 524 h 792"/>
                <a:gd name="T36" fmla="*/ 117 w 791"/>
                <a:gd name="T37" fmla="*/ 177 h 792"/>
                <a:gd name="T38" fmla="*/ 101 w 791"/>
                <a:gd name="T39" fmla="*/ 153 h 792"/>
                <a:gd name="T40" fmla="*/ 198 w 791"/>
                <a:gd name="T41" fmla="*/ 69 h 792"/>
                <a:gd name="T42" fmla="*/ 248 w 791"/>
                <a:gd name="T43" fmla="*/ 68 h 792"/>
                <a:gd name="T44" fmla="*/ 221 w 791"/>
                <a:gd name="T45" fmla="*/ 77 h 792"/>
                <a:gd name="T46" fmla="*/ 443 w 791"/>
                <a:gd name="T47" fmla="*/ 17 h 792"/>
                <a:gd name="T48" fmla="*/ 300 w 791"/>
                <a:gd name="T49" fmla="*/ 86 h 792"/>
                <a:gd name="T50" fmla="*/ 263 w 791"/>
                <a:gd name="T51" fmla="*/ 64 h 792"/>
                <a:gd name="T52" fmla="*/ 757 w 791"/>
                <a:gd name="T53" fmla="*/ 519 h 792"/>
                <a:gd name="T54" fmla="*/ 732 w 791"/>
                <a:gd name="T55" fmla="*/ 273 h 792"/>
                <a:gd name="T56" fmla="*/ 725 w 791"/>
                <a:gd name="T57" fmla="*/ 259 h 792"/>
                <a:gd name="T58" fmla="*/ 642 w 791"/>
                <a:gd name="T59" fmla="*/ 315 h 792"/>
                <a:gd name="T60" fmla="*/ 602 w 791"/>
                <a:gd name="T61" fmla="*/ 392 h 792"/>
                <a:gd name="T62" fmla="*/ 591 w 791"/>
                <a:gd name="T63" fmla="*/ 419 h 792"/>
                <a:gd name="T64" fmla="*/ 454 w 791"/>
                <a:gd name="T65" fmla="*/ 677 h 792"/>
                <a:gd name="T66" fmla="*/ 323 w 791"/>
                <a:gd name="T67" fmla="*/ 460 h 792"/>
                <a:gd name="T68" fmla="*/ 310 w 791"/>
                <a:gd name="T69" fmla="*/ 240 h 792"/>
                <a:gd name="T70" fmla="*/ 434 w 791"/>
                <a:gd name="T71" fmla="*/ 180 h 792"/>
                <a:gd name="T72" fmla="*/ 400 w 791"/>
                <a:gd name="T73" fmla="*/ 104 h 792"/>
                <a:gd name="T74" fmla="*/ 79 w 791"/>
                <a:gd name="T75" fmla="*/ 444 h 792"/>
                <a:gd name="T76" fmla="*/ 322 w 791"/>
                <a:gd name="T77" fmla="*/ 97 h 792"/>
                <a:gd name="T78" fmla="*/ 305 w 791"/>
                <a:gd name="T79" fmla="*/ 115 h 792"/>
                <a:gd name="T80" fmla="*/ 479 w 791"/>
                <a:gd name="T81" fmla="*/ 76 h 792"/>
                <a:gd name="T82" fmla="*/ 327 w 791"/>
                <a:gd name="T83" fmla="*/ 122 h 792"/>
                <a:gd name="T84" fmla="*/ 381 w 791"/>
                <a:gd name="T85" fmla="*/ 164 h 792"/>
                <a:gd name="T86" fmla="*/ 337 w 791"/>
                <a:gd name="T87" fmla="*/ 189 h 792"/>
                <a:gd name="T88" fmla="*/ 255 w 791"/>
                <a:gd name="T89" fmla="*/ 144 h 792"/>
                <a:gd name="T90" fmla="*/ 360 w 791"/>
                <a:gd name="T91" fmla="*/ 168 h 792"/>
                <a:gd name="T92" fmla="*/ 330 w 791"/>
                <a:gd name="T93" fmla="*/ 176 h 792"/>
                <a:gd name="T94" fmla="*/ 229 w 791"/>
                <a:gd name="T95" fmla="*/ 389 h 792"/>
                <a:gd name="T96" fmla="*/ 325 w 791"/>
                <a:gd name="T97" fmla="*/ 474 h 792"/>
                <a:gd name="T98" fmla="*/ 402 w 791"/>
                <a:gd name="T99" fmla="*/ 567 h 792"/>
                <a:gd name="T100" fmla="*/ 423 w 791"/>
                <a:gd name="T101" fmla="*/ 165 h 792"/>
                <a:gd name="T102" fmla="*/ 240 w 791"/>
                <a:gd name="T103" fmla="*/ 648 h 792"/>
                <a:gd name="T104" fmla="*/ 220 w 791"/>
                <a:gd name="T105" fmla="*/ 533 h 792"/>
                <a:gd name="T106" fmla="*/ 458 w 791"/>
                <a:gd name="T107" fmla="*/ 691 h 792"/>
                <a:gd name="T108" fmla="*/ 536 w 791"/>
                <a:gd name="T109" fmla="*/ 648 h 792"/>
                <a:gd name="T110" fmla="*/ 570 w 791"/>
                <a:gd name="T111" fmla="*/ 592 h 792"/>
                <a:gd name="T112" fmla="*/ 669 w 791"/>
                <a:gd name="T113" fmla="*/ 66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1" h="792">
                  <a:moveTo>
                    <a:pt x="495" y="267"/>
                  </a:moveTo>
                  <a:cubicBezTo>
                    <a:pt x="495" y="267"/>
                    <a:pt x="495" y="267"/>
                    <a:pt x="494" y="267"/>
                  </a:cubicBezTo>
                  <a:cubicBezTo>
                    <a:pt x="489" y="267"/>
                    <a:pt x="472" y="265"/>
                    <a:pt x="463" y="264"/>
                  </a:cubicBezTo>
                  <a:cubicBezTo>
                    <a:pt x="453" y="252"/>
                    <a:pt x="430" y="223"/>
                    <a:pt x="413" y="223"/>
                  </a:cubicBezTo>
                  <a:cubicBezTo>
                    <a:pt x="413" y="223"/>
                    <a:pt x="412" y="223"/>
                    <a:pt x="411" y="223"/>
                  </a:cubicBezTo>
                  <a:cubicBezTo>
                    <a:pt x="404" y="224"/>
                    <a:pt x="402" y="228"/>
                    <a:pt x="402" y="230"/>
                  </a:cubicBezTo>
                  <a:cubicBezTo>
                    <a:pt x="400" y="238"/>
                    <a:pt x="407" y="244"/>
                    <a:pt x="417" y="252"/>
                  </a:cubicBezTo>
                  <a:cubicBezTo>
                    <a:pt x="419" y="254"/>
                    <a:pt x="422" y="256"/>
                    <a:pt x="424" y="258"/>
                  </a:cubicBezTo>
                  <a:cubicBezTo>
                    <a:pt x="423" y="259"/>
                    <a:pt x="420" y="261"/>
                    <a:pt x="418" y="262"/>
                  </a:cubicBezTo>
                  <a:cubicBezTo>
                    <a:pt x="413" y="249"/>
                    <a:pt x="392" y="233"/>
                    <a:pt x="379" y="224"/>
                  </a:cubicBezTo>
                  <a:cubicBezTo>
                    <a:pt x="376" y="223"/>
                    <a:pt x="373" y="222"/>
                    <a:pt x="370" y="222"/>
                  </a:cubicBezTo>
                  <a:cubicBezTo>
                    <a:pt x="351" y="222"/>
                    <a:pt x="330" y="258"/>
                    <a:pt x="324" y="269"/>
                  </a:cubicBezTo>
                  <a:cubicBezTo>
                    <a:pt x="323" y="270"/>
                    <a:pt x="323" y="272"/>
                    <a:pt x="323" y="273"/>
                  </a:cubicBezTo>
                  <a:cubicBezTo>
                    <a:pt x="323" y="278"/>
                    <a:pt x="327" y="290"/>
                    <a:pt x="346" y="290"/>
                  </a:cubicBezTo>
                  <a:cubicBezTo>
                    <a:pt x="361" y="290"/>
                    <a:pt x="381" y="283"/>
                    <a:pt x="391" y="279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91" y="279"/>
                    <a:pt x="392" y="279"/>
                    <a:pt x="392" y="279"/>
                  </a:cubicBezTo>
                  <a:cubicBezTo>
                    <a:pt x="394" y="279"/>
                    <a:pt x="399" y="287"/>
                    <a:pt x="402" y="292"/>
                  </a:cubicBezTo>
                  <a:cubicBezTo>
                    <a:pt x="407" y="301"/>
                    <a:pt x="412" y="310"/>
                    <a:pt x="421" y="315"/>
                  </a:cubicBezTo>
                  <a:cubicBezTo>
                    <a:pt x="424" y="317"/>
                    <a:pt x="428" y="318"/>
                    <a:pt x="432" y="318"/>
                  </a:cubicBezTo>
                  <a:cubicBezTo>
                    <a:pt x="432" y="318"/>
                    <a:pt x="432" y="318"/>
                    <a:pt x="432" y="318"/>
                  </a:cubicBezTo>
                  <a:cubicBezTo>
                    <a:pt x="445" y="318"/>
                    <a:pt x="455" y="308"/>
                    <a:pt x="463" y="299"/>
                  </a:cubicBezTo>
                  <a:cubicBezTo>
                    <a:pt x="465" y="300"/>
                    <a:pt x="468" y="301"/>
                    <a:pt x="471" y="302"/>
                  </a:cubicBezTo>
                  <a:cubicBezTo>
                    <a:pt x="480" y="306"/>
                    <a:pt x="492" y="310"/>
                    <a:pt x="503" y="310"/>
                  </a:cubicBezTo>
                  <a:cubicBezTo>
                    <a:pt x="503" y="310"/>
                    <a:pt x="503" y="310"/>
                    <a:pt x="503" y="310"/>
                  </a:cubicBezTo>
                  <a:cubicBezTo>
                    <a:pt x="514" y="310"/>
                    <a:pt x="521" y="305"/>
                    <a:pt x="524" y="300"/>
                  </a:cubicBezTo>
                  <a:cubicBezTo>
                    <a:pt x="531" y="291"/>
                    <a:pt x="529" y="284"/>
                    <a:pt x="527" y="280"/>
                  </a:cubicBezTo>
                  <a:cubicBezTo>
                    <a:pt x="521" y="267"/>
                    <a:pt x="498" y="266"/>
                    <a:pt x="497" y="266"/>
                  </a:cubicBezTo>
                  <a:cubicBezTo>
                    <a:pt x="496" y="266"/>
                    <a:pt x="495" y="267"/>
                    <a:pt x="495" y="267"/>
                  </a:cubicBezTo>
                  <a:close/>
                  <a:moveTo>
                    <a:pt x="403" y="269"/>
                  </a:moveTo>
                  <a:cubicBezTo>
                    <a:pt x="400" y="267"/>
                    <a:pt x="396" y="265"/>
                    <a:pt x="392" y="265"/>
                  </a:cubicBezTo>
                  <a:cubicBezTo>
                    <a:pt x="390" y="265"/>
                    <a:pt x="388" y="265"/>
                    <a:pt x="387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77" y="269"/>
                    <a:pt x="358" y="276"/>
                    <a:pt x="346" y="276"/>
                  </a:cubicBezTo>
                  <a:cubicBezTo>
                    <a:pt x="340" y="276"/>
                    <a:pt x="338" y="274"/>
                    <a:pt x="337" y="273"/>
                  </a:cubicBezTo>
                  <a:cubicBezTo>
                    <a:pt x="348" y="255"/>
                    <a:pt x="363" y="236"/>
                    <a:pt x="370" y="236"/>
                  </a:cubicBezTo>
                  <a:cubicBezTo>
                    <a:pt x="370" y="236"/>
                    <a:pt x="371" y="236"/>
                    <a:pt x="371" y="236"/>
                  </a:cubicBezTo>
                  <a:cubicBezTo>
                    <a:pt x="391" y="250"/>
                    <a:pt x="403" y="262"/>
                    <a:pt x="405" y="267"/>
                  </a:cubicBezTo>
                  <a:cubicBezTo>
                    <a:pt x="404" y="268"/>
                    <a:pt x="404" y="268"/>
                    <a:pt x="403" y="269"/>
                  </a:cubicBezTo>
                  <a:close/>
                  <a:moveTo>
                    <a:pt x="515" y="286"/>
                  </a:moveTo>
                  <a:cubicBezTo>
                    <a:pt x="515" y="287"/>
                    <a:pt x="515" y="289"/>
                    <a:pt x="513" y="292"/>
                  </a:cubicBezTo>
                  <a:cubicBezTo>
                    <a:pt x="511" y="294"/>
                    <a:pt x="509" y="296"/>
                    <a:pt x="503" y="296"/>
                  </a:cubicBezTo>
                  <a:cubicBezTo>
                    <a:pt x="494" y="296"/>
                    <a:pt x="484" y="292"/>
                    <a:pt x="476" y="289"/>
                  </a:cubicBezTo>
                  <a:cubicBezTo>
                    <a:pt x="469" y="286"/>
                    <a:pt x="465" y="285"/>
                    <a:pt x="461" y="285"/>
                  </a:cubicBezTo>
                  <a:cubicBezTo>
                    <a:pt x="456" y="285"/>
                    <a:pt x="454" y="287"/>
                    <a:pt x="453" y="288"/>
                  </a:cubicBezTo>
                  <a:cubicBezTo>
                    <a:pt x="446" y="298"/>
                    <a:pt x="438" y="304"/>
                    <a:pt x="432" y="304"/>
                  </a:cubicBezTo>
                  <a:cubicBezTo>
                    <a:pt x="431" y="304"/>
                    <a:pt x="429" y="304"/>
                    <a:pt x="428" y="303"/>
                  </a:cubicBezTo>
                  <a:cubicBezTo>
                    <a:pt x="422" y="300"/>
                    <a:pt x="418" y="292"/>
                    <a:pt x="414" y="285"/>
                  </a:cubicBezTo>
                  <a:cubicBezTo>
                    <a:pt x="413" y="284"/>
                    <a:pt x="412" y="282"/>
                    <a:pt x="411" y="281"/>
                  </a:cubicBezTo>
                  <a:cubicBezTo>
                    <a:pt x="418" y="279"/>
                    <a:pt x="432" y="271"/>
                    <a:pt x="436" y="266"/>
                  </a:cubicBezTo>
                  <a:cubicBezTo>
                    <a:pt x="438" y="263"/>
                    <a:pt x="440" y="261"/>
                    <a:pt x="439" y="258"/>
                  </a:cubicBezTo>
                  <a:cubicBezTo>
                    <a:pt x="444" y="263"/>
                    <a:pt x="449" y="269"/>
                    <a:pt x="453" y="275"/>
                  </a:cubicBezTo>
                  <a:cubicBezTo>
                    <a:pt x="454" y="276"/>
                    <a:pt x="456" y="277"/>
                    <a:pt x="458" y="278"/>
                  </a:cubicBezTo>
                  <a:cubicBezTo>
                    <a:pt x="459" y="278"/>
                    <a:pt x="487" y="281"/>
                    <a:pt x="494" y="281"/>
                  </a:cubicBezTo>
                  <a:cubicBezTo>
                    <a:pt x="496" y="281"/>
                    <a:pt x="496" y="281"/>
                    <a:pt x="497" y="280"/>
                  </a:cubicBezTo>
                  <a:cubicBezTo>
                    <a:pt x="497" y="280"/>
                    <a:pt x="497" y="280"/>
                    <a:pt x="497" y="280"/>
                  </a:cubicBezTo>
                  <a:cubicBezTo>
                    <a:pt x="504" y="280"/>
                    <a:pt x="513" y="283"/>
                    <a:pt x="515" y="286"/>
                  </a:cubicBezTo>
                  <a:close/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7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39"/>
                    <a:pt x="779" y="285"/>
                    <a:pt x="757" y="236"/>
                  </a:cubicBezTo>
                  <a:cubicBezTo>
                    <a:pt x="757" y="236"/>
                    <a:pt x="757" y="235"/>
                    <a:pt x="757" y="235"/>
                  </a:cubicBezTo>
                  <a:cubicBezTo>
                    <a:pt x="709" y="128"/>
                    <a:pt x="616" y="48"/>
                    <a:pt x="505" y="16"/>
                  </a:cubicBezTo>
                  <a:cubicBezTo>
                    <a:pt x="504" y="16"/>
                    <a:pt x="504" y="15"/>
                    <a:pt x="503" y="15"/>
                  </a:cubicBezTo>
                  <a:cubicBezTo>
                    <a:pt x="501" y="15"/>
                    <a:pt x="498" y="14"/>
                    <a:pt x="496" y="13"/>
                  </a:cubicBezTo>
                  <a:cubicBezTo>
                    <a:pt x="495" y="13"/>
                    <a:pt x="494" y="13"/>
                    <a:pt x="493" y="12"/>
                  </a:cubicBezTo>
                  <a:cubicBezTo>
                    <a:pt x="490" y="12"/>
                    <a:pt x="488" y="11"/>
                    <a:pt x="486" y="11"/>
                  </a:cubicBezTo>
                  <a:cubicBezTo>
                    <a:pt x="484" y="10"/>
                    <a:pt x="483" y="10"/>
                    <a:pt x="482" y="10"/>
                  </a:cubicBezTo>
                  <a:cubicBezTo>
                    <a:pt x="480" y="10"/>
                    <a:pt x="479" y="9"/>
                    <a:pt x="477" y="9"/>
                  </a:cubicBezTo>
                  <a:cubicBezTo>
                    <a:pt x="477" y="9"/>
                    <a:pt x="477" y="9"/>
                    <a:pt x="477" y="9"/>
                  </a:cubicBezTo>
                  <a:cubicBezTo>
                    <a:pt x="474" y="8"/>
                    <a:pt x="471" y="8"/>
                    <a:pt x="467" y="7"/>
                  </a:cubicBezTo>
                  <a:cubicBezTo>
                    <a:pt x="467" y="7"/>
                    <a:pt x="467" y="7"/>
                    <a:pt x="467" y="7"/>
                  </a:cubicBezTo>
                  <a:cubicBezTo>
                    <a:pt x="467" y="7"/>
                    <a:pt x="466" y="7"/>
                    <a:pt x="466" y="7"/>
                  </a:cubicBezTo>
                  <a:cubicBezTo>
                    <a:pt x="461" y="6"/>
                    <a:pt x="456" y="5"/>
                    <a:pt x="451" y="4"/>
                  </a:cubicBezTo>
                  <a:cubicBezTo>
                    <a:pt x="450" y="4"/>
                    <a:pt x="449" y="4"/>
                    <a:pt x="448" y="4"/>
                  </a:cubicBezTo>
                  <a:cubicBezTo>
                    <a:pt x="443" y="3"/>
                    <a:pt x="438" y="3"/>
                    <a:pt x="432" y="2"/>
                  </a:cubicBezTo>
                  <a:cubicBezTo>
                    <a:pt x="432" y="2"/>
                    <a:pt x="431" y="2"/>
                    <a:pt x="430" y="2"/>
                  </a:cubicBezTo>
                  <a:cubicBezTo>
                    <a:pt x="425" y="1"/>
                    <a:pt x="419" y="1"/>
                    <a:pt x="414" y="1"/>
                  </a:cubicBezTo>
                  <a:cubicBezTo>
                    <a:pt x="413" y="1"/>
                    <a:pt x="413" y="1"/>
                    <a:pt x="412" y="1"/>
                  </a:cubicBezTo>
                  <a:cubicBezTo>
                    <a:pt x="407" y="0"/>
                    <a:pt x="401" y="0"/>
                    <a:pt x="395" y="0"/>
                  </a:cubicBezTo>
                  <a:cubicBezTo>
                    <a:pt x="392" y="0"/>
                    <a:pt x="388" y="0"/>
                    <a:pt x="385" y="0"/>
                  </a:cubicBezTo>
                  <a:cubicBezTo>
                    <a:pt x="383" y="1"/>
                    <a:pt x="381" y="1"/>
                    <a:pt x="379" y="1"/>
                  </a:cubicBezTo>
                  <a:cubicBezTo>
                    <a:pt x="378" y="1"/>
                    <a:pt x="376" y="1"/>
                    <a:pt x="374" y="1"/>
                  </a:cubicBezTo>
                  <a:cubicBezTo>
                    <a:pt x="372" y="1"/>
                    <a:pt x="369" y="1"/>
                    <a:pt x="367" y="1"/>
                  </a:cubicBezTo>
                  <a:cubicBezTo>
                    <a:pt x="366" y="1"/>
                    <a:pt x="365" y="1"/>
                    <a:pt x="364" y="2"/>
                  </a:cubicBezTo>
                  <a:cubicBezTo>
                    <a:pt x="361" y="2"/>
                    <a:pt x="358" y="2"/>
                    <a:pt x="355" y="2"/>
                  </a:cubicBezTo>
                  <a:cubicBezTo>
                    <a:pt x="355" y="2"/>
                    <a:pt x="355" y="2"/>
                    <a:pt x="355" y="2"/>
                  </a:cubicBezTo>
                  <a:cubicBezTo>
                    <a:pt x="310" y="7"/>
                    <a:pt x="267" y="19"/>
                    <a:pt x="226" y="38"/>
                  </a:cubicBezTo>
                  <a:cubicBezTo>
                    <a:pt x="226" y="38"/>
                    <a:pt x="226" y="39"/>
                    <a:pt x="225" y="39"/>
                  </a:cubicBezTo>
                  <a:cubicBezTo>
                    <a:pt x="215" y="44"/>
                    <a:pt x="205" y="49"/>
                    <a:pt x="195" y="55"/>
                  </a:cubicBezTo>
                  <a:cubicBezTo>
                    <a:pt x="195" y="55"/>
                    <a:pt x="195" y="55"/>
                    <a:pt x="194" y="55"/>
                  </a:cubicBezTo>
                  <a:cubicBezTo>
                    <a:pt x="140" y="87"/>
                    <a:pt x="93" y="133"/>
                    <a:pt x="59" y="187"/>
                  </a:cubicBezTo>
                  <a:cubicBezTo>
                    <a:pt x="59" y="187"/>
                    <a:pt x="59" y="187"/>
                    <a:pt x="59" y="188"/>
                  </a:cubicBezTo>
                  <a:cubicBezTo>
                    <a:pt x="44" y="211"/>
                    <a:pt x="32" y="237"/>
                    <a:pt x="23" y="263"/>
                  </a:cubicBezTo>
                  <a:cubicBezTo>
                    <a:pt x="22" y="264"/>
                    <a:pt x="22" y="264"/>
                    <a:pt x="22" y="265"/>
                  </a:cubicBezTo>
                  <a:cubicBezTo>
                    <a:pt x="20" y="270"/>
                    <a:pt x="19" y="275"/>
                    <a:pt x="17" y="280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6" y="282"/>
                    <a:pt x="16" y="284"/>
                    <a:pt x="15" y="285"/>
                  </a:cubicBezTo>
                  <a:cubicBezTo>
                    <a:pt x="15" y="287"/>
                    <a:pt x="15" y="288"/>
                    <a:pt x="14" y="290"/>
                  </a:cubicBezTo>
                  <a:cubicBezTo>
                    <a:pt x="13" y="292"/>
                    <a:pt x="13" y="294"/>
                    <a:pt x="12" y="297"/>
                  </a:cubicBezTo>
                  <a:cubicBezTo>
                    <a:pt x="11" y="300"/>
                    <a:pt x="11" y="303"/>
                    <a:pt x="10" y="307"/>
                  </a:cubicBezTo>
                  <a:cubicBezTo>
                    <a:pt x="9" y="309"/>
                    <a:pt x="9" y="310"/>
                    <a:pt x="9" y="312"/>
                  </a:cubicBezTo>
                  <a:cubicBezTo>
                    <a:pt x="8" y="315"/>
                    <a:pt x="8" y="317"/>
                    <a:pt x="7" y="320"/>
                  </a:cubicBezTo>
                  <a:cubicBezTo>
                    <a:pt x="7" y="321"/>
                    <a:pt x="6" y="323"/>
                    <a:pt x="6" y="325"/>
                  </a:cubicBezTo>
                  <a:cubicBezTo>
                    <a:pt x="5" y="328"/>
                    <a:pt x="5" y="332"/>
                    <a:pt x="4" y="336"/>
                  </a:cubicBezTo>
                  <a:cubicBezTo>
                    <a:pt x="4" y="337"/>
                    <a:pt x="4" y="338"/>
                    <a:pt x="4" y="340"/>
                  </a:cubicBezTo>
                  <a:cubicBezTo>
                    <a:pt x="3" y="343"/>
                    <a:pt x="3" y="346"/>
                    <a:pt x="2" y="350"/>
                  </a:cubicBezTo>
                  <a:cubicBezTo>
                    <a:pt x="2" y="351"/>
                    <a:pt x="2" y="352"/>
                    <a:pt x="2" y="353"/>
                  </a:cubicBezTo>
                  <a:cubicBezTo>
                    <a:pt x="1" y="358"/>
                    <a:pt x="1" y="362"/>
                    <a:pt x="1" y="366"/>
                  </a:cubicBezTo>
                  <a:cubicBezTo>
                    <a:pt x="1" y="367"/>
                    <a:pt x="1" y="367"/>
                    <a:pt x="1" y="368"/>
                  </a:cubicBezTo>
                  <a:cubicBezTo>
                    <a:pt x="0" y="372"/>
                    <a:pt x="0" y="375"/>
                    <a:pt x="0" y="379"/>
                  </a:cubicBezTo>
                  <a:cubicBezTo>
                    <a:pt x="0" y="380"/>
                    <a:pt x="0" y="382"/>
                    <a:pt x="0" y="383"/>
                  </a:cubicBezTo>
                  <a:cubicBezTo>
                    <a:pt x="0" y="387"/>
                    <a:pt x="0" y="392"/>
                    <a:pt x="0" y="396"/>
                  </a:cubicBezTo>
                  <a:cubicBezTo>
                    <a:pt x="0" y="400"/>
                    <a:pt x="0" y="404"/>
                    <a:pt x="0" y="407"/>
                  </a:cubicBezTo>
                  <a:cubicBezTo>
                    <a:pt x="0" y="408"/>
                    <a:pt x="0" y="409"/>
                    <a:pt x="0" y="410"/>
                  </a:cubicBezTo>
                  <a:cubicBezTo>
                    <a:pt x="0" y="413"/>
                    <a:pt x="0" y="416"/>
                    <a:pt x="0" y="419"/>
                  </a:cubicBezTo>
                  <a:cubicBezTo>
                    <a:pt x="0" y="420"/>
                    <a:pt x="0" y="420"/>
                    <a:pt x="0" y="421"/>
                  </a:cubicBezTo>
                  <a:cubicBezTo>
                    <a:pt x="1" y="425"/>
                    <a:pt x="1" y="428"/>
                    <a:pt x="1" y="431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7" y="492"/>
                    <a:pt x="26" y="548"/>
                    <a:pt x="55" y="598"/>
                  </a:cubicBezTo>
                  <a:cubicBezTo>
                    <a:pt x="55" y="598"/>
                    <a:pt x="55" y="598"/>
                    <a:pt x="55" y="598"/>
                  </a:cubicBezTo>
                  <a:cubicBezTo>
                    <a:pt x="57" y="601"/>
                    <a:pt x="59" y="604"/>
                    <a:pt x="60" y="606"/>
                  </a:cubicBezTo>
                  <a:cubicBezTo>
                    <a:pt x="61" y="607"/>
                    <a:pt x="61" y="608"/>
                    <a:pt x="62" y="609"/>
                  </a:cubicBezTo>
                  <a:cubicBezTo>
                    <a:pt x="63" y="610"/>
                    <a:pt x="64" y="611"/>
                    <a:pt x="64" y="613"/>
                  </a:cubicBezTo>
                  <a:cubicBezTo>
                    <a:pt x="91" y="654"/>
                    <a:pt x="126" y="690"/>
                    <a:pt x="167" y="719"/>
                  </a:cubicBezTo>
                  <a:cubicBezTo>
                    <a:pt x="167" y="719"/>
                    <a:pt x="167" y="719"/>
                    <a:pt x="168" y="719"/>
                  </a:cubicBezTo>
                  <a:cubicBezTo>
                    <a:pt x="232" y="765"/>
                    <a:pt x="311" y="792"/>
                    <a:pt x="395" y="792"/>
                  </a:cubicBezTo>
                  <a:cubicBezTo>
                    <a:pt x="512" y="792"/>
                    <a:pt x="616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close/>
                  <a:moveTo>
                    <a:pt x="79" y="610"/>
                  </a:moveTo>
                  <a:cubicBezTo>
                    <a:pt x="79" y="610"/>
                    <a:pt x="79" y="609"/>
                    <a:pt x="79" y="609"/>
                  </a:cubicBezTo>
                  <a:cubicBezTo>
                    <a:pt x="77" y="607"/>
                    <a:pt x="76" y="605"/>
                    <a:pt x="75" y="604"/>
                  </a:cubicBezTo>
                  <a:cubicBezTo>
                    <a:pt x="74" y="602"/>
                    <a:pt x="73" y="601"/>
                    <a:pt x="73" y="600"/>
                  </a:cubicBezTo>
                  <a:cubicBezTo>
                    <a:pt x="72" y="599"/>
                    <a:pt x="71" y="598"/>
                    <a:pt x="71" y="597"/>
                  </a:cubicBezTo>
                  <a:cubicBezTo>
                    <a:pt x="69" y="594"/>
                    <a:pt x="68" y="592"/>
                    <a:pt x="67" y="590"/>
                  </a:cubicBezTo>
                  <a:cubicBezTo>
                    <a:pt x="67" y="590"/>
                    <a:pt x="66" y="589"/>
                    <a:pt x="66" y="589"/>
                  </a:cubicBezTo>
                  <a:cubicBezTo>
                    <a:pt x="36" y="537"/>
                    <a:pt x="18" y="478"/>
                    <a:pt x="14" y="417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4" y="414"/>
                    <a:pt x="14" y="411"/>
                    <a:pt x="14" y="407"/>
                  </a:cubicBezTo>
                  <a:cubicBezTo>
                    <a:pt x="14" y="407"/>
                    <a:pt x="14" y="407"/>
                    <a:pt x="14" y="406"/>
                  </a:cubicBezTo>
                  <a:cubicBezTo>
                    <a:pt x="14" y="403"/>
                    <a:pt x="14" y="399"/>
                    <a:pt x="14" y="396"/>
                  </a:cubicBezTo>
                  <a:cubicBezTo>
                    <a:pt x="14" y="393"/>
                    <a:pt x="14" y="389"/>
                    <a:pt x="14" y="386"/>
                  </a:cubicBezTo>
                  <a:cubicBezTo>
                    <a:pt x="14" y="385"/>
                    <a:pt x="14" y="384"/>
                    <a:pt x="14" y="382"/>
                  </a:cubicBezTo>
                  <a:cubicBezTo>
                    <a:pt x="14" y="380"/>
                    <a:pt x="14" y="378"/>
                    <a:pt x="14" y="376"/>
                  </a:cubicBezTo>
                  <a:cubicBezTo>
                    <a:pt x="14" y="374"/>
                    <a:pt x="14" y="373"/>
                    <a:pt x="14" y="371"/>
                  </a:cubicBezTo>
                  <a:cubicBezTo>
                    <a:pt x="15" y="370"/>
                    <a:pt x="15" y="368"/>
                    <a:pt x="15" y="366"/>
                  </a:cubicBezTo>
                  <a:cubicBezTo>
                    <a:pt x="15" y="364"/>
                    <a:pt x="15" y="362"/>
                    <a:pt x="15" y="361"/>
                  </a:cubicBezTo>
                  <a:cubicBezTo>
                    <a:pt x="15" y="359"/>
                    <a:pt x="16" y="357"/>
                    <a:pt x="16" y="356"/>
                  </a:cubicBezTo>
                  <a:cubicBezTo>
                    <a:pt x="16" y="354"/>
                    <a:pt x="16" y="352"/>
                    <a:pt x="16" y="351"/>
                  </a:cubicBezTo>
                  <a:cubicBezTo>
                    <a:pt x="17" y="349"/>
                    <a:pt x="17" y="347"/>
                    <a:pt x="17" y="346"/>
                  </a:cubicBezTo>
                  <a:cubicBezTo>
                    <a:pt x="17" y="344"/>
                    <a:pt x="17" y="342"/>
                    <a:pt x="18" y="340"/>
                  </a:cubicBezTo>
                  <a:cubicBezTo>
                    <a:pt x="18" y="339"/>
                    <a:pt x="18" y="338"/>
                    <a:pt x="18" y="336"/>
                  </a:cubicBezTo>
                  <a:cubicBezTo>
                    <a:pt x="19" y="334"/>
                    <a:pt x="19" y="332"/>
                    <a:pt x="19" y="330"/>
                  </a:cubicBezTo>
                  <a:cubicBezTo>
                    <a:pt x="19" y="329"/>
                    <a:pt x="20" y="328"/>
                    <a:pt x="20" y="327"/>
                  </a:cubicBezTo>
                  <a:cubicBezTo>
                    <a:pt x="20" y="325"/>
                    <a:pt x="21" y="322"/>
                    <a:pt x="21" y="320"/>
                  </a:cubicBezTo>
                  <a:cubicBezTo>
                    <a:pt x="21" y="319"/>
                    <a:pt x="22" y="319"/>
                    <a:pt x="22" y="318"/>
                  </a:cubicBezTo>
                  <a:cubicBezTo>
                    <a:pt x="22" y="316"/>
                    <a:pt x="22" y="315"/>
                    <a:pt x="23" y="313"/>
                  </a:cubicBezTo>
                  <a:cubicBezTo>
                    <a:pt x="34" y="366"/>
                    <a:pt x="49" y="425"/>
                    <a:pt x="67" y="452"/>
                  </a:cubicBezTo>
                  <a:cubicBezTo>
                    <a:pt x="85" y="479"/>
                    <a:pt x="102" y="487"/>
                    <a:pt x="113" y="492"/>
                  </a:cubicBezTo>
                  <a:cubicBezTo>
                    <a:pt x="123" y="497"/>
                    <a:pt x="125" y="498"/>
                    <a:pt x="124" y="509"/>
                  </a:cubicBezTo>
                  <a:cubicBezTo>
                    <a:pt x="124" y="513"/>
                    <a:pt x="123" y="518"/>
                    <a:pt x="122" y="524"/>
                  </a:cubicBezTo>
                  <a:cubicBezTo>
                    <a:pt x="122" y="524"/>
                    <a:pt x="122" y="524"/>
                    <a:pt x="122" y="524"/>
                  </a:cubicBezTo>
                  <a:cubicBezTo>
                    <a:pt x="121" y="525"/>
                    <a:pt x="121" y="527"/>
                    <a:pt x="121" y="528"/>
                  </a:cubicBezTo>
                  <a:cubicBezTo>
                    <a:pt x="115" y="555"/>
                    <a:pt x="107" y="595"/>
                    <a:pt x="129" y="652"/>
                  </a:cubicBezTo>
                  <a:cubicBezTo>
                    <a:pt x="129" y="653"/>
                    <a:pt x="129" y="654"/>
                    <a:pt x="129" y="655"/>
                  </a:cubicBezTo>
                  <a:cubicBezTo>
                    <a:pt x="129" y="658"/>
                    <a:pt x="131" y="661"/>
                    <a:pt x="133" y="662"/>
                  </a:cubicBezTo>
                  <a:cubicBezTo>
                    <a:pt x="136" y="668"/>
                    <a:pt x="139" y="675"/>
                    <a:pt x="143" y="682"/>
                  </a:cubicBezTo>
                  <a:cubicBezTo>
                    <a:pt x="119" y="661"/>
                    <a:pt x="98" y="637"/>
                    <a:pt x="79" y="610"/>
                  </a:cubicBezTo>
                  <a:close/>
                  <a:moveTo>
                    <a:pt x="70" y="196"/>
                  </a:moveTo>
                  <a:cubicBezTo>
                    <a:pt x="90" y="190"/>
                    <a:pt x="105" y="184"/>
                    <a:pt x="117" y="177"/>
                  </a:cubicBezTo>
                  <a:cubicBezTo>
                    <a:pt x="124" y="172"/>
                    <a:pt x="133" y="168"/>
                    <a:pt x="142" y="164"/>
                  </a:cubicBezTo>
                  <a:cubicBezTo>
                    <a:pt x="155" y="158"/>
                    <a:pt x="168" y="152"/>
                    <a:pt x="180" y="144"/>
                  </a:cubicBezTo>
                  <a:cubicBezTo>
                    <a:pt x="181" y="144"/>
                    <a:pt x="181" y="144"/>
                    <a:pt x="182" y="144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225" y="178"/>
                    <a:pt x="214" y="218"/>
                    <a:pt x="206" y="259"/>
                  </a:cubicBezTo>
                  <a:cubicBezTo>
                    <a:pt x="39" y="259"/>
                    <a:pt x="39" y="259"/>
                    <a:pt x="39" y="259"/>
                  </a:cubicBezTo>
                  <a:cubicBezTo>
                    <a:pt x="47" y="237"/>
                    <a:pt x="58" y="216"/>
                    <a:pt x="70" y="196"/>
                  </a:cubicBezTo>
                  <a:close/>
                  <a:moveTo>
                    <a:pt x="101" y="154"/>
                  </a:moveTo>
                  <a:cubicBezTo>
                    <a:pt x="101" y="154"/>
                    <a:pt x="101" y="153"/>
                    <a:pt x="101" y="153"/>
                  </a:cubicBezTo>
                  <a:cubicBezTo>
                    <a:pt x="105" y="149"/>
                    <a:pt x="109" y="144"/>
                    <a:pt x="112" y="140"/>
                  </a:cubicBezTo>
                  <a:cubicBezTo>
                    <a:pt x="113" y="140"/>
                    <a:pt x="113" y="139"/>
                    <a:pt x="114" y="139"/>
                  </a:cubicBezTo>
                  <a:cubicBezTo>
                    <a:pt x="117" y="135"/>
                    <a:pt x="121" y="130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41" y="111"/>
                    <a:pt x="157" y="97"/>
                    <a:pt x="174" y="85"/>
                  </a:cubicBezTo>
                  <a:cubicBezTo>
                    <a:pt x="174" y="85"/>
                    <a:pt x="174" y="85"/>
                    <a:pt x="175" y="85"/>
                  </a:cubicBezTo>
                  <a:cubicBezTo>
                    <a:pt x="179" y="81"/>
                    <a:pt x="184" y="78"/>
                    <a:pt x="189" y="75"/>
                  </a:cubicBezTo>
                  <a:cubicBezTo>
                    <a:pt x="189" y="75"/>
                    <a:pt x="190" y="74"/>
                    <a:pt x="190" y="74"/>
                  </a:cubicBezTo>
                  <a:cubicBezTo>
                    <a:pt x="193" y="72"/>
                    <a:pt x="196" y="71"/>
                    <a:pt x="198" y="69"/>
                  </a:cubicBezTo>
                  <a:cubicBezTo>
                    <a:pt x="203" y="73"/>
                    <a:pt x="206" y="77"/>
                    <a:pt x="208" y="81"/>
                  </a:cubicBezTo>
                  <a:cubicBezTo>
                    <a:pt x="209" y="87"/>
                    <a:pt x="207" y="94"/>
                    <a:pt x="201" y="103"/>
                  </a:cubicBezTo>
                  <a:cubicBezTo>
                    <a:pt x="183" y="130"/>
                    <a:pt x="159" y="141"/>
                    <a:pt x="137" y="151"/>
                  </a:cubicBezTo>
                  <a:cubicBezTo>
                    <a:pt x="127" y="155"/>
                    <a:pt x="118" y="160"/>
                    <a:pt x="109" y="165"/>
                  </a:cubicBezTo>
                  <a:cubicBezTo>
                    <a:pt x="103" y="169"/>
                    <a:pt x="93" y="173"/>
                    <a:pt x="83" y="177"/>
                  </a:cubicBezTo>
                  <a:cubicBezTo>
                    <a:pt x="88" y="169"/>
                    <a:pt x="94" y="161"/>
                    <a:pt x="101" y="154"/>
                  </a:cubicBezTo>
                  <a:close/>
                  <a:moveTo>
                    <a:pt x="229" y="52"/>
                  </a:moveTo>
                  <a:cubicBezTo>
                    <a:pt x="244" y="59"/>
                    <a:pt x="249" y="64"/>
                    <a:pt x="249" y="66"/>
                  </a:cubicBezTo>
                  <a:cubicBezTo>
                    <a:pt x="249" y="66"/>
                    <a:pt x="249" y="67"/>
                    <a:pt x="248" y="68"/>
                  </a:cubicBezTo>
                  <a:cubicBezTo>
                    <a:pt x="236" y="77"/>
                    <a:pt x="215" y="101"/>
                    <a:pt x="220" y="116"/>
                  </a:cubicBezTo>
                  <a:cubicBezTo>
                    <a:pt x="221" y="119"/>
                    <a:pt x="224" y="125"/>
                    <a:pt x="234" y="125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5" y="125"/>
                    <a:pt x="235" y="125"/>
                    <a:pt x="236" y="125"/>
                  </a:cubicBezTo>
                  <a:cubicBezTo>
                    <a:pt x="241" y="125"/>
                    <a:pt x="245" y="124"/>
                    <a:pt x="250" y="122"/>
                  </a:cubicBezTo>
                  <a:cubicBezTo>
                    <a:pt x="248" y="125"/>
                    <a:pt x="247" y="127"/>
                    <a:pt x="246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202" y="124"/>
                    <a:pt x="208" y="118"/>
                    <a:pt x="213" y="111"/>
                  </a:cubicBezTo>
                  <a:cubicBezTo>
                    <a:pt x="221" y="99"/>
                    <a:pt x="224" y="87"/>
                    <a:pt x="221" y="77"/>
                  </a:cubicBezTo>
                  <a:cubicBezTo>
                    <a:pt x="220" y="72"/>
                    <a:pt x="216" y="66"/>
                    <a:pt x="211" y="62"/>
                  </a:cubicBezTo>
                  <a:cubicBezTo>
                    <a:pt x="217" y="58"/>
                    <a:pt x="223" y="55"/>
                    <a:pt x="229" y="52"/>
                  </a:cubicBezTo>
                  <a:close/>
                  <a:moveTo>
                    <a:pt x="395" y="14"/>
                  </a:moveTo>
                  <a:cubicBezTo>
                    <a:pt x="400" y="14"/>
                    <a:pt x="405" y="14"/>
                    <a:pt x="410" y="15"/>
                  </a:cubicBezTo>
                  <a:cubicBezTo>
                    <a:pt x="411" y="15"/>
                    <a:pt x="412" y="15"/>
                    <a:pt x="412" y="15"/>
                  </a:cubicBezTo>
                  <a:cubicBezTo>
                    <a:pt x="417" y="15"/>
                    <a:pt x="422" y="15"/>
                    <a:pt x="427" y="16"/>
                  </a:cubicBezTo>
                  <a:cubicBezTo>
                    <a:pt x="427" y="16"/>
                    <a:pt x="428" y="16"/>
                    <a:pt x="429" y="16"/>
                  </a:cubicBezTo>
                  <a:cubicBezTo>
                    <a:pt x="433" y="16"/>
                    <a:pt x="438" y="17"/>
                    <a:pt x="443" y="17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8" y="18"/>
                    <a:pt x="453" y="19"/>
                    <a:pt x="457" y="19"/>
                  </a:cubicBezTo>
                  <a:cubicBezTo>
                    <a:pt x="458" y="19"/>
                    <a:pt x="459" y="20"/>
                    <a:pt x="459" y="20"/>
                  </a:cubicBezTo>
                  <a:cubicBezTo>
                    <a:pt x="459" y="20"/>
                    <a:pt x="459" y="20"/>
                    <a:pt x="459" y="21"/>
                  </a:cubicBezTo>
                  <a:cubicBezTo>
                    <a:pt x="455" y="27"/>
                    <a:pt x="445" y="32"/>
                    <a:pt x="436" y="35"/>
                  </a:cubicBezTo>
                  <a:cubicBezTo>
                    <a:pt x="427" y="37"/>
                    <a:pt x="412" y="41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86" y="57"/>
                    <a:pt x="381" y="61"/>
                    <a:pt x="376" y="65"/>
                  </a:cubicBezTo>
                  <a:cubicBezTo>
                    <a:pt x="358" y="78"/>
                    <a:pt x="340" y="81"/>
                    <a:pt x="320" y="83"/>
                  </a:cubicBezTo>
                  <a:cubicBezTo>
                    <a:pt x="314" y="84"/>
                    <a:pt x="307" y="85"/>
                    <a:pt x="300" y="86"/>
                  </a:cubicBezTo>
                  <a:cubicBezTo>
                    <a:pt x="288" y="89"/>
                    <a:pt x="277" y="94"/>
                    <a:pt x="266" y="100"/>
                  </a:cubicBezTo>
                  <a:cubicBezTo>
                    <a:pt x="265" y="100"/>
                    <a:pt x="263" y="101"/>
                    <a:pt x="261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2" y="106"/>
                    <a:pt x="244" y="110"/>
                    <a:pt x="235" y="111"/>
                  </a:cubicBezTo>
                  <a:cubicBezTo>
                    <a:pt x="235" y="111"/>
                    <a:pt x="234" y="111"/>
                    <a:pt x="234" y="111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4" y="111"/>
                    <a:pt x="233" y="111"/>
                    <a:pt x="233" y="111"/>
                  </a:cubicBezTo>
                  <a:cubicBezTo>
                    <a:pt x="233" y="106"/>
                    <a:pt x="243" y="89"/>
                    <a:pt x="256" y="79"/>
                  </a:cubicBezTo>
                  <a:cubicBezTo>
                    <a:pt x="263" y="74"/>
                    <a:pt x="263" y="68"/>
                    <a:pt x="263" y="64"/>
                  </a:cubicBezTo>
                  <a:cubicBezTo>
                    <a:pt x="263" y="62"/>
                    <a:pt x="262" y="54"/>
                    <a:pt x="246" y="45"/>
                  </a:cubicBezTo>
                  <a:cubicBezTo>
                    <a:pt x="292" y="25"/>
                    <a:pt x="342" y="14"/>
                    <a:pt x="395" y="14"/>
                  </a:cubicBezTo>
                  <a:close/>
                  <a:moveTo>
                    <a:pt x="757" y="519"/>
                  </a:moveTo>
                  <a:cubicBezTo>
                    <a:pt x="583" y="519"/>
                    <a:pt x="583" y="519"/>
                    <a:pt x="583" y="519"/>
                  </a:cubicBezTo>
                  <a:cubicBezTo>
                    <a:pt x="586" y="510"/>
                    <a:pt x="590" y="502"/>
                    <a:pt x="596" y="495"/>
                  </a:cubicBezTo>
                  <a:cubicBezTo>
                    <a:pt x="611" y="476"/>
                    <a:pt x="637" y="413"/>
                    <a:pt x="632" y="403"/>
                  </a:cubicBezTo>
                  <a:cubicBezTo>
                    <a:pt x="632" y="403"/>
                    <a:pt x="632" y="403"/>
                    <a:pt x="632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close/>
                  <a:moveTo>
                    <a:pt x="652" y="328"/>
                  </a:moveTo>
                  <a:cubicBezTo>
                    <a:pt x="652" y="321"/>
                    <a:pt x="660" y="316"/>
                    <a:pt x="665" y="314"/>
                  </a:cubicBezTo>
                  <a:cubicBezTo>
                    <a:pt x="673" y="332"/>
                    <a:pt x="692" y="376"/>
                    <a:pt x="707" y="389"/>
                  </a:cubicBezTo>
                  <a:cubicBezTo>
                    <a:pt x="621" y="389"/>
                    <a:pt x="621" y="389"/>
                    <a:pt x="621" y="389"/>
                  </a:cubicBezTo>
                  <a:cubicBezTo>
                    <a:pt x="636" y="369"/>
                    <a:pt x="654" y="342"/>
                    <a:pt x="652" y="328"/>
                  </a:cubicBezTo>
                  <a:close/>
                  <a:moveTo>
                    <a:pt x="730" y="389"/>
                  </a:moveTo>
                  <a:cubicBezTo>
                    <a:pt x="735" y="382"/>
                    <a:pt x="734" y="369"/>
                    <a:pt x="733" y="365"/>
                  </a:cubicBezTo>
                  <a:cubicBezTo>
                    <a:pt x="727" y="329"/>
                    <a:pt x="724" y="286"/>
                    <a:pt x="729" y="278"/>
                  </a:cubicBezTo>
                  <a:cubicBezTo>
                    <a:pt x="730" y="276"/>
                    <a:pt x="731" y="275"/>
                    <a:pt x="732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730" y="389"/>
                  </a:lnTo>
                  <a:close/>
                  <a:moveTo>
                    <a:pt x="752" y="259"/>
                  </a:moveTo>
                  <a:cubicBezTo>
                    <a:pt x="742" y="259"/>
                    <a:pt x="742" y="259"/>
                    <a:pt x="742" y="259"/>
                  </a:cubicBezTo>
                  <a:cubicBezTo>
                    <a:pt x="744" y="257"/>
                    <a:pt x="746" y="254"/>
                    <a:pt x="749" y="252"/>
                  </a:cubicBezTo>
                  <a:cubicBezTo>
                    <a:pt x="750" y="254"/>
                    <a:pt x="751" y="257"/>
                    <a:pt x="752" y="259"/>
                  </a:cubicBezTo>
                  <a:close/>
                  <a:moveTo>
                    <a:pt x="742" y="237"/>
                  </a:moveTo>
                  <a:cubicBezTo>
                    <a:pt x="736" y="244"/>
                    <a:pt x="730" y="252"/>
                    <a:pt x="725" y="259"/>
                  </a:cubicBezTo>
                  <a:cubicBezTo>
                    <a:pt x="723" y="259"/>
                    <a:pt x="723" y="259"/>
                    <a:pt x="723" y="259"/>
                  </a:cubicBezTo>
                  <a:cubicBezTo>
                    <a:pt x="719" y="259"/>
                    <a:pt x="716" y="263"/>
                    <a:pt x="716" y="266"/>
                  </a:cubicBezTo>
                  <a:cubicBezTo>
                    <a:pt x="716" y="268"/>
                    <a:pt x="716" y="269"/>
                    <a:pt x="717" y="270"/>
                  </a:cubicBezTo>
                  <a:cubicBezTo>
                    <a:pt x="706" y="287"/>
                    <a:pt x="717" y="354"/>
                    <a:pt x="719" y="367"/>
                  </a:cubicBezTo>
                  <a:cubicBezTo>
                    <a:pt x="720" y="372"/>
                    <a:pt x="720" y="378"/>
                    <a:pt x="719" y="380"/>
                  </a:cubicBezTo>
                  <a:cubicBezTo>
                    <a:pt x="719" y="380"/>
                    <a:pt x="718" y="380"/>
                    <a:pt x="718" y="379"/>
                  </a:cubicBezTo>
                  <a:cubicBezTo>
                    <a:pt x="708" y="373"/>
                    <a:pt x="687" y="331"/>
                    <a:pt x="676" y="302"/>
                  </a:cubicBezTo>
                  <a:cubicBezTo>
                    <a:pt x="674" y="299"/>
                    <a:pt x="671" y="297"/>
                    <a:pt x="667" y="298"/>
                  </a:cubicBezTo>
                  <a:cubicBezTo>
                    <a:pt x="659" y="300"/>
                    <a:pt x="647" y="306"/>
                    <a:pt x="642" y="315"/>
                  </a:cubicBezTo>
                  <a:cubicBezTo>
                    <a:pt x="629" y="320"/>
                    <a:pt x="629" y="320"/>
                    <a:pt x="629" y="320"/>
                  </a:cubicBezTo>
                  <a:cubicBezTo>
                    <a:pt x="584" y="300"/>
                    <a:pt x="584" y="300"/>
                    <a:pt x="584" y="300"/>
                  </a:cubicBezTo>
                  <a:cubicBezTo>
                    <a:pt x="581" y="299"/>
                    <a:pt x="577" y="300"/>
                    <a:pt x="575" y="304"/>
                  </a:cubicBezTo>
                  <a:cubicBezTo>
                    <a:pt x="573" y="307"/>
                    <a:pt x="575" y="312"/>
                    <a:pt x="579" y="313"/>
                  </a:cubicBezTo>
                  <a:cubicBezTo>
                    <a:pt x="626" y="334"/>
                    <a:pt x="626" y="334"/>
                    <a:pt x="626" y="334"/>
                  </a:cubicBezTo>
                  <a:cubicBezTo>
                    <a:pt x="627" y="334"/>
                    <a:pt x="628" y="334"/>
                    <a:pt x="629" y="334"/>
                  </a:cubicBezTo>
                  <a:cubicBezTo>
                    <a:pt x="630" y="334"/>
                    <a:pt x="630" y="334"/>
                    <a:pt x="631" y="334"/>
                  </a:cubicBezTo>
                  <a:cubicBezTo>
                    <a:pt x="638" y="331"/>
                    <a:pt x="638" y="331"/>
                    <a:pt x="638" y="331"/>
                  </a:cubicBezTo>
                  <a:cubicBezTo>
                    <a:pt x="637" y="342"/>
                    <a:pt x="619" y="368"/>
                    <a:pt x="602" y="392"/>
                  </a:cubicBezTo>
                  <a:cubicBezTo>
                    <a:pt x="602" y="392"/>
                    <a:pt x="602" y="392"/>
                    <a:pt x="601" y="392"/>
                  </a:cubicBezTo>
                  <a:cubicBezTo>
                    <a:pt x="600" y="394"/>
                    <a:pt x="598" y="397"/>
                    <a:pt x="596" y="399"/>
                  </a:cubicBezTo>
                  <a:cubicBezTo>
                    <a:pt x="595" y="400"/>
                    <a:pt x="594" y="402"/>
                    <a:pt x="595" y="404"/>
                  </a:cubicBezTo>
                  <a:cubicBezTo>
                    <a:pt x="592" y="405"/>
                    <a:pt x="589" y="405"/>
                    <a:pt x="587" y="403"/>
                  </a:cubicBezTo>
                  <a:cubicBezTo>
                    <a:pt x="579" y="394"/>
                    <a:pt x="528" y="328"/>
                    <a:pt x="528" y="328"/>
                  </a:cubicBezTo>
                  <a:cubicBezTo>
                    <a:pt x="526" y="325"/>
                    <a:pt x="521" y="324"/>
                    <a:pt x="518" y="327"/>
                  </a:cubicBezTo>
                  <a:cubicBezTo>
                    <a:pt x="515" y="329"/>
                    <a:pt x="515" y="333"/>
                    <a:pt x="517" y="336"/>
                  </a:cubicBezTo>
                  <a:cubicBezTo>
                    <a:pt x="519" y="339"/>
                    <a:pt x="568" y="402"/>
                    <a:pt x="577" y="412"/>
                  </a:cubicBezTo>
                  <a:cubicBezTo>
                    <a:pt x="581" y="417"/>
                    <a:pt x="586" y="419"/>
                    <a:pt x="591" y="419"/>
                  </a:cubicBezTo>
                  <a:cubicBezTo>
                    <a:pt x="597" y="419"/>
                    <a:pt x="604" y="416"/>
                    <a:pt x="610" y="412"/>
                  </a:cubicBezTo>
                  <a:cubicBezTo>
                    <a:pt x="612" y="413"/>
                    <a:pt x="615" y="413"/>
                    <a:pt x="618" y="414"/>
                  </a:cubicBezTo>
                  <a:cubicBezTo>
                    <a:pt x="613" y="430"/>
                    <a:pt x="599" y="468"/>
                    <a:pt x="585" y="486"/>
                  </a:cubicBezTo>
                  <a:cubicBezTo>
                    <a:pt x="564" y="513"/>
                    <a:pt x="558" y="546"/>
                    <a:pt x="568" y="568"/>
                  </a:cubicBezTo>
                  <a:cubicBezTo>
                    <a:pt x="569" y="570"/>
                    <a:pt x="569" y="571"/>
                    <a:pt x="569" y="573"/>
                  </a:cubicBezTo>
                  <a:cubicBezTo>
                    <a:pt x="566" y="580"/>
                    <a:pt x="554" y="586"/>
                    <a:pt x="548" y="588"/>
                  </a:cubicBezTo>
                  <a:cubicBezTo>
                    <a:pt x="546" y="589"/>
                    <a:pt x="545" y="590"/>
                    <a:pt x="544" y="591"/>
                  </a:cubicBezTo>
                  <a:cubicBezTo>
                    <a:pt x="540" y="598"/>
                    <a:pt x="526" y="620"/>
                    <a:pt x="525" y="631"/>
                  </a:cubicBezTo>
                  <a:cubicBezTo>
                    <a:pt x="520" y="639"/>
                    <a:pt x="472" y="672"/>
                    <a:pt x="454" y="677"/>
                  </a:cubicBezTo>
                  <a:cubicBezTo>
                    <a:pt x="444" y="680"/>
                    <a:pt x="441" y="675"/>
                    <a:pt x="432" y="657"/>
                  </a:cubicBezTo>
                  <a:cubicBezTo>
                    <a:pt x="430" y="654"/>
                    <a:pt x="429" y="650"/>
                    <a:pt x="427" y="647"/>
                  </a:cubicBezTo>
                  <a:cubicBezTo>
                    <a:pt x="413" y="621"/>
                    <a:pt x="409" y="599"/>
                    <a:pt x="416" y="589"/>
                  </a:cubicBezTo>
                  <a:cubicBezTo>
                    <a:pt x="428" y="574"/>
                    <a:pt x="414" y="558"/>
                    <a:pt x="403" y="546"/>
                  </a:cubicBezTo>
                  <a:cubicBezTo>
                    <a:pt x="400" y="542"/>
                    <a:pt x="397" y="539"/>
                    <a:pt x="395" y="536"/>
                  </a:cubicBezTo>
                  <a:cubicBezTo>
                    <a:pt x="392" y="532"/>
                    <a:pt x="392" y="529"/>
                    <a:pt x="394" y="522"/>
                  </a:cubicBezTo>
                  <a:cubicBezTo>
                    <a:pt x="395" y="513"/>
                    <a:pt x="397" y="501"/>
                    <a:pt x="391" y="481"/>
                  </a:cubicBezTo>
                  <a:cubicBezTo>
                    <a:pt x="384" y="461"/>
                    <a:pt x="366" y="459"/>
                    <a:pt x="351" y="459"/>
                  </a:cubicBezTo>
                  <a:cubicBezTo>
                    <a:pt x="342" y="459"/>
                    <a:pt x="333" y="459"/>
                    <a:pt x="323" y="460"/>
                  </a:cubicBezTo>
                  <a:cubicBezTo>
                    <a:pt x="312" y="461"/>
                    <a:pt x="299" y="463"/>
                    <a:pt x="285" y="463"/>
                  </a:cubicBezTo>
                  <a:cubicBezTo>
                    <a:pt x="280" y="463"/>
                    <a:pt x="276" y="463"/>
                    <a:pt x="271" y="462"/>
                  </a:cubicBezTo>
                  <a:cubicBezTo>
                    <a:pt x="262" y="462"/>
                    <a:pt x="255" y="458"/>
                    <a:pt x="250" y="451"/>
                  </a:cubicBezTo>
                  <a:cubicBezTo>
                    <a:pt x="237" y="433"/>
                    <a:pt x="238" y="393"/>
                    <a:pt x="252" y="342"/>
                  </a:cubicBezTo>
                  <a:cubicBezTo>
                    <a:pt x="259" y="318"/>
                    <a:pt x="297" y="295"/>
                    <a:pt x="312" y="288"/>
                  </a:cubicBezTo>
                  <a:cubicBezTo>
                    <a:pt x="313" y="288"/>
                    <a:pt x="314" y="287"/>
                    <a:pt x="315" y="285"/>
                  </a:cubicBezTo>
                  <a:cubicBezTo>
                    <a:pt x="319" y="278"/>
                    <a:pt x="318" y="272"/>
                    <a:pt x="316" y="269"/>
                  </a:cubicBezTo>
                  <a:cubicBezTo>
                    <a:pt x="313" y="262"/>
                    <a:pt x="308" y="259"/>
                    <a:pt x="303" y="257"/>
                  </a:cubicBezTo>
                  <a:cubicBezTo>
                    <a:pt x="303" y="251"/>
                    <a:pt x="305" y="242"/>
                    <a:pt x="310" y="240"/>
                  </a:cubicBezTo>
                  <a:cubicBezTo>
                    <a:pt x="315" y="238"/>
                    <a:pt x="322" y="237"/>
                    <a:pt x="327" y="237"/>
                  </a:cubicBezTo>
                  <a:cubicBezTo>
                    <a:pt x="336" y="236"/>
                    <a:pt x="342" y="236"/>
                    <a:pt x="345" y="231"/>
                  </a:cubicBezTo>
                  <a:cubicBezTo>
                    <a:pt x="346" y="229"/>
                    <a:pt x="347" y="225"/>
                    <a:pt x="344" y="221"/>
                  </a:cubicBezTo>
                  <a:cubicBezTo>
                    <a:pt x="344" y="220"/>
                    <a:pt x="343" y="216"/>
                    <a:pt x="346" y="212"/>
                  </a:cubicBezTo>
                  <a:cubicBezTo>
                    <a:pt x="348" y="208"/>
                    <a:pt x="352" y="206"/>
                    <a:pt x="356" y="207"/>
                  </a:cubicBezTo>
                  <a:cubicBezTo>
                    <a:pt x="358" y="207"/>
                    <a:pt x="359" y="207"/>
                    <a:pt x="361" y="207"/>
                  </a:cubicBezTo>
                  <a:cubicBezTo>
                    <a:pt x="376" y="207"/>
                    <a:pt x="385" y="194"/>
                    <a:pt x="388" y="188"/>
                  </a:cubicBezTo>
                  <a:cubicBezTo>
                    <a:pt x="395" y="186"/>
                    <a:pt x="412" y="179"/>
                    <a:pt x="426" y="179"/>
                  </a:cubicBezTo>
                  <a:cubicBezTo>
                    <a:pt x="429" y="179"/>
                    <a:pt x="432" y="179"/>
                    <a:pt x="434" y="180"/>
                  </a:cubicBezTo>
                  <a:cubicBezTo>
                    <a:pt x="441" y="181"/>
                    <a:pt x="446" y="180"/>
                    <a:pt x="448" y="175"/>
                  </a:cubicBezTo>
                  <a:cubicBezTo>
                    <a:pt x="452" y="167"/>
                    <a:pt x="445" y="150"/>
                    <a:pt x="426" y="125"/>
                  </a:cubicBezTo>
                  <a:cubicBezTo>
                    <a:pt x="425" y="123"/>
                    <a:pt x="422" y="122"/>
                    <a:pt x="419" y="122"/>
                  </a:cubicBezTo>
                  <a:cubicBezTo>
                    <a:pt x="416" y="123"/>
                    <a:pt x="414" y="125"/>
                    <a:pt x="414" y="128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00" y="155"/>
                    <a:pt x="385" y="149"/>
                    <a:pt x="381" y="139"/>
                  </a:cubicBezTo>
                  <a:cubicBezTo>
                    <a:pt x="379" y="135"/>
                    <a:pt x="381" y="129"/>
                    <a:pt x="386" y="121"/>
                  </a:cubicBezTo>
                  <a:cubicBezTo>
                    <a:pt x="390" y="115"/>
                    <a:pt x="394" y="110"/>
                    <a:pt x="399" y="105"/>
                  </a:cubicBezTo>
                  <a:cubicBezTo>
                    <a:pt x="400" y="105"/>
                    <a:pt x="400" y="105"/>
                    <a:pt x="400" y="104"/>
                  </a:cubicBezTo>
                  <a:cubicBezTo>
                    <a:pt x="412" y="94"/>
                    <a:pt x="425" y="87"/>
                    <a:pt x="431" y="87"/>
                  </a:cubicBezTo>
                  <a:cubicBezTo>
                    <a:pt x="431" y="87"/>
                    <a:pt x="431" y="87"/>
                    <a:pt x="431" y="87"/>
                  </a:cubicBezTo>
                  <a:cubicBezTo>
                    <a:pt x="435" y="87"/>
                    <a:pt x="440" y="90"/>
                    <a:pt x="445" y="92"/>
                  </a:cubicBezTo>
                  <a:cubicBezTo>
                    <a:pt x="451" y="95"/>
                    <a:pt x="458" y="99"/>
                    <a:pt x="466" y="99"/>
                  </a:cubicBezTo>
                  <a:cubicBezTo>
                    <a:pt x="475" y="99"/>
                    <a:pt x="483" y="94"/>
                    <a:pt x="490" y="85"/>
                  </a:cubicBezTo>
                  <a:cubicBezTo>
                    <a:pt x="505" y="66"/>
                    <a:pt x="497" y="42"/>
                    <a:pt x="490" y="26"/>
                  </a:cubicBezTo>
                  <a:cubicBezTo>
                    <a:pt x="602" y="55"/>
                    <a:pt x="695" y="134"/>
                    <a:pt x="742" y="237"/>
                  </a:cubicBezTo>
                  <a:close/>
                  <a:moveTo>
                    <a:pt x="119" y="480"/>
                  </a:moveTo>
                  <a:cubicBezTo>
                    <a:pt x="109" y="475"/>
                    <a:pt x="95" y="468"/>
                    <a:pt x="79" y="444"/>
                  </a:cubicBezTo>
                  <a:cubicBezTo>
                    <a:pt x="73" y="435"/>
                    <a:pt x="67" y="421"/>
                    <a:pt x="61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137" y="519"/>
                    <a:pt x="137" y="519"/>
                    <a:pt x="137" y="519"/>
                  </a:cubicBezTo>
                  <a:cubicBezTo>
                    <a:pt x="138" y="516"/>
                    <a:pt x="138" y="513"/>
                    <a:pt x="138" y="510"/>
                  </a:cubicBezTo>
                  <a:cubicBezTo>
                    <a:pt x="139" y="490"/>
                    <a:pt x="129" y="485"/>
                    <a:pt x="119" y="480"/>
                  </a:cubicBezTo>
                  <a:close/>
                  <a:moveTo>
                    <a:pt x="273" y="112"/>
                  </a:moveTo>
                  <a:cubicBezTo>
                    <a:pt x="282" y="107"/>
                    <a:pt x="292" y="102"/>
                    <a:pt x="303" y="100"/>
                  </a:cubicBezTo>
                  <a:cubicBezTo>
                    <a:pt x="309" y="99"/>
                    <a:pt x="316" y="98"/>
                    <a:pt x="322" y="97"/>
                  </a:cubicBezTo>
                  <a:cubicBezTo>
                    <a:pt x="341" y="94"/>
                    <a:pt x="363" y="92"/>
                    <a:pt x="384" y="76"/>
                  </a:cubicBezTo>
                  <a:cubicBezTo>
                    <a:pt x="386" y="75"/>
                    <a:pt x="387" y="74"/>
                    <a:pt x="388" y="73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83" y="102"/>
                    <a:pt x="378" y="108"/>
                    <a:pt x="374" y="113"/>
                  </a:cubicBezTo>
                  <a:cubicBezTo>
                    <a:pt x="370" y="120"/>
                    <a:pt x="368" y="125"/>
                    <a:pt x="367" y="130"/>
                  </a:cubicBezTo>
                  <a:cubicBezTo>
                    <a:pt x="342" y="130"/>
                    <a:pt x="342" y="130"/>
                    <a:pt x="342" y="130"/>
                  </a:cubicBezTo>
                  <a:cubicBezTo>
                    <a:pt x="343" y="127"/>
                    <a:pt x="344" y="124"/>
                    <a:pt x="343" y="120"/>
                  </a:cubicBezTo>
                  <a:cubicBezTo>
                    <a:pt x="341" y="112"/>
                    <a:pt x="334" y="107"/>
                    <a:pt x="325" y="107"/>
                  </a:cubicBezTo>
                  <a:cubicBezTo>
                    <a:pt x="318" y="107"/>
                    <a:pt x="310" y="110"/>
                    <a:pt x="305" y="115"/>
                  </a:cubicBezTo>
                  <a:cubicBezTo>
                    <a:pt x="302" y="118"/>
                    <a:pt x="301" y="122"/>
                    <a:pt x="302" y="125"/>
                  </a:cubicBezTo>
                  <a:cubicBezTo>
                    <a:pt x="303" y="127"/>
                    <a:pt x="304" y="129"/>
                    <a:pt x="306" y="130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64" y="124"/>
                    <a:pt x="267" y="119"/>
                    <a:pt x="270" y="113"/>
                  </a:cubicBezTo>
                  <a:cubicBezTo>
                    <a:pt x="271" y="113"/>
                    <a:pt x="272" y="112"/>
                    <a:pt x="273" y="112"/>
                  </a:cubicBezTo>
                  <a:close/>
                  <a:moveTo>
                    <a:pt x="440" y="48"/>
                  </a:moveTo>
                  <a:cubicBezTo>
                    <a:pt x="451" y="45"/>
                    <a:pt x="465" y="38"/>
                    <a:pt x="471" y="27"/>
                  </a:cubicBezTo>
                  <a:cubicBezTo>
                    <a:pt x="472" y="26"/>
                    <a:pt x="472" y="25"/>
                    <a:pt x="473" y="24"/>
                  </a:cubicBezTo>
                  <a:cubicBezTo>
                    <a:pt x="479" y="34"/>
                    <a:pt x="492" y="60"/>
                    <a:pt x="479" y="76"/>
                  </a:cubicBezTo>
                  <a:cubicBezTo>
                    <a:pt x="473" y="84"/>
                    <a:pt x="469" y="85"/>
                    <a:pt x="466" y="85"/>
                  </a:cubicBezTo>
                  <a:cubicBezTo>
                    <a:pt x="461" y="85"/>
                    <a:pt x="456" y="82"/>
                    <a:pt x="451" y="80"/>
                  </a:cubicBezTo>
                  <a:cubicBezTo>
                    <a:pt x="445" y="76"/>
                    <a:pt x="439" y="73"/>
                    <a:pt x="432" y="73"/>
                  </a:cubicBezTo>
                  <a:cubicBezTo>
                    <a:pt x="424" y="72"/>
                    <a:pt x="413" y="77"/>
                    <a:pt x="402" y="85"/>
                  </a:cubicBezTo>
                  <a:cubicBezTo>
                    <a:pt x="402" y="64"/>
                    <a:pt x="402" y="64"/>
                    <a:pt x="402" y="64"/>
                  </a:cubicBezTo>
                  <a:cubicBezTo>
                    <a:pt x="419" y="54"/>
                    <a:pt x="432" y="50"/>
                    <a:pt x="440" y="48"/>
                  </a:cubicBezTo>
                  <a:close/>
                  <a:moveTo>
                    <a:pt x="322" y="122"/>
                  </a:moveTo>
                  <a:cubicBezTo>
                    <a:pt x="325" y="121"/>
                    <a:pt x="327" y="121"/>
                    <a:pt x="328" y="122"/>
                  </a:cubicBezTo>
                  <a:cubicBezTo>
                    <a:pt x="328" y="122"/>
                    <a:pt x="327" y="122"/>
                    <a:pt x="327" y="122"/>
                  </a:cubicBezTo>
                  <a:cubicBezTo>
                    <a:pt x="325" y="122"/>
                    <a:pt x="324" y="122"/>
                    <a:pt x="322" y="122"/>
                  </a:cubicBezTo>
                  <a:close/>
                  <a:moveTo>
                    <a:pt x="368" y="144"/>
                  </a:moveTo>
                  <a:cubicBezTo>
                    <a:pt x="368" y="144"/>
                    <a:pt x="368" y="145"/>
                    <a:pt x="368" y="145"/>
                  </a:cubicBezTo>
                  <a:cubicBezTo>
                    <a:pt x="374" y="157"/>
                    <a:pt x="387" y="165"/>
                    <a:pt x="398" y="170"/>
                  </a:cubicBezTo>
                  <a:cubicBezTo>
                    <a:pt x="388" y="173"/>
                    <a:pt x="381" y="176"/>
                    <a:pt x="380" y="176"/>
                  </a:cubicBezTo>
                  <a:cubicBezTo>
                    <a:pt x="379" y="177"/>
                    <a:pt x="378" y="178"/>
                    <a:pt x="377" y="180"/>
                  </a:cubicBezTo>
                  <a:cubicBezTo>
                    <a:pt x="376" y="179"/>
                    <a:pt x="375" y="178"/>
                    <a:pt x="374" y="178"/>
                  </a:cubicBezTo>
                  <a:cubicBezTo>
                    <a:pt x="375" y="177"/>
                    <a:pt x="375" y="175"/>
                    <a:pt x="376" y="174"/>
                  </a:cubicBezTo>
                  <a:cubicBezTo>
                    <a:pt x="382" y="171"/>
                    <a:pt x="381" y="166"/>
                    <a:pt x="381" y="164"/>
                  </a:cubicBezTo>
                  <a:cubicBezTo>
                    <a:pt x="379" y="157"/>
                    <a:pt x="370" y="155"/>
                    <a:pt x="356" y="153"/>
                  </a:cubicBezTo>
                  <a:cubicBezTo>
                    <a:pt x="356" y="153"/>
                    <a:pt x="355" y="153"/>
                    <a:pt x="354" y="153"/>
                  </a:cubicBezTo>
                  <a:cubicBezTo>
                    <a:pt x="346" y="153"/>
                    <a:pt x="342" y="158"/>
                    <a:pt x="342" y="163"/>
                  </a:cubicBezTo>
                  <a:cubicBezTo>
                    <a:pt x="340" y="161"/>
                    <a:pt x="338" y="160"/>
                    <a:pt x="336" y="159"/>
                  </a:cubicBezTo>
                  <a:cubicBezTo>
                    <a:pt x="335" y="159"/>
                    <a:pt x="333" y="159"/>
                    <a:pt x="332" y="159"/>
                  </a:cubicBezTo>
                  <a:cubicBezTo>
                    <a:pt x="321" y="159"/>
                    <a:pt x="312" y="170"/>
                    <a:pt x="311" y="179"/>
                  </a:cubicBezTo>
                  <a:cubicBezTo>
                    <a:pt x="311" y="186"/>
                    <a:pt x="315" y="192"/>
                    <a:pt x="323" y="193"/>
                  </a:cubicBezTo>
                  <a:cubicBezTo>
                    <a:pt x="323" y="193"/>
                    <a:pt x="324" y="193"/>
                    <a:pt x="325" y="193"/>
                  </a:cubicBezTo>
                  <a:cubicBezTo>
                    <a:pt x="330" y="193"/>
                    <a:pt x="334" y="192"/>
                    <a:pt x="337" y="189"/>
                  </a:cubicBezTo>
                  <a:cubicBezTo>
                    <a:pt x="336" y="191"/>
                    <a:pt x="335" y="194"/>
                    <a:pt x="336" y="196"/>
                  </a:cubicBezTo>
                  <a:cubicBezTo>
                    <a:pt x="337" y="197"/>
                    <a:pt x="337" y="198"/>
                    <a:pt x="338" y="199"/>
                  </a:cubicBezTo>
                  <a:cubicBezTo>
                    <a:pt x="336" y="201"/>
                    <a:pt x="335" y="203"/>
                    <a:pt x="333" y="205"/>
                  </a:cubicBezTo>
                  <a:cubicBezTo>
                    <a:pt x="330" y="210"/>
                    <a:pt x="329" y="217"/>
                    <a:pt x="330" y="223"/>
                  </a:cubicBezTo>
                  <a:cubicBezTo>
                    <a:pt x="329" y="223"/>
                    <a:pt x="327" y="223"/>
                    <a:pt x="326" y="223"/>
                  </a:cubicBezTo>
                  <a:cubicBezTo>
                    <a:pt x="320" y="224"/>
                    <a:pt x="311" y="224"/>
                    <a:pt x="305" y="227"/>
                  </a:cubicBezTo>
                  <a:cubicBezTo>
                    <a:pt x="291" y="232"/>
                    <a:pt x="289" y="249"/>
                    <a:pt x="289" y="259"/>
                  </a:cubicBezTo>
                  <a:cubicBezTo>
                    <a:pt x="220" y="259"/>
                    <a:pt x="220" y="259"/>
                    <a:pt x="220" y="259"/>
                  </a:cubicBezTo>
                  <a:cubicBezTo>
                    <a:pt x="228" y="217"/>
                    <a:pt x="240" y="178"/>
                    <a:pt x="255" y="144"/>
                  </a:cubicBezTo>
                  <a:lnTo>
                    <a:pt x="368" y="144"/>
                  </a:lnTo>
                  <a:close/>
                  <a:moveTo>
                    <a:pt x="346" y="175"/>
                  </a:moveTo>
                  <a:cubicBezTo>
                    <a:pt x="346" y="175"/>
                    <a:pt x="346" y="174"/>
                    <a:pt x="346" y="174"/>
                  </a:cubicBezTo>
                  <a:cubicBezTo>
                    <a:pt x="346" y="175"/>
                    <a:pt x="347" y="176"/>
                    <a:pt x="348" y="177"/>
                  </a:cubicBezTo>
                  <a:cubicBezTo>
                    <a:pt x="348" y="177"/>
                    <a:pt x="348" y="177"/>
                    <a:pt x="348" y="177"/>
                  </a:cubicBezTo>
                  <a:cubicBezTo>
                    <a:pt x="347" y="178"/>
                    <a:pt x="345" y="180"/>
                    <a:pt x="344" y="181"/>
                  </a:cubicBezTo>
                  <a:cubicBezTo>
                    <a:pt x="345" y="179"/>
                    <a:pt x="345" y="177"/>
                    <a:pt x="346" y="175"/>
                  </a:cubicBezTo>
                  <a:close/>
                  <a:moveTo>
                    <a:pt x="363" y="169"/>
                  </a:moveTo>
                  <a:cubicBezTo>
                    <a:pt x="362" y="168"/>
                    <a:pt x="361" y="168"/>
                    <a:pt x="360" y="168"/>
                  </a:cubicBezTo>
                  <a:cubicBezTo>
                    <a:pt x="360" y="168"/>
                    <a:pt x="360" y="168"/>
                    <a:pt x="359" y="168"/>
                  </a:cubicBezTo>
                  <a:cubicBezTo>
                    <a:pt x="361" y="168"/>
                    <a:pt x="362" y="168"/>
                    <a:pt x="363" y="168"/>
                  </a:cubicBezTo>
                  <a:cubicBezTo>
                    <a:pt x="363" y="169"/>
                    <a:pt x="363" y="169"/>
                    <a:pt x="363" y="169"/>
                  </a:cubicBezTo>
                  <a:close/>
                  <a:moveTo>
                    <a:pt x="361" y="184"/>
                  </a:moveTo>
                  <a:cubicBezTo>
                    <a:pt x="362" y="185"/>
                    <a:pt x="362" y="186"/>
                    <a:pt x="363" y="187"/>
                  </a:cubicBezTo>
                  <a:cubicBezTo>
                    <a:pt x="361" y="187"/>
                    <a:pt x="360" y="187"/>
                    <a:pt x="357" y="188"/>
                  </a:cubicBezTo>
                  <a:cubicBezTo>
                    <a:pt x="359" y="187"/>
                    <a:pt x="360" y="185"/>
                    <a:pt x="361" y="184"/>
                  </a:cubicBezTo>
                  <a:close/>
                  <a:moveTo>
                    <a:pt x="332" y="173"/>
                  </a:moveTo>
                  <a:cubicBezTo>
                    <a:pt x="332" y="174"/>
                    <a:pt x="331" y="175"/>
                    <a:pt x="330" y="176"/>
                  </a:cubicBezTo>
                  <a:cubicBezTo>
                    <a:pt x="329" y="177"/>
                    <a:pt x="328" y="179"/>
                    <a:pt x="326" y="179"/>
                  </a:cubicBezTo>
                  <a:cubicBezTo>
                    <a:pt x="326" y="178"/>
                    <a:pt x="327" y="177"/>
                    <a:pt x="328" y="175"/>
                  </a:cubicBezTo>
                  <a:cubicBezTo>
                    <a:pt x="329" y="174"/>
                    <a:pt x="331" y="173"/>
                    <a:pt x="332" y="173"/>
                  </a:cubicBezTo>
                  <a:close/>
                  <a:moveTo>
                    <a:pt x="297" y="273"/>
                  </a:moveTo>
                  <a:cubicBezTo>
                    <a:pt x="298" y="273"/>
                    <a:pt x="300" y="273"/>
                    <a:pt x="301" y="272"/>
                  </a:cubicBezTo>
                  <a:cubicBezTo>
                    <a:pt x="302" y="272"/>
                    <a:pt x="303" y="273"/>
                    <a:pt x="303" y="274"/>
                  </a:cubicBezTo>
                  <a:cubicBezTo>
                    <a:pt x="303" y="275"/>
                    <a:pt x="304" y="275"/>
                    <a:pt x="303" y="277"/>
                  </a:cubicBezTo>
                  <a:cubicBezTo>
                    <a:pt x="292" y="283"/>
                    <a:pt x="247" y="307"/>
                    <a:pt x="239" y="338"/>
                  </a:cubicBezTo>
                  <a:cubicBezTo>
                    <a:pt x="234" y="354"/>
                    <a:pt x="231" y="372"/>
                    <a:pt x="229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49"/>
                    <a:pt x="212" y="310"/>
                    <a:pt x="218" y="273"/>
                  </a:cubicBezTo>
                  <a:lnTo>
                    <a:pt x="297" y="273"/>
                  </a:lnTo>
                  <a:close/>
                  <a:moveTo>
                    <a:pt x="208" y="403"/>
                  </a:moveTo>
                  <a:cubicBezTo>
                    <a:pt x="227" y="403"/>
                    <a:pt x="227" y="403"/>
                    <a:pt x="227" y="403"/>
                  </a:cubicBezTo>
                  <a:cubicBezTo>
                    <a:pt x="226" y="425"/>
                    <a:pt x="229" y="445"/>
                    <a:pt x="239" y="459"/>
                  </a:cubicBezTo>
                  <a:cubicBezTo>
                    <a:pt x="246" y="469"/>
                    <a:pt x="257" y="475"/>
                    <a:pt x="270" y="476"/>
                  </a:cubicBezTo>
                  <a:cubicBezTo>
                    <a:pt x="275" y="477"/>
                    <a:pt x="280" y="477"/>
                    <a:pt x="285" y="477"/>
                  </a:cubicBezTo>
                  <a:cubicBezTo>
                    <a:pt x="299" y="477"/>
                    <a:pt x="313" y="475"/>
                    <a:pt x="325" y="474"/>
                  </a:cubicBezTo>
                  <a:cubicBezTo>
                    <a:pt x="334" y="473"/>
                    <a:pt x="343" y="473"/>
                    <a:pt x="351" y="473"/>
                  </a:cubicBezTo>
                  <a:cubicBezTo>
                    <a:pt x="369" y="473"/>
                    <a:pt x="374" y="478"/>
                    <a:pt x="377" y="486"/>
                  </a:cubicBezTo>
                  <a:cubicBezTo>
                    <a:pt x="383" y="501"/>
                    <a:pt x="381" y="510"/>
                    <a:pt x="380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close/>
                  <a:moveTo>
                    <a:pt x="402" y="567"/>
                  </a:moveTo>
                  <a:cubicBezTo>
                    <a:pt x="406" y="573"/>
                    <a:pt x="408" y="577"/>
                    <a:pt x="405" y="581"/>
                  </a:cubicBezTo>
                  <a:cubicBezTo>
                    <a:pt x="404" y="582"/>
                    <a:pt x="403" y="584"/>
                    <a:pt x="402" y="586"/>
                  </a:cubicBezTo>
                  <a:lnTo>
                    <a:pt x="402" y="567"/>
                  </a:lnTo>
                  <a:close/>
                  <a:moveTo>
                    <a:pt x="402" y="623"/>
                  </a:moveTo>
                  <a:cubicBezTo>
                    <a:pt x="405" y="633"/>
                    <a:pt x="409" y="641"/>
                    <a:pt x="412" y="648"/>
                  </a:cubicBezTo>
                  <a:cubicBezTo>
                    <a:pt x="402" y="648"/>
                    <a:pt x="402" y="648"/>
                    <a:pt x="402" y="648"/>
                  </a:cubicBezTo>
                  <a:lnTo>
                    <a:pt x="402" y="623"/>
                  </a:lnTo>
                  <a:close/>
                  <a:moveTo>
                    <a:pt x="423" y="165"/>
                  </a:moveTo>
                  <a:cubicBezTo>
                    <a:pt x="425" y="149"/>
                    <a:pt x="425" y="149"/>
                    <a:pt x="425" y="149"/>
                  </a:cubicBezTo>
                  <a:cubicBezTo>
                    <a:pt x="429" y="155"/>
                    <a:pt x="433" y="162"/>
                    <a:pt x="434" y="166"/>
                  </a:cubicBezTo>
                  <a:cubicBezTo>
                    <a:pt x="432" y="165"/>
                    <a:pt x="429" y="165"/>
                    <a:pt x="426" y="165"/>
                  </a:cubicBezTo>
                  <a:cubicBezTo>
                    <a:pt x="425" y="165"/>
                    <a:pt x="424" y="165"/>
                    <a:pt x="423" y="165"/>
                  </a:cubicBezTo>
                  <a:close/>
                  <a:moveTo>
                    <a:pt x="204" y="273"/>
                  </a:moveTo>
                  <a:cubicBezTo>
                    <a:pt x="198" y="310"/>
                    <a:pt x="194" y="349"/>
                    <a:pt x="194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48" y="361"/>
                    <a:pt x="39" y="325"/>
                    <a:pt x="31" y="282"/>
                  </a:cubicBezTo>
                  <a:cubicBezTo>
                    <a:pt x="32" y="279"/>
                    <a:pt x="33" y="276"/>
                    <a:pt x="34" y="273"/>
                  </a:cubicBezTo>
                  <a:lnTo>
                    <a:pt x="204" y="273"/>
                  </a:lnTo>
                  <a:close/>
                  <a:moveTo>
                    <a:pt x="134" y="533"/>
                  </a:move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22" y="595"/>
                    <a:pt x="129" y="558"/>
                    <a:pt x="134" y="533"/>
                  </a:cubicBezTo>
                  <a:close/>
                  <a:moveTo>
                    <a:pt x="220" y="533"/>
                  </a:moveTo>
                  <a:cubicBezTo>
                    <a:pt x="379" y="533"/>
                    <a:pt x="379" y="533"/>
                    <a:pt x="379" y="533"/>
                  </a:cubicBezTo>
                  <a:cubicBezTo>
                    <a:pt x="379" y="536"/>
                    <a:pt x="380" y="540"/>
                    <a:pt x="383" y="544"/>
                  </a:cubicBezTo>
                  <a:cubicBezTo>
                    <a:pt x="385" y="546"/>
                    <a:pt x="386" y="548"/>
                    <a:pt x="388" y="550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close/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419" y="662"/>
                    <a:pt x="419" y="662"/>
                    <a:pt x="419" y="662"/>
                  </a:cubicBezTo>
                  <a:cubicBezTo>
                    <a:pt x="419" y="662"/>
                    <a:pt x="419" y="663"/>
                    <a:pt x="419" y="663"/>
                  </a:cubicBezTo>
                  <a:cubicBezTo>
                    <a:pt x="427" y="678"/>
                    <a:pt x="433" y="692"/>
                    <a:pt x="449" y="692"/>
                  </a:cubicBezTo>
                  <a:cubicBezTo>
                    <a:pt x="452" y="692"/>
                    <a:pt x="455" y="691"/>
                    <a:pt x="458" y="691"/>
                  </a:cubicBezTo>
                  <a:cubicBezTo>
                    <a:pt x="470" y="687"/>
                    <a:pt x="491" y="675"/>
                    <a:pt x="505" y="665"/>
                  </a:cubicBezTo>
                  <a:cubicBezTo>
                    <a:pt x="506" y="664"/>
                    <a:pt x="508" y="663"/>
                    <a:pt x="509" y="662"/>
                  </a:cubicBezTo>
                  <a:cubicBezTo>
                    <a:pt x="529" y="662"/>
                    <a:pt x="529" y="662"/>
                    <a:pt x="529" y="662"/>
                  </a:cubicBezTo>
                  <a:cubicBezTo>
                    <a:pt x="496" y="732"/>
                    <a:pt x="450" y="774"/>
                    <a:pt x="402" y="777"/>
                  </a:cubicBezTo>
                  <a:lnTo>
                    <a:pt x="402" y="662"/>
                  </a:lnTo>
                  <a:close/>
                  <a:moveTo>
                    <a:pt x="528" y="648"/>
                  </a:moveTo>
                  <a:cubicBezTo>
                    <a:pt x="539" y="638"/>
                    <a:pt x="539" y="634"/>
                    <a:pt x="539" y="632"/>
                  </a:cubicBezTo>
                  <a:cubicBezTo>
                    <a:pt x="539" y="628"/>
                    <a:pt x="545" y="617"/>
                    <a:pt x="552" y="605"/>
                  </a:cubicBezTo>
                  <a:cubicBezTo>
                    <a:pt x="547" y="621"/>
                    <a:pt x="541" y="635"/>
                    <a:pt x="536" y="648"/>
                  </a:cubicBezTo>
                  <a:lnTo>
                    <a:pt x="528" y="648"/>
                  </a:lnTo>
                  <a:close/>
                  <a:moveTo>
                    <a:pt x="570" y="592"/>
                  </a:moveTo>
                  <a:cubicBezTo>
                    <a:pt x="575" y="588"/>
                    <a:pt x="579" y="584"/>
                    <a:pt x="582" y="579"/>
                  </a:cubicBezTo>
                  <a:cubicBezTo>
                    <a:pt x="584" y="573"/>
                    <a:pt x="584" y="567"/>
                    <a:pt x="581" y="561"/>
                  </a:cubicBezTo>
                  <a:cubicBezTo>
                    <a:pt x="577" y="554"/>
                    <a:pt x="576" y="544"/>
                    <a:pt x="579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8" y="631"/>
                    <a:pt x="565" y="612"/>
                    <a:pt x="570" y="592"/>
                  </a:cubicBezTo>
                  <a:close/>
                  <a:moveTo>
                    <a:pt x="175" y="708"/>
                  </a:moveTo>
                  <a:cubicBezTo>
                    <a:pt x="164" y="691"/>
                    <a:pt x="155" y="676"/>
                    <a:pt x="149" y="662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75" y="763"/>
                    <a:pt x="221" y="740"/>
                    <a:pt x="175" y="708"/>
                  </a:cubicBezTo>
                  <a:close/>
                  <a:moveTo>
                    <a:pt x="457" y="773"/>
                  </a:moveTo>
                  <a:cubicBezTo>
                    <a:pt x="491" y="751"/>
                    <a:pt x="521" y="713"/>
                    <a:pt x="545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39" y="759"/>
                    <a:pt x="457" y="7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5122" name="Picture 2" descr="Flag of the United Kingdom - Wikipedia">
            <a:extLst>
              <a:ext uri="{FF2B5EF4-FFF2-40B4-BE49-F238E27FC236}">
                <a16:creationId xmlns:a16="http://schemas.microsoft.com/office/drawing/2014/main" id="{9B407E66-5A3C-4225-9A72-58693CD0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60" y="3101802"/>
            <a:ext cx="654395" cy="3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0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BC9B-6F96-4130-93D5-83CE7B85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</p:spPr>
        <p:txBody>
          <a:bodyPr anchor="b">
            <a:normAutofit/>
          </a:bodyPr>
          <a:lstStyle/>
          <a:p>
            <a:r>
              <a:rPr lang="en-GB" dirty="0"/>
              <a:t>Even more UK potential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DAC4E-3CD9-43D9-9FD3-D1AB7324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1" y="6508356"/>
            <a:ext cx="276467" cy="17934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5D8EC7D-A13F-4B8A-A991-A9924CB0A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19" y="1374221"/>
            <a:ext cx="4748213" cy="3590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2D575-372F-4FEF-8807-E1361B011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4" t="10446" r="2750" b="5955"/>
          <a:stretch/>
        </p:blipFill>
        <p:spPr>
          <a:xfrm>
            <a:off x="341365" y="1412776"/>
            <a:ext cx="6608763" cy="3590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C3DA79-8CA8-4EB8-8B7E-5B4C71715D99}"/>
              </a:ext>
            </a:extLst>
          </p:cNvPr>
          <p:cNvSpPr txBox="1"/>
          <p:nvPr/>
        </p:nvSpPr>
        <p:spPr>
          <a:xfrm>
            <a:off x="1942390" y="5206553"/>
            <a:ext cx="7351948" cy="529504"/>
          </a:xfrm>
          <a:prstGeom prst="rect">
            <a:avLst/>
          </a:prstGeom>
          <a:solidFill>
            <a:srgbClr val="C5E1EE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600" dirty="0">
                <a:solidFill>
                  <a:srgbClr val="333333"/>
                </a:solidFill>
              </a:rPr>
              <a:t>A tempting thought: what would be the installed floating solar capacity</a:t>
            </a:r>
            <a:br>
              <a:rPr lang="en-US" sz="1600" dirty="0">
                <a:solidFill>
                  <a:srgbClr val="333333"/>
                </a:solidFill>
              </a:rPr>
            </a:br>
            <a:r>
              <a:rPr lang="en-US" sz="1600" dirty="0">
                <a:solidFill>
                  <a:srgbClr val="333333"/>
                </a:solidFill>
              </a:rPr>
              <a:t> in the area of an offshore wind farm?</a:t>
            </a:r>
            <a:endParaRPr lang="en-GB" sz="1600" dirty="0" err="1">
              <a:solidFill>
                <a:srgbClr val="3333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651BE-36A8-4CC3-A73A-EEABAF43D592}"/>
              </a:ext>
            </a:extLst>
          </p:cNvPr>
          <p:cNvSpPr txBox="1"/>
          <p:nvPr/>
        </p:nvSpPr>
        <p:spPr>
          <a:xfrm>
            <a:off x="376238" y="6034442"/>
            <a:ext cx="6490559" cy="1570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sz="1000" dirty="0">
                <a:solidFill>
                  <a:srgbClr val="333333"/>
                </a:solidFill>
              </a:rPr>
              <a:t>Source:</a:t>
            </a:r>
            <a:r>
              <a:rPr lang="en-GB" sz="1000" dirty="0">
                <a:solidFill>
                  <a:srgbClr val="333333"/>
                </a:solidFill>
              </a:rPr>
              <a:t> </a:t>
            </a:r>
            <a:r>
              <a:rPr lang="en-GB" sz="1000" dirty="0" err="1">
                <a:solidFill>
                  <a:srgbClr val="333333"/>
                </a:solidFill>
              </a:rPr>
              <a:t>PROMOTioN</a:t>
            </a:r>
            <a:r>
              <a:rPr lang="en-GB" sz="1000" dirty="0">
                <a:solidFill>
                  <a:srgbClr val="333333"/>
                </a:solidFill>
              </a:rPr>
              <a:t> project, EC H2020, images of </a:t>
            </a:r>
            <a:r>
              <a:rPr lang="en-US" sz="1000" dirty="0">
                <a:solidFill>
                  <a:srgbClr val="333333"/>
                </a:solidFill>
              </a:rPr>
              <a:t>all existing and planned HVDC links in Europe</a:t>
            </a:r>
            <a:endParaRPr lang="en-GB" sz="1000" dirty="0">
              <a:solidFill>
                <a:srgbClr val="333333"/>
              </a:solidFill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E674221-CC7D-4698-A325-EA5F635FC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83" y="41908"/>
            <a:ext cx="3173513" cy="15868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2FA3F5C-BEDF-4FA4-8A79-62401E3DB662}"/>
              </a:ext>
            </a:extLst>
          </p:cNvPr>
          <p:cNvSpPr/>
          <p:nvPr/>
        </p:nvSpPr>
        <p:spPr>
          <a:xfrm>
            <a:off x="2362200" y="1727486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430887-1DAB-4382-958D-0926EED438DE}"/>
              </a:ext>
            </a:extLst>
          </p:cNvPr>
          <p:cNvCxnSpPr>
            <a:endCxn id="4" idx="7"/>
          </p:cNvCxnSpPr>
          <p:nvPr/>
        </p:nvCxnSpPr>
        <p:spPr>
          <a:xfrm flipH="1">
            <a:off x="2947567" y="1152575"/>
            <a:ext cx="786233" cy="6641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8F9D05-5F55-466E-9073-5BF87A779730}"/>
              </a:ext>
            </a:extLst>
          </p:cNvPr>
          <p:cNvSpPr txBox="1"/>
          <p:nvPr/>
        </p:nvSpPr>
        <p:spPr>
          <a:xfrm>
            <a:off x="3813889" y="1026931"/>
            <a:ext cx="3501311" cy="251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US" sz="1600" dirty="0">
                <a:solidFill>
                  <a:srgbClr val="333333"/>
                </a:solidFill>
              </a:rPr>
              <a:t>Sofia offshore wind farm 1,4 GW</a:t>
            </a:r>
            <a:endParaRPr lang="en-GB" sz="1600" dirty="0" err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0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B644BB-F65D-4DF2-BCB1-857695F5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of offshore PV compared to offshore wind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6BE1C2-46C0-419A-AEDD-9847B355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4225" y="970248"/>
            <a:ext cx="5659967" cy="575287"/>
          </a:xfrm>
        </p:spPr>
        <p:txBody>
          <a:bodyPr/>
          <a:lstStyle/>
          <a:p>
            <a:r>
              <a:rPr lang="en-GB" dirty="0"/>
              <a:t>Sofia offshore wind farm</a:t>
            </a:r>
            <a:r>
              <a:rPr lang="en-GB" baseline="30000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6C24F2-2382-46A4-A187-1B58E71A9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3200" y="970248"/>
            <a:ext cx="5657453" cy="576000"/>
          </a:xfrm>
        </p:spPr>
        <p:txBody>
          <a:bodyPr/>
          <a:lstStyle/>
          <a:p>
            <a:r>
              <a:rPr lang="en-GB" dirty="0"/>
              <a:t>Floating solar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7BC94-E0F7-4001-B6A9-A37C0D64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BFF313-E054-410E-B350-8EE6CA45AFE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164223" y="1627201"/>
            <a:ext cx="5659969" cy="4286238"/>
          </a:xfrm>
        </p:spPr>
        <p:txBody>
          <a:bodyPr/>
          <a:lstStyle/>
          <a:p>
            <a:r>
              <a:rPr lang="en-GB" dirty="0"/>
              <a:t>Capacity </a:t>
            </a:r>
            <a:r>
              <a:rPr lang="en-GB" dirty="0">
                <a:solidFill>
                  <a:schemeClr val="accent4"/>
                </a:solidFill>
                <a:ea typeface="+mj-ea"/>
                <a:cs typeface="+mj-cs"/>
              </a:rPr>
              <a:t>1400 MW</a:t>
            </a:r>
          </a:p>
          <a:p>
            <a:r>
              <a:rPr lang="en-GB" dirty="0"/>
              <a:t>Surface 593 km</a:t>
            </a:r>
            <a:r>
              <a:rPr lang="en-GB" baseline="30000" dirty="0"/>
              <a:t>2</a:t>
            </a:r>
          </a:p>
          <a:p>
            <a:r>
              <a:rPr lang="en-US" dirty="0"/>
              <a:t>Location 195 km off the coast of England</a:t>
            </a:r>
            <a:endParaRPr lang="en-GB" dirty="0"/>
          </a:p>
          <a:p>
            <a:r>
              <a:rPr lang="en-GB" dirty="0"/>
              <a:t>Water depth 20 – 35 m</a:t>
            </a:r>
          </a:p>
          <a:p>
            <a:r>
              <a:rPr lang="en-US" dirty="0"/>
              <a:t>Power density 2,3 MW/km</a:t>
            </a:r>
            <a:r>
              <a:rPr lang="en-US" baseline="30000" dirty="0"/>
              <a:t>2</a:t>
            </a:r>
          </a:p>
          <a:p>
            <a:r>
              <a:rPr lang="en-US" dirty="0"/>
              <a:t>Power density 0,023 MW/ha</a:t>
            </a:r>
            <a:endParaRPr lang="en-US" baseline="30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B401EC-0882-4F42-BD15-737E70012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1" y="1627201"/>
            <a:ext cx="5657454" cy="42862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Power density 1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en-GB" dirty="0" err="1"/>
              <a:t>MWp</a:t>
            </a:r>
            <a:r>
              <a:rPr lang="en-GB" dirty="0"/>
              <a:t>/ha</a:t>
            </a:r>
          </a:p>
          <a:p>
            <a:r>
              <a:rPr lang="en-GB" dirty="0"/>
              <a:t>Power density 100 </a:t>
            </a:r>
            <a:r>
              <a:rPr lang="en-GB" dirty="0" err="1"/>
              <a:t>MWp</a:t>
            </a:r>
            <a:r>
              <a:rPr lang="en-GB" dirty="0"/>
              <a:t>/km</a:t>
            </a:r>
            <a:r>
              <a:rPr lang="en-GB" baseline="30000" dirty="0"/>
              <a:t>2</a:t>
            </a:r>
          </a:p>
          <a:p>
            <a:r>
              <a:rPr lang="en-GB" dirty="0"/>
              <a:t>Capacity </a:t>
            </a:r>
            <a:r>
              <a:rPr lang="en-GB" dirty="0">
                <a:solidFill>
                  <a:schemeClr val="accent4"/>
                </a:solidFill>
                <a:ea typeface="+mj-ea"/>
                <a:cs typeface="+mj-cs"/>
              </a:rPr>
              <a:t>59300 </a:t>
            </a:r>
            <a:r>
              <a:rPr lang="en-GB" dirty="0" err="1">
                <a:solidFill>
                  <a:schemeClr val="accent4"/>
                </a:solidFill>
                <a:ea typeface="+mj-ea"/>
                <a:cs typeface="+mj-cs"/>
              </a:rPr>
              <a:t>MWp</a:t>
            </a:r>
            <a:r>
              <a:rPr lang="en-GB" dirty="0">
                <a:solidFill>
                  <a:schemeClr val="accent4"/>
                </a:solidFill>
                <a:ea typeface="+mj-ea"/>
                <a:cs typeface="+mj-cs"/>
              </a:rPr>
              <a:t> = 59,3 </a:t>
            </a:r>
            <a:r>
              <a:rPr lang="en-GB" dirty="0" err="1">
                <a:solidFill>
                  <a:schemeClr val="accent4"/>
                </a:solidFill>
                <a:ea typeface="+mj-ea"/>
                <a:cs typeface="+mj-cs"/>
              </a:rPr>
              <a:t>GWp</a:t>
            </a:r>
            <a:endParaRPr lang="en-GB" dirty="0">
              <a:solidFill>
                <a:schemeClr val="accent4"/>
              </a:solidFill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C3650-C289-42A0-AA5D-30758222EAB5}"/>
              </a:ext>
            </a:extLst>
          </p:cNvPr>
          <p:cNvSpPr txBox="1"/>
          <p:nvPr/>
        </p:nvSpPr>
        <p:spPr>
          <a:xfrm>
            <a:off x="2351584" y="4509120"/>
            <a:ext cx="6665565" cy="282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dirty="0"/>
              <a:t>&gt;&gt; factor</a:t>
            </a:r>
            <a:r>
              <a:rPr lang="en-GB" sz="1600" b="1" dirty="0"/>
              <a:t> </a:t>
            </a:r>
            <a:r>
              <a:rPr lang="en-GB" dirty="0">
                <a:solidFill>
                  <a:schemeClr val="accent4"/>
                </a:solidFill>
                <a:ea typeface="+mj-ea"/>
                <a:cs typeface="+mj-cs"/>
              </a:rPr>
              <a:t>42</a:t>
            </a:r>
            <a:r>
              <a:rPr lang="en-GB" b="1" dirty="0"/>
              <a:t>… </a:t>
            </a:r>
            <a:r>
              <a:rPr lang="en-GB" dirty="0"/>
              <a:t>on the basis of the power capacity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54F38-20CA-4B72-AC82-C8C90869C4A8}"/>
              </a:ext>
            </a:extLst>
          </p:cNvPr>
          <p:cNvSpPr txBox="1"/>
          <p:nvPr/>
        </p:nvSpPr>
        <p:spPr>
          <a:xfrm>
            <a:off x="849762" y="6034741"/>
            <a:ext cx="1910779" cy="1570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000" dirty="0">
                <a:solidFill>
                  <a:srgbClr val="333333"/>
                </a:solidFill>
              </a:rPr>
              <a:t>1) Source: www.innogy.com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E37F1-E40B-445A-B71D-055C6C773EBF}"/>
              </a:ext>
            </a:extLst>
          </p:cNvPr>
          <p:cNvSpPr txBox="1"/>
          <p:nvPr/>
        </p:nvSpPr>
        <p:spPr>
          <a:xfrm>
            <a:off x="2712640" y="5094323"/>
            <a:ext cx="5943452" cy="595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dirty="0"/>
              <a:t>&gt;&gt; factor </a:t>
            </a:r>
            <a:r>
              <a:rPr lang="en-GB" dirty="0">
                <a:solidFill>
                  <a:schemeClr val="accent4"/>
                </a:solidFill>
                <a:ea typeface="+mj-ea"/>
                <a:cs typeface="+mj-cs"/>
              </a:rPr>
              <a:t>10</a:t>
            </a:r>
            <a:r>
              <a:rPr lang="en-GB" b="1" dirty="0"/>
              <a:t>…</a:t>
            </a:r>
            <a:r>
              <a:rPr lang="en-GB" dirty="0">
                <a:solidFill>
                  <a:schemeClr val="accent4"/>
                </a:solidFill>
                <a:ea typeface="+mj-ea"/>
                <a:cs typeface="+mj-cs"/>
              </a:rPr>
              <a:t> </a:t>
            </a:r>
            <a:r>
              <a:rPr lang="en-GB" dirty="0"/>
              <a:t>taking into account capacity factor and surface occupation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919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</p:spPr>
        <p:txBody>
          <a:bodyPr/>
          <a:lstStyle/>
          <a:p>
            <a:r>
              <a:rPr lang="en-GB" dirty="0"/>
              <a:t>Knowledge gaps and challenges in floating solar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BA07366-CB75-4AA8-9E5B-928B849F427C}" type="slidenum">
              <a:rPr lang="en-GB" smtClean="0"/>
              <a:t>8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D4E37-B94C-47E1-9881-907AFB69E189}"/>
              </a:ext>
            </a:extLst>
          </p:cNvPr>
          <p:cNvGrpSpPr/>
          <p:nvPr/>
        </p:nvGrpSpPr>
        <p:grpSpPr>
          <a:xfrm>
            <a:off x="191344" y="1412776"/>
            <a:ext cx="11665296" cy="4466856"/>
            <a:chOff x="191344" y="1412776"/>
            <a:chExt cx="11665296" cy="4466856"/>
          </a:xfrm>
        </p:grpSpPr>
        <p:sp>
          <p:nvSpPr>
            <p:cNvPr id="8" name="Freeform: Shape 7"/>
            <p:cNvSpPr/>
            <p:nvPr/>
          </p:nvSpPr>
          <p:spPr>
            <a:xfrm>
              <a:off x="191344" y="1412776"/>
              <a:ext cx="2592000" cy="360000"/>
            </a:xfrm>
            <a:custGeom>
              <a:avLst/>
              <a:gdLst>
                <a:gd name="connsiteX0" fmla="*/ 0 w 8929919"/>
                <a:gd name="connsiteY0" fmla="*/ 0 h 410561"/>
                <a:gd name="connsiteX1" fmla="*/ 8929919 w 8929919"/>
                <a:gd name="connsiteY1" fmla="*/ 0 h 410561"/>
                <a:gd name="connsiteX2" fmla="*/ 8929919 w 8929919"/>
                <a:gd name="connsiteY2" fmla="*/ 410561 h 410561"/>
                <a:gd name="connsiteX3" fmla="*/ 0 w 8929919"/>
                <a:gd name="connsiteY3" fmla="*/ 410561 h 410561"/>
                <a:gd name="connsiteX4" fmla="*/ 0 w 8929919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919" h="410561">
                  <a:moveTo>
                    <a:pt x="0" y="0"/>
                  </a:moveTo>
                  <a:lnTo>
                    <a:pt x="8929919" y="0"/>
                  </a:lnTo>
                  <a:lnTo>
                    <a:pt x="8929919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C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chemeClr val="bg1"/>
                  </a:solidFill>
                </a:rPr>
                <a:t>PV Modules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91344" y="1823462"/>
              <a:ext cx="2592000" cy="360000"/>
            </a:xfrm>
            <a:custGeom>
              <a:avLst/>
              <a:gdLst>
                <a:gd name="connsiteX0" fmla="*/ 0 w 9000000"/>
                <a:gd name="connsiteY0" fmla="*/ 0 h 410561"/>
                <a:gd name="connsiteX1" fmla="*/ 9000000 w 9000000"/>
                <a:gd name="connsiteY1" fmla="*/ 0 h 410561"/>
                <a:gd name="connsiteX2" fmla="*/ 9000000 w 9000000"/>
                <a:gd name="connsiteY2" fmla="*/ 410561 h 410561"/>
                <a:gd name="connsiteX3" fmla="*/ 0 w 9000000"/>
                <a:gd name="connsiteY3" fmla="*/ 410561 h 410561"/>
                <a:gd name="connsiteX4" fmla="*/ 0 w 9000000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0" h="410561">
                  <a:moveTo>
                    <a:pt x="0" y="0"/>
                  </a:moveTo>
                  <a:lnTo>
                    <a:pt x="9000000" y="0"/>
                  </a:lnTo>
                  <a:lnTo>
                    <a:pt x="9000000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bg1"/>
                  </a:solidFill>
                </a:rPr>
                <a:t>Floats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91344" y="2234148"/>
              <a:ext cx="2592000" cy="360000"/>
            </a:xfrm>
            <a:custGeom>
              <a:avLst/>
              <a:gdLst>
                <a:gd name="connsiteX0" fmla="*/ 0 w 9000000"/>
                <a:gd name="connsiteY0" fmla="*/ 0 h 410561"/>
                <a:gd name="connsiteX1" fmla="*/ 9000000 w 9000000"/>
                <a:gd name="connsiteY1" fmla="*/ 0 h 410561"/>
                <a:gd name="connsiteX2" fmla="*/ 9000000 w 9000000"/>
                <a:gd name="connsiteY2" fmla="*/ 410561 h 410561"/>
                <a:gd name="connsiteX3" fmla="*/ 0 w 9000000"/>
                <a:gd name="connsiteY3" fmla="*/ 410561 h 410561"/>
                <a:gd name="connsiteX4" fmla="*/ 0 w 9000000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0" h="410561">
                  <a:moveTo>
                    <a:pt x="0" y="0"/>
                  </a:moveTo>
                  <a:lnTo>
                    <a:pt x="9000000" y="0"/>
                  </a:lnTo>
                  <a:lnTo>
                    <a:pt x="9000000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chemeClr val="bg1"/>
                  </a:solidFill>
                </a:rPr>
                <a:t>Mooring &amp; Anchoring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91344" y="2644834"/>
              <a:ext cx="2592000" cy="360000"/>
            </a:xfrm>
            <a:custGeom>
              <a:avLst/>
              <a:gdLst>
                <a:gd name="connsiteX0" fmla="*/ 0 w 9000003"/>
                <a:gd name="connsiteY0" fmla="*/ 0 h 410561"/>
                <a:gd name="connsiteX1" fmla="*/ 9000003 w 9000003"/>
                <a:gd name="connsiteY1" fmla="*/ 0 h 410561"/>
                <a:gd name="connsiteX2" fmla="*/ 9000003 w 9000003"/>
                <a:gd name="connsiteY2" fmla="*/ 410561 h 410561"/>
                <a:gd name="connsiteX3" fmla="*/ 0 w 9000003"/>
                <a:gd name="connsiteY3" fmla="*/ 410561 h 410561"/>
                <a:gd name="connsiteX4" fmla="*/ 0 w 9000003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3" h="410561">
                  <a:moveTo>
                    <a:pt x="0" y="0"/>
                  </a:moveTo>
                  <a:lnTo>
                    <a:pt x="9000003" y="0"/>
                  </a:lnTo>
                  <a:lnTo>
                    <a:pt x="9000003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C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chemeClr val="bg1"/>
                  </a:solidFill>
                </a:rPr>
                <a:t>Cabling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91344" y="3055520"/>
              <a:ext cx="2592000" cy="360000"/>
            </a:xfrm>
            <a:custGeom>
              <a:avLst/>
              <a:gdLst>
                <a:gd name="connsiteX0" fmla="*/ 0 w 9000009"/>
                <a:gd name="connsiteY0" fmla="*/ 0 h 410561"/>
                <a:gd name="connsiteX1" fmla="*/ 9000009 w 9000009"/>
                <a:gd name="connsiteY1" fmla="*/ 0 h 410561"/>
                <a:gd name="connsiteX2" fmla="*/ 9000009 w 9000009"/>
                <a:gd name="connsiteY2" fmla="*/ 410561 h 410561"/>
                <a:gd name="connsiteX3" fmla="*/ 0 w 9000009"/>
                <a:gd name="connsiteY3" fmla="*/ 410561 h 410561"/>
                <a:gd name="connsiteX4" fmla="*/ 0 w 9000009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9" h="410561">
                  <a:moveTo>
                    <a:pt x="0" y="0"/>
                  </a:moveTo>
                  <a:lnTo>
                    <a:pt x="9000009" y="0"/>
                  </a:lnTo>
                  <a:lnTo>
                    <a:pt x="9000009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chemeClr val="bg1"/>
                  </a:solidFill>
                </a:rPr>
                <a:t>Electrical layout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91344" y="3466206"/>
              <a:ext cx="2592000" cy="360000"/>
            </a:xfrm>
            <a:custGeom>
              <a:avLst/>
              <a:gdLst>
                <a:gd name="connsiteX0" fmla="*/ 0 w 8999998"/>
                <a:gd name="connsiteY0" fmla="*/ 0 h 410561"/>
                <a:gd name="connsiteX1" fmla="*/ 8999998 w 8999998"/>
                <a:gd name="connsiteY1" fmla="*/ 0 h 410561"/>
                <a:gd name="connsiteX2" fmla="*/ 8999998 w 8999998"/>
                <a:gd name="connsiteY2" fmla="*/ 410561 h 410561"/>
                <a:gd name="connsiteX3" fmla="*/ 0 w 8999998"/>
                <a:gd name="connsiteY3" fmla="*/ 410561 h 410561"/>
                <a:gd name="connsiteX4" fmla="*/ 0 w 8999998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98" h="410561">
                  <a:moveTo>
                    <a:pt x="0" y="0"/>
                  </a:moveTo>
                  <a:lnTo>
                    <a:pt x="8999998" y="0"/>
                  </a:lnTo>
                  <a:lnTo>
                    <a:pt x="8999998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bg1"/>
                  </a:solidFill>
                </a:rPr>
                <a:t>Energy Production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91344" y="3876892"/>
              <a:ext cx="2592000" cy="360000"/>
            </a:xfrm>
            <a:custGeom>
              <a:avLst/>
              <a:gdLst>
                <a:gd name="connsiteX0" fmla="*/ 0 w 9000000"/>
                <a:gd name="connsiteY0" fmla="*/ 0 h 410561"/>
                <a:gd name="connsiteX1" fmla="*/ 9000000 w 9000000"/>
                <a:gd name="connsiteY1" fmla="*/ 0 h 410561"/>
                <a:gd name="connsiteX2" fmla="*/ 9000000 w 9000000"/>
                <a:gd name="connsiteY2" fmla="*/ 410561 h 410561"/>
                <a:gd name="connsiteX3" fmla="*/ 0 w 9000000"/>
                <a:gd name="connsiteY3" fmla="*/ 410561 h 410561"/>
                <a:gd name="connsiteX4" fmla="*/ 0 w 9000000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0" h="410561">
                  <a:moveTo>
                    <a:pt x="0" y="0"/>
                  </a:moveTo>
                  <a:lnTo>
                    <a:pt x="9000000" y="0"/>
                  </a:lnTo>
                  <a:lnTo>
                    <a:pt x="9000000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</a:rPr>
                <a:t>Operation &amp; Maintenance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91344" y="4287578"/>
              <a:ext cx="2592000" cy="360000"/>
            </a:xfrm>
            <a:custGeom>
              <a:avLst/>
              <a:gdLst>
                <a:gd name="connsiteX0" fmla="*/ 0 w 9000009"/>
                <a:gd name="connsiteY0" fmla="*/ 0 h 410561"/>
                <a:gd name="connsiteX1" fmla="*/ 9000009 w 9000009"/>
                <a:gd name="connsiteY1" fmla="*/ 0 h 410561"/>
                <a:gd name="connsiteX2" fmla="*/ 9000009 w 9000009"/>
                <a:gd name="connsiteY2" fmla="*/ 410561 h 410561"/>
                <a:gd name="connsiteX3" fmla="*/ 0 w 9000009"/>
                <a:gd name="connsiteY3" fmla="*/ 410561 h 410561"/>
                <a:gd name="connsiteX4" fmla="*/ 0 w 9000009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9" h="410561">
                  <a:moveTo>
                    <a:pt x="0" y="0"/>
                  </a:moveTo>
                  <a:lnTo>
                    <a:pt x="9000009" y="0"/>
                  </a:lnTo>
                  <a:lnTo>
                    <a:pt x="9000009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C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chemeClr val="bg1"/>
                  </a:solidFill>
                </a:rPr>
                <a:t>Materials and components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91344" y="4698264"/>
              <a:ext cx="2592000" cy="360000"/>
            </a:xfrm>
            <a:custGeom>
              <a:avLst/>
              <a:gdLst>
                <a:gd name="connsiteX0" fmla="*/ 0 w 8999998"/>
                <a:gd name="connsiteY0" fmla="*/ 0 h 410561"/>
                <a:gd name="connsiteX1" fmla="*/ 8999998 w 8999998"/>
                <a:gd name="connsiteY1" fmla="*/ 0 h 410561"/>
                <a:gd name="connsiteX2" fmla="*/ 8999998 w 8999998"/>
                <a:gd name="connsiteY2" fmla="*/ 410561 h 410561"/>
                <a:gd name="connsiteX3" fmla="*/ 0 w 8999998"/>
                <a:gd name="connsiteY3" fmla="*/ 410561 h 410561"/>
                <a:gd name="connsiteX4" fmla="*/ 0 w 8999998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98" h="410561">
                  <a:moveTo>
                    <a:pt x="0" y="0"/>
                  </a:moveTo>
                  <a:lnTo>
                    <a:pt x="8999998" y="0"/>
                  </a:lnTo>
                  <a:lnTo>
                    <a:pt x="8999998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chemeClr val="bg1"/>
                  </a:solidFill>
                </a:rPr>
                <a:t>Safety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91344" y="5108950"/>
              <a:ext cx="2592000" cy="360000"/>
            </a:xfrm>
            <a:custGeom>
              <a:avLst/>
              <a:gdLst>
                <a:gd name="connsiteX0" fmla="*/ 0 w 8999991"/>
                <a:gd name="connsiteY0" fmla="*/ 0 h 410561"/>
                <a:gd name="connsiteX1" fmla="*/ 8999991 w 8999991"/>
                <a:gd name="connsiteY1" fmla="*/ 0 h 410561"/>
                <a:gd name="connsiteX2" fmla="*/ 8999991 w 8999991"/>
                <a:gd name="connsiteY2" fmla="*/ 410561 h 410561"/>
                <a:gd name="connsiteX3" fmla="*/ 0 w 8999991"/>
                <a:gd name="connsiteY3" fmla="*/ 410561 h 410561"/>
                <a:gd name="connsiteX4" fmla="*/ 0 w 8999991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91" h="410561">
                  <a:moveTo>
                    <a:pt x="0" y="0"/>
                  </a:moveTo>
                  <a:lnTo>
                    <a:pt x="8999991" y="0"/>
                  </a:lnTo>
                  <a:lnTo>
                    <a:pt x="8999991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chemeClr val="tx1"/>
                  </a:solidFill>
                </a:rPr>
                <a:t>Environmental impact 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91344" y="5519632"/>
              <a:ext cx="2592000" cy="360000"/>
            </a:xfrm>
            <a:custGeom>
              <a:avLst/>
              <a:gdLst>
                <a:gd name="connsiteX0" fmla="*/ 0 w 9000003"/>
                <a:gd name="connsiteY0" fmla="*/ 0 h 410561"/>
                <a:gd name="connsiteX1" fmla="*/ 9000003 w 9000003"/>
                <a:gd name="connsiteY1" fmla="*/ 0 h 410561"/>
                <a:gd name="connsiteX2" fmla="*/ 9000003 w 9000003"/>
                <a:gd name="connsiteY2" fmla="*/ 410561 h 410561"/>
                <a:gd name="connsiteX3" fmla="*/ 0 w 9000003"/>
                <a:gd name="connsiteY3" fmla="*/ 410561 h 410561"/>
                <a:gd name="connsiteX4" fmla="*/ 0 w 9000003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3" h="410561">
                  <a:moveTo>
                    <a:pt x="0" y="0"/>
                  </a:moveTo>
                  <a:lnTo>
                    <a:pt x="9000003" y="0"/>
                  </a:lnTo>
                  <a:lnTo>
                    <a:pt x="9000003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solidFill>
                    <a:schemeClr val="tx1"/>
                  </a:solidFill>
                </a:rPr>
                <a:t>Permitting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2835633" y="1412776"/>
              <a:ext cx="9021007" cy="360000"/>
            </a:xfrm>
            <a:custGeom>
              <a:avLst/>
              <a:gdLst>
                <a:gd name="connsiteX0" fmla="*/ 0 w 8929919"/>
                <a:gd name="connsiteY0" fmla="*/ 0 h 410561"/>
                <a:gd name="connsiteX1" fmla="*/ 8929919 w 8929919"/>
                <a:gd name="connsiteY1" fmla="*/ 0 h 410561"/>
                <a:gd name="connsiteX2" fmla="*/ 8929919 w 8929919"/>
                <a:gd name="connsiteY2" fmla="*/ 410561 h 410561"/>
                <a:gd name="connsiteX3" fmla="*/ 0 w 8929919"/>
                <a:gd name="connsiteY3" fmla="*/ 410561 h 410561"/>
                <a:gd name="connsiteX4" fmla="*/ 0 w 8929919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919" h="410561">
                  <a:moveTo>
                    <a:pt x="0" y="0"/>
                  </a:moveTo>
                  <a:lnTo>
                    <a:pt x="8929919" y="0"/>
                  </a:lnTo>
                  <a:lnTo>
                    <a:pt x="8929919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C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</a:rPr>
                <a:t>Same technology as ground-mounted and rooftop.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835633" y="1823036"/>
              <a:ext cx="9021007" cy="360000"/>
            </a:xfrm>
            <a:custGeom>
              <a:avLst/>
              <a:gdLst>
                <a:gd name="connsiteX0" fmla="*/ 0 w 9000000"/>
                <a:gd name="connsiteY0" fmla="*/ 0 h 410561"/>
                <a:gd name="connsiteX1" fmla="*/ 9000000 w 9000000"/>
                <a:gd name="connsiteY1" fmla="*/ 0 h 410561"/>
                <a:gd name="connsiteX2" fmla="*/ 9000000 w 9000000"/>
                <a:gd name="connsiteY2" fmla="*/ 410561 h 410561"/>
                <a:gd name="connsiteX3" fmla="*/ 0 w 9000000"/>
                <a:gd name="connsiteY3" fmla="*/ 410561 h 410561"/>
                <a:gd name="connsiteX4" fmla="*/ 0 w 9000000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0" h="410561">
                  <a:moveTo>
                    <a:pt x="0" y="0"/>
                  </a:moveTo>
                  <a:lnTo>
                    <a:pt x="9000000" y="0"/>
                  </a:lnTo>
                  <a:lnTo>
                    <a:pt x="9000000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</a:rPr>
                <a:t>Lack of FPV-specific standards for quality. Challenges in durability and safety. 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2835633" y="2233296"/>
              <a:ext cx="9021007" cy="360000"/>
            </a:xfrm>
            <a:custGeom>
              <a:avLst/>
              <a:gdLst>
                <a:gd name="connsiteX0" fmla="*/ 0 w 9000000"/>
                <a:gd name="connsiteY0" fmla="*/ 0 h 410561"/>
                <a:gd name="connsiteX1" fmla="*/ 9000000 w 9000000"/>
                <a:gd name="connsiteY1" fmla="*/ 0 h 410561"/>
                <a:gd name="connsiteX2" fmla="*/ 9000000 w 9000000"/>
                <a:gd name="connsiteY2" fmla="*/ 410561 h 410561"/>
                <a:gd name="connsiteX3" fmla="*/ 0 w 9000000"/>
                <a:gd name="connsiteY3" fmla="*/ 410561 h 410561"/>
                <a:gd name="connsiteX4" fmla="*/ 0 w 9000000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0" h="410561">
                  <a:moveTo>
                    <a:pt x="0" y="0"/>
                  </a:moveTo>
                  <a:lnTo>
                    <a:pt x="9000000" y="0"/>
                  </a:lnTo>
                  <a:lnTo>
                    <a:pt x="9000000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</a:rPr>
                <a:t>New design challenge for solar. Experience from offshore industry.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835633" y="2643556"/>
              <a:ext cx="9021007" cy="360000"/>
            </a:xfrm>
            <a:custGeom>
              <a:avLst/>
              <a:gdLst>
                <a:gd name="connsiteX0" fmla="*/ 0 w 9000003"/>
                <a:gd name="connsiteY0" fmla="*/ 0 h 410561"/>
                <a:gd name="connsiteX1" fmla="*/ 9000003 w 9000003"/>
                <a:gd name="connsiteY1" fmla="*/ 0 h 410561"/>
                <a:gd name="connsiteX2" fmla="*/ 9000003 w 9000003"/>
                <a:gd name="connsiteY2" fmla="*/ 410561 h 410561"/>
                <a:gd name="connsiteX3" fmla="*/ 0 w 9000003"/>
                <a:gd name="connsiteY3" fmla="*/ 410561 h 410561"/>
                <a:gd name="connsiteX4" fmla="*/ 0 w 9000003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3" h="410561">
                  <a:moveTo>
                    <a:pt x="0" y="0"/>
                  </a:moveTo>
                  <a:lnTo>
                    <a:pt x="9000003" y="0"/>
                  </a:lnTo>
                  <a:lnTo>
                    <a:pt x="9000003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C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</a:rPr>
                <a:t>Experience on underwater cabling from </a:t>
              </a:r>
              <a:r>
                <a:rPr lang="en-US" sz="1100" kern="1200" dirty="0" err="1">
                  <a:solidFill>
                    <a:schemeClr val="bg1"/>
                  </a:solidFill>
                </a:rPr>
                <a:t>eg</a:t>
              </a:r>
              <a:r>
                <a:rPr lang="en-US" sz="1100" kern="1200" dirty="0">
                  <a:solidFill>
                    <a:schemeClr val="bg1"/>
                  </a:solidFill>
                </a:rPr>
                <a:t>. offshore wind.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835633" y="3053816"/>
              <a:ext cx="9021007" cy="360000"/>
            </a:xfrm>
            <a:custGeom>
              <a:avLst/>
              <a:gdLst>
                <a:gd name="connsiteX0" fmla="*/ 0 w 9000009"/>
                <a:gd name="connsiteY0" fmla="*/ 0 h 410561"/>
                <a:gd name="connsiteX1" fmla="*/ 9000009 w 9000009"/>
                <a:gd name="connsiteY1" fmla="*/ 0 h 410561"/>
                <a:gd name="connsiteX2" fmla="*/ 9000009 w 9000009"/>
                <a:gd name="connsiteY2" fmla="*/ 410561 h 410561"/>
                <a:gd name="connsiteX3" fmla="*/ 0 w 9000009"/>
                <a:gd name="connsiteY3" fmla="*/ 410561 h 410561"/>
                <a:gd name="connsiteX4" fmla="*/ 0 w 9000009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9" h="410561">
                  <a:moveTo>
                    <a:pt x="0" y="0"/>
                  </a:moveTo>
                  <a:lnTo>
                    <a:pt x="9000009" y="0"/>
                  </a:lnTo>
                  <a:lnTo>
                    <a:pt x="9000009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</a:rPr>
                <a:t>Various options available for positioning of components (onshore-floating).</a:t>
              </a:r>
              <a:endParaRPr lang="en-US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835633" y="3464076"/>
              <a:ext cx="9021007" cy="360000"/>
            </a:xfrm>
            <a:custGeom>
              <a:avLst/>
              <a:gdLst>
                <a:gd name="connsiteX0" fmla="*/ 0 w 8999998"/>
                <a:gd name="connsiteY0" fmla="*/ 0 h 410561"/>
                <a:gd name="connsiteX1" fmla="*/ 8999998 w 8999998"/>
                <a:gd name="connsiteY1" fmla="*/ 0 h 410561"/>
                <a:gd name="connsiteX2" fmla="*/ 8999998 w 8999998"/>
                <a:gd name="connsiteY2" fmla="*/ 410561 h 410561"/>
                <a:gd name="connsiteX3" fmla="*/ 0 w 8999998"/>
                <a:gd name="connsiteY3" fmla="*/ 410561 h 410561"/>
                <a:gd name="connsiteX4" fmla="*/ 0 w 8999998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98" h="410561">
                  <a:moveTo>
                    <a:pt x="0" y="0"/>
                  </a:moveTo>
                  <a:lnTo>
                    <a:pt x="8999998" y="0"/>
                  </a:lnTo>
                  <a:lnTo>
                    <a:pt x="8999998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</a:rPr>
                <a:t>Good EPA knowledge, FPV specific phenomena still to be clarified.</a:t>
              </a: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2835633" y="3874336"/>
              <a:ext cx="9021007" cy="360000"/>
            </a:xfrm>
            <a:custGeom>
              <a:avLst/>
              <a:gdLst>
                <a:gd name="connsiteX0" fmla="*/ 0 w 9000000"/>
                <a:gd name="connsiteY0" fmla="*/ 0 h 410561"/>
                <a:gd name="connsiteX1" fmla="*/ 9000000 w 9000000"/>
                <a:gd name="connsiteY1" fmla="*/ 0 h 410561"/>
                <a:gd name="connsiteX2" fmla="*/ 9000000 w 9000000"/>
                <a:gd name="connsiteY2" fmla="*/ 410561 h 410561"/>
                <a:gd name="connsiteX3" fmla="*/ 0 w 9000000"/>
                <a:gd name="connsiteY3" fmla="*/ 410561 h 410561"/>
                <a:gd name="connsiteX4" fmla="*/ 0 w 9000000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0" h="410561">
                  <a:moveTo>
                    <a:pt x="0" y="0"/>
                  </a:moveTo>
                  <a:lnTo>
                    <a:pt x="9000000" y="0"/>
                  </a:lnTo>
                  <a:lnTo>
                    <a:pt x="9000000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tx1"/>
                  </a:solidFill>
                </a:rPr>
                <a:t>More complex (safety, cleaning schedule, access to platform, monitoring), unanticipated costs.</a:t>
              </a: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835633" y="4284596"/>
              <a:ext cx="9021007" cy="360000"/>
            </a:xfrm>
            <a:custGeom>
              <a:avLst/>
              <a:gdLst>
                <a:gd name="connsiteX0" fmla="*/ 0 w 9000009"/>
                <a:gd name="connsiteY0" fmla="*/ 0 h 410561"/>
                <a:gd name="connsiteX1" fmla="*/ 9000009 w 9000009"/>
                <a:gd name="connsiteY1" fmla="*/ 0 h 410561"/>
                <a:gd name="connsiteX2" fmla="*/ 9000009 w 9000009"/>
                <a:gd name="connsiteY2" fmla="*/ 410561 h 410561"/>
                <a:gd name="connsiteX3" fmla="*/ 0 w 9000009"/>
                <a:gd name="connsiteY3" fmla="*/ 410561 h 410561"/>
                <a:gd name="connsiteX4" fmla="*/ 0 w 9000009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9" h="410561">
                  <a:moveTo>
                    <a:pt x="0" y="0"/>
                  </a:moveTo>
                  <a:lnTo>
                    <a:pt x="9000009" y="0"/>
                  </a:lnTo>
                  <a:lnTo>
                    <a:pt x="9000009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C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</a:rPr>
                <a:t>Good level of knowledge on materials for water application.</a:t>
              </a: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835633" y="4694856"/>
              <a:ext cx="9021007" cy="360000"/>
            </a:xfrm>
            <a:custGeom>
              <a:avLst/>
              <a:gdLst>
                <a:gd name="connsiteX0" fmla="*/ 0 w 8999998"/>
                <a:gd name="connsiteY0" fmla="*/ 0 h 410561"/>
                <a:gd name="connsiteX1" fmla="*/ 8999998 w 8999998"/>
                <a:gd name="connsiteY1" fmla="*/ 0 h 410561"/>
                <a:gd name="connsiteX2" fmla="*/ 8999998 w 8999998"/>
                <a:gd name="connsiteY2" fmla="*/ 410561 h 410561"/>
                <a:gd name="connsiteX3" fmla="*/ 0 w 8999998"/>
                <a:gd name="connsiteY3" fmla="*/ 410561 h 410561"/>
                <a:gd name="connsiteX4" fmla="*/ 0 w 8999998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98" h="410561">
                  <a:moveTo>
                    <a:pt x="0" y="0"/>
                  </a:moveTo>
                  <a:lnTo>
                    <a:pt x="8999998" y="0"/>
                  </a:lnTo>
                  <a:lnTo>
                    <a:pt x="8999998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9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</a:rPr>
                <a:t>Safety issues for workers and public needs to be further examined. </a:t>
              </a: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835633" y="5105116"/>
              <a:ext cx="9021007" cy="360000"/>
            </a:xfrm>
            <a:custGeom>
              <a:avLst/>
              <a:gdLst>
                <a:gd name="connsiteX0" fmla="*/ 0 w 8999991"/>
                <a:gd name="connsiteY0" fmla="*/ 0 h 410561"/>
                <a:gd name="connsiteX1" fmla="*/ 8999991 w 8999991"/>
                <a:gd name="connsiteY1" fmla="*/ 0 h 410561"/>
                <a:gd name="connsiteX2" fmla="*/ 8999991 w 8999991"/>
                <a:gd name="connsiteY2" fmla="*/ 410561 h 410561"/>
                <a:gd name="connsiteX3" fmla="*/ 0 w 8999991"/>
                <a:gd name="connsiteY3" fmla="*/ 410561 h 410561"/>
                <a:gd name="connsiteX4" fmla="*/ 0 w 8999991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91" h="410561">
                  <a:moveTo>
                    <a:pt x="0" y="0"/>
                  </a:moveTo>
                  <a:lnTo>
                    <a:pt x="8999991" y="0"/>
                  </a:lnTo>
                  <a:lnTo>
                    <a:pt x="8999991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tx1"/>
                  </a:solidFill>
                </a:rPr>
                <a:t>Little knowledge and no final research results on impact on water and on ecosystem.</a:t>
              </a: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835633" y="5515377"/>
              <a:ext cx="9021007" cy="360000"/>
            </a:xfrm>
            <a:custGeom>
              <a:avLst/>
              <a:gdLst>
                <a:gd name="connsiteX0" fmla="*/ 0 w 9000003"/>
                <a:gd name="connsiteY0" fmla="*/ 0 h 410561"/>
                <a:gd name="connsiteX1" fmla="*/ 9000003 w 9000003"/>
                <a:gd name="connsiteY1" fmla="*/ 0 h 410561"/>
                <a:gd name="connsiteX2" fmla="*/ 9000003 w 9000003"/>
                <a:gd name="connsiteY2" fmla="*/ 410561 h 410561"/>
                <a:gd name="connsiteX3" fmla="*/ 0 w 9000003"/>
                <a:gd name="connsiteY3" fmla="*/ 410561 h 410561"/>
                <a:gd name="connsiteX4" fmla="*/ 0 w 9000003"/>
                <a:gd name="connsiteY4" fmla="*/ 0 h 41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3" h="410561">
                  <a:moveTo>
                    <a:pt x="0" y="0"/>
                  </a:moveTo>
                  <a:lnTo>
                    <a:pt x="9000003" y="0"/>
                  </a:lnTo>
                  <a:lnTo>
                    <a:pt x="9000003" y="410561"/>
                  </a:lnTo>
                  <a:lnTo>
                    <a:pt x="0" y="410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tx1"/>
                  </a:solidFill>
                </a:rPr>
                <a:t>Country-specific, current regulations are difficult to apply to FPV. </a:t>
              </a:r>
            </a:p>
          </p:txBody>
        </p:sp>
      </p:grpSp>
      <p:sp>
        <p:nvSpPr>
          <p:cNvPr id="86" name="Freeform: Shape 85"/>
          <p:cNvSpPr/>
          <p:nvPr/>
        </p:nvSpPr>
        <p:spPr>
          <a:xfrm>
            <a:off x="5439776" y="1028213"/>
            <a:ext cx="1546320" cy="315474"/>
          </a:xfrm>
          <a:custGeom>
            <a:avLst/>
            <a:gdLst>
              <a:gd name="connsiteX0" fmla="*/ 0 w 8929919"/>
              <a:gd name="connsiteY0" fmla="*/ 0 h 410561"/>
              <a:gd name="connsiteX1" fmla="*/ 8929919 w 8929919"/>
              <a:gd name="connsiteY1" fmla="*/ 0 h 410561"/>
              <a:gd name="connsiteX2" fmla="*/ 8929919 w 8929919"/>
              <a:gd name="connsiteY2" fmla="*/ 410561 h 410561"/>
              <a:gd name="connsiteX3" fmla="*/ 0 w 8929919"/>
              <a:gd name="connsiteY3" fmla="*/ 410561 h 410561"/>
              <a:gd name="connsiteX4" fmla="*/ 0 w 8929919"/>
              <a:gd name="connsiteY4" fmla="*/ 0 h 4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919" h="410561">
                <a:moveTo>
                  <a:pt x="0" y="0"/>
                </a:moveTo>
                <a:lnTo>
                  <a:pt x="8929919" y="0"/>
                </a:lnTo>
                <a:lnTo>
                  <a:pt x="8929919" y="410561"/>
                </a:lnTo>
                <a:lnTo>
                  <a:pt x="0" y="410561"/>
                </a:lnTo>
                <a:lnTo>
                  <a:pt x="0" y="0"/>
                </a:lnTo>
                <a:close/>
              </a:path>
            </a:pathLst>
          </a:custGeom>
          <a:solidFill>
            <a:srgbClr val="00359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dirty="0">
                <a:solidFill>
                  <a:schemeClr val="bg1"/>
                </a:solidFill>
              </a:rPr>
              <a:t>Partially understood</a:t>
            </a:r>
            <a:endParaRPr lang="en-US" sz="1000" kern="1200" dirty="0">
              <a:solidFill>
                <a:schemeClr val="bg1"/>
              </a:solidFill>
            </a:endParaRPr>
          </a:p>
        </p:txBody>
      </p:sp>
      <p:sp>
        <p:nvSpPr>
          <p:cNvPr id="87" name="Freeform: Shape 86"/>
          <p:cNvSpPr/>
          <p:nvPr/>
        </p:nvSpPr>
        <p:spPr>
          <a:xfrm>
            <a:off x="3377544" y="1028213"/>
            <a:ext cx="1546320" cy="315474"/>
          </a:xfrm>
          <a:custGeom>
            <a:avLst/>
            <a:gdLst>
              <a:gd name="connsiteX0" fmla="*/ 0 w 8929919"/>
              <a:gd name="connsiteY0" fmla="*/ 0 h 410561"/>
              <a:gd name="connsiteX1" fmla="*/ 8929919 w 8929919"/>
              <a:gd name="connsiteY1" fmla="*/ 0 h 410561"/>
              <a:gd name="connsiteX2" fmla="*/ 8929919 w 8929919"/>
              <a:gd name="connsiteY2" fmla="*/ 410561 h 410561"/>
              <a:gd name="connsiteX3" fmla="*/ 0 w 8929919"/>
              <a:gd name="connsiteY3" fmla="*/ 410561 h 410561"/>
              <a:gd name="connsiteX4" fmla="*/ 0 w 8929919"/>
              <a:gd name="connsiteY4" fmla="*/ 0 h 4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919" h="410561">
                <a:moveTo>
                  <a:pt x="0" y="0"/>
                </a:moveTo>
                <a:lnTo>
                  <a:pt x="8929919" y="0"/>
                </a:lnTo>
                <a:lnTo>
                  <a:pt x="8929919" y="410561"/>
                </a:lnTo>
                <a:lnTo>
                  <a:pt x="0" y="410561"/>
                </a:lnTo>
                <a:lnTo>
                  <a:pt x="0" y="0"/>
                </a:lnTo>
                <a:close/>
              </a:path>
            </a:pathLst>
          </a:custGeom>
          <a:solidFill>
            <a:srgbClr val="3F9C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kern="1200" dirty="0">
                <a:solidFill>
                  <a:schemeClr val="bg1"/>
                </a:solidFill>
              </a:rPr>
              <a:t>Known</a:t>
            </a:r>
          </a:p>
        </p:txBody>
      </p:sp>
      <p:sp>
        <p:nvSpPr>
          <p:cNvPr id="88" name="Freeform: Shape 87"/>
          <p:cNvSpPr/>
          <p:nvPr/>
        </p:nvSpPr>
        <p:spPr>
          <a:xfrm>
            <a:off x="7502008" y="1028213"/>
            <a:ext cx="1546320" cy="315474"/>
          </a:xfrm>
          <a:custGeom>
            <a:avLst/>
            <a:gdLst>
              <a:gd name="connsiteX0" fmla="*/ 0 w 8929919"/>
              <a:gd name="connsiteY0" fmla="*/ 0 h 410561"/>
              <a:gd name="connsiteX1" fmla="*/ 8929919 w 8929919"/>
              <a:gd name="connsiteY1" fmla="*/ 0 h 410561"/>
              <a:gd name="connsiteX2" fmla="*/ 8929919 w 8929919"/>
              <a:gd name="connsiteY2" fmla="*/ 410561 h 410561"/>
              <a:gd name="connsiteX3" fmla="*/ 0 w 8929919"/>
              <a:gd name="connsiteY3" fmla="*/ 410561 h 410561"/>
              <a:gd name="connsiteX4" fmla="*/ 0 w 8929919"/>
              <a:gd name="connsiteY4" fmla="*/ 0 h 4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919" h="410561">
                <a:moveTo>
                  <a:pt x="0" y="0"/>
                </a:moveTo>
                <a:lnTo>
                  <a:pt x="8929919" y="0"/>
                </a:lnTo>
                <a:lnTo>
                  <a:pt x="8929919" y="410561"/>
                </a:lnTo>
                <a:lnTo>
                  <a:pt x="0" y="41056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dirty="0">
                <a:solidFill>
                  <a:schemeClr val="tx1"/>
                </a:solidFill>
              </a:rPr>
              <a:t>To be further explored</a:t>
            </a:r>
            <a:endParaRPr lang="en-US" sz="1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DNV GL Floating Solar Recommended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9127" y="1106827"/>
            <a:ext cx="9218882" cy="3408000"/>
          </a:xfrm>
        </p:spPr>
        <p:txBody>
          <a:bodyPr/>
          <a:lstStyle/>
          <a:p>
            <a:r>
              <a:rPr lang="en-GB" sz="1500" dirty="0"/>
              <a:t>16+ relevant Floating PV stakeholders, </a:t>
            </a:r>
            <a:r>
              <a:rPr lang="en-GB" sz="1500" b="1" dirty="0"/>
              <a:t>sharing </a:t>
            </a:r>
            <a:r>
              <a:rPr lang="en-GB" sz="1500" dirty="0"/>
              <a:t>their knowledge and their experience on Floating PV projects</a:t>
            </a:r>
          </a:p>
          <a:p>
            <a:r>
              <a:rPr lang="en-GB" sz="1500" dirty="0"/>
              <a:t>A </a:t>
            </a:r>
            <a:r>
              <a:rPr lang="en-GB" sz="1500" i="1" dirty="0"/>
              <a:t>DNV GL RP</a:t>
            </a:r>
            <a:r>
              <a:rPr lang="en-GB" sz="1500" dirty="0"/>
              <a:t> (Recommended Practice) is a set of </a:t>
            </a:r>
            <a:r>
              <a:rPr lang="en-GB" sz="1500" b="1" dirty="0"/>
              <a:t>requirements</a:t>
            </a:r>
            <a:r>
              <a:rPr lang="en-GB" sz="1500" dirty="0"/>
              <a:t> and </a:t>
            </a:r>
            <a:r>
              <a:rPr lang="en-GB" sz="1500" b="1" dirty="0"/>
              <a:t>guidelines </a:t>
            </a:r>
            <a:r>
              <a:rPr lang="en-GB" sz="1500" dirty="0"/>
              <a:t>for a safe, reliable and quality-driven approach in Floating Solar projects development. </a:t>
            </a:r>
          </a:p>
          <a:p>
            <a:r>
              <a:rPr lang="en-GB" sz="1500" dirty="0"/>
              <a:t>The Recommended Practice will be published in Q1 2021. It will be </a:t>
            </a:r>
            <a:r>
              <a:rPr lang="en-GB" sz="1500" b="1" dirty="0"/>
              <a:t>freely available </a:t>
            </a:r>
            <a:r>
              <a:rPr lang="en-GB" sz="1500" dirty="0"/>
              <a:t>and applicable globally, without location constraints.</a:t>
            </a:r>
          </a:p>
          <a:p>
            <a:r>
              <a:rPr lang="en-GB" sz="1500" dirty="0"/>
              <a:t>It will be a guideline document, to be spread and to be used as </a:t>
            </a:r>
            <a:r>
              <a:rPr lang="en-GB" sz="1500" b="1" dirty="0"/>
              <a:t>harmonized standard reference</a:t>
            </a:r>
            <a:r>
              <a:rPr lang="en-GB" sz="1500" dirty="0"/>
              <a:t> for the Floating PV industry. </a:t>
            </a:r>
          </a:p>
          <a:p>
            <a:r>
              <a:rPr lang="en-GB" sz="1500" dirty="0"/>
              <a:t>Focus on </a:t>
            </a:r>
            <a:r>
              <a:rPr lang="en-GB" sz="1500" b="1" dirty="0"/>
              <a:t>inland and near-shore </a:t>
            </a:r>
            <a:r>
              <a:rPr lang="en-GB" sz="1500" dirty="0"/>
              <a:t>water bodies</a:t>
            </a:r>
          </a:p>
          <a:p>
            <a:r>
              <a:rPr lang="en-GB" sz="1500" dirty="0"/>
              <a:t>It will be an </a:t>
            </a:r>
            <a:r>
              <a:rPr lang="en-GB" sz="1500" b="1" dirty="0"/>
              <a:t>holistic</a:t>
            </a:r>
            <a:r>
              <a:rPr lang="en-GB" sz="1500" dirty="0"/>
              <a:t> and comprehensive document, including: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361CF2-1FA2-42C3-89DF-0EAB00571B0D}"/>
              </a:ext>
            </a:extLst>
          </p:cNvPr>
          <p:cNvGrpSpPr/>
          <p:nvPr/>
        </p:nvGrpSpPr>
        <p:grpSpPr>
          <a:xfrm>
            <a:off x="10263875" y="4793027"/>
            <a:ext cx="1097280" cy="1097280"/>
            <a:chOff x="7218374" y="4387974"/>
            <a:chExt cx="1097280" cy="1097280"/>
          </a:xfrm>
        </p:grpSpPr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9F887776-0BD8-44F8-A770-488C8BFCB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374" y="4387974"/>
              <a:ext cx="1097280" cy="1097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10FEA326-E647-41DA-B27C-2F7EE8636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493" y="4588989"/>
              <a:ext cx="729042" cy="693939"/>
            </a:xfrm>
            <a:custGeom>
              <a:avLst/>
              <a:gdLst>
                <a:gd name="T0" fmla="*/ 704 w 706"/>
                <a:gd name="T1" fmla="*/ 161 h 672"/>
                <a:gd name="T2" fmla="*/ 634 w 706"/>
                <a:gd name="T3" fmla="*/ 72 h 672"/>
                <a:gd name="T4" fmla="*/ 629 w 706"/>
                <a:gd name="T5" fmla="*/ 70 h 672"/>
                <a:gd name="T6" fmla="*/ 360 w 706"/>
                <a:gd name="T7" fmla="*/ 70 h 672"/>
                <a:gd name="T8" fmla="*/ 360 w 706"/>
                <a:gd name="T9" fmla="*/ 7 h 672"/>
                <a:gd name="T10" fmla="*/ 353 w 706"/>
                <a:gd name="T11" fmla="*/ 0 h 672"/>
                <a:gd name="T12" fmla="*/ 346 w 706"/>
                <a:gd name="T13" fmla="*/ 7 h 672"/>
                <a:gd name="T14" fmla="*/ 346 w 706"/>
                <a:gd name="T15" fmla="*/ 70 h 672"/>
                <a:gd name="T16" fmla="*/ 129 w 706"/>
                <a:gd name="T17" fmla="*/ 70 h 672"/>
                <a:gd name="T18" fmla="*/ 122 w 706"/>
                <a:gd name="T19" fmla="*/ 77 h 672"/>
                <a:gd name="T20" fmla="*/ 122 w 706"/>
                <a:gd name="T21" fmla="*/ 253 h 672"/>
                <a:gd name="T22" fmla="*/ 129 w 706"/>
                <a:gd name="T23" fmla="*/ 260 h 672"/>
                <a:gd name="T24" fmla="*/ 346 w 706"/>
                <a:gd name="T25" fmla="*/ 260 h 672"/>
                <a:gd name="T26" fmla="*/ 346 w 706"/>
                <a:gd name="T27" fmla="*/ 329 h 672"/>
                <a:gd name="T28" fmla="*/ 77 w 706"/>
                <a:gd name="T29" fmla="*/ 329 h 672"/>
                <a:gd name="T30" fmla="*/ 72 w 706"/>
                <a:gd name="T31" fmla="*/ 332 h 672"/>
                <a:gd name="T32" fmla="*/ 2 w 706"/>
                <a:gd name="T33" fmla="*/ 420 h 672"/>
                <a:gd name="T34" fmla="*/ 2 w 706"/>
                <a:gd name="T35" fmla="*/ 429 h 672"/>
                <a:gd name="T36" fmla="*/ 72 w 706"/>
                <a:gd name="T37" fmla="*/ 517 h 672"/>
                <a:gd name="T38" fmla="*/ 77 w 706"/>
                <a:gd name="T39" fmla="*/ 519 h 672"/>
                <a:gd name="T40" fmla="*/ 346 w 706"/>
                <a:gd name="T41" fmla="*/ 519 h 672"/>
                <a:gd name="T42" fmla="*/ 346 w 706"/>
                <a:gd name="T43" fmla="*/ 665 h 672"/>
                <a:gd name="T44" fmla="*/ 353 w 706"/>
                <a:gd name="T45" fmla="*/ 672 h 672"/>
                <a:gd name="T46" fmla="*/ 360 w 706"/>
                <a:gd name="T47" fmla="*/ 665 h 672"/>
                <a:gd name="T48" fmla="*/ 360 w 706"/>
                <a:gd name="T49" fmla="*/ 519 h 672"/>
                <a:gd name="T50" fmla="*/ 577 w 706"/>
                <a:gd name="T51" fmla="*/ 519 h 672"/>
                <a:gd name="T52" fmla="*/ 584 w 706"/>
                <a:gd name="T53" fmla="*/ 512 h 672"/>
                <a:gd name="T54" fmla="*/ 584 w 706"/>
                <a:gd name="T55" fmla="*/ 336 h 672"/>
                <a:gd name="T56" fmla="*/ 577 w 706"/>
                <a:gd name="T57" fmla="*/ 329 h 672"/>
                <a:gd name="T58" fmla="*/ 360 w 706"/>
                <a:gd name="T59" fmla="*/ 329 h 672"/>
                <a:gd name="T60" fmla="*/ 360 w 706"/>
                <a:gd name="T61" fmla="*/ 260 h 672"/>
                <a:gd name="T62" fmla="*/ 629 w 706"/>
                <a:gd name="T63" fmla="*/ 260 h 672"/>
                <a:gd name="T64" fmla="*/ 634 w 706"/>
                <a:gd name="T65" fmla="*/ 257 h 672"/>
                <a:gd name="T66" fmla="*/ 704 w 706"/>
                <a:gd name="T67" fmla="*/ 169 h 672"/>
                <a:gd name="T68" fmla="*/ 704 w 706"/>
                <a:gd name="T69" fmla="*/ 161 h 672"/>
                <a:gd name="T70" fmla="*/ 570 w 706"/>
                <a:gd name="T71" fmla="*/ 505 h 672"/>
                <a:gd name="T72" fmla="*/ 80 w 706"/>
                <a:gd name="T73" fmla="*/ 505 h 672"/>
                <a:gd name="T74" fmla="*/ 16 w 706"/>
                <a:gd name="T75" fmla="*/ 424 h 672"/>
                <a:gd name="T76" fmla="*/ 80 w 706"/>
                <a:gd name="T77" fmla="*/ 343 h 672"/>
                <a:gd name="T78" fmla="*/ 353 w 706"/>
                <a:gd name="T79" fmla="*/ 343 h 672"/>
                <a:gd name="T80" fmla="*/ 353 w 706"/>
                <a:gd name="T81" fmla="*/ 343 h 672"/>
                <a:gd name="T82" fmla="*/ 353 w 706"/>
                <a:gd name="T83" fmla="*/ 343 h 672"/>
                <a:gd name="T84" fmla="*/ 570 w 706"/>
                <a:gd name="T85" fmla="*/ 343 h 672"/>
                <a:gd name="T86" fmla="*/ 570 w 706"/>
                <a:gd name="T87" fmla="*/ 505 h 672"/>
                <a:gd name="T88" fmla="*/ 626 w 706"/>
                <a:gd name="T89" fmla="*/ 246 h 672"/>
                <a:gd name="T90" fmla="*/ 136 w 706"/>
                <a:gd name="T91" fmla="*/ 246 h 672"/>
                <a:gd name="T92" fmla="*/ 136 w 706"/>
                <a:gd name="T93" fmla="*/ 84 h 672"/>
                <a:gd name="T94" fmla="*/ 626 w 706"/>
                <a:gd name="T95" fmla="*/ 84 h 672"/>
                <a:gd name="T96" fmla="*/ 690 w 706"/>
                <a:gd name="T97" fmla="*/ 165 h 672"/>
                <a:gd name="T98" fmla="*/ 626 w 706"/>
                <a:gd name="T99" fmla="*/ 24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6" h="672">
                  <a:moveTo>
                    <a:pt x="704" y="161"/>
                  </a:moveTo>
                  <a:cubicBezTo>
                    <a:pt x="634" y="72"/>
                    <a:pt x="634" y="72"/>
                    <a:pt x="634" y="72"/>
                  </a:cubicBezTo>
                  <a:cubicBezTo>
                    <a:pt x="633" y="71"/>
                    <a:pt x="631" y="70"/>
                    <a:pt x="62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"/>
                    <a:pt x="360" y="7"/>
                    <a:pt x="360" y="7"/>
                  </a:cubicBezTo>
                  <a:cubicBezTo>
                    <a:pt x="360" y="3"/>
                    <a:pt x="357" y="0"/>
                    <a:pt x="353" y="0"/>
                  </a:cubicBezTo>
                  <a:cubicBezTo>
                    <a:pt x="349" y="0"/>
                    <a:pt x="346" y="3"/>
                    <a:pt x="346" y="7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6" y="70"/>
                    <a:pt x="122" y="73"/>
                    <a:pt x="122" y="77"/>
                  </a:cubicBezTo>
                  <a:cubicBezTo>
                    <a:pt x="122" y="253"/>
                    <a:pt x="122" y="253"/>
                    <a:pt x="122" y="253"/>
                  </a:cubicBezTo>
                  <a:cubicBezTo>
                    <a:pt x="122" y="257"/>
                    <a:pt x="126" y="260"/>
                    <a:pt x="129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329"/>
                    <a:pt x="346" y="329"/>
                    <a:pt x="346" y="329"/>
                  </a:cubicBezTo>
                  <a:cubicBezTo>
                    <a:pt x="77" y="329"/>
                    <a:pt x="77" y="329"/>
                    <a:pt x="77" y="329"/>
                  </a:cubicBezTo>
                  <a:cubicBezTo>
                    <a:pt x="75" y="329"/>
                    <a:pt x="73" y="330"/>
                    <a:pt x="72" y="332"/>
                  </a:cubicBezTo>
                  <a:cubicBezTo>
                    <a:pt x="2" y="420"/>
                    <a:pt x="2" y="420"/>
                    <a:pt x="2" y="420"/>
                  </a:cubicBezTo>
                  <a:cubicBezTo>
                    <a:pt x="0" y="423"/>
                    <a:pt x="0" y="426"/>
                    <a:pt x="2" y="429"/>
                  </a:cubicBezTo>
                  <a:cubicBezTo>
                    <a:pt x="72" y="517"/>
                    <a:pt x="72" y="517"/>
                    <a:pt x="72" y="517"/>
                  </a:cubicBezTo>
                  <a:cubicBezTo>
                    <a:pt x="73" y="519"/>
                    <a:pt x="75" y="519"/>
                    <a:pt x="77" y="519"/>
                  </a:cubicBezTo>
                  <a:cubicBezTo>
                    <a:pt x="346" y="519"/>
                    <a:pt x="346" y="519"/>
                    <a:pt x="346" y="519"/>
                  </a:cubicBezTo>
                  <a:cubicBezTo>
                    <a:pt x="346" y="665"/>
                    <a:pt x="346" y="665"/>
                    <a:pt x="346" y="665"/>
                  </a:cubicBezTo>
                  <a:cubicBezTo>
                    <a:pt x="346" y="669"/>
                    <a:pt x="349" y="672"/>
                    <a:pt x="353" y="672"/>
                  </a:cubicBezTo>
                  <a:cubicBezTo>
                    <a:pt x="357" y="672"/>
                    <a:pt x="360" y="669"/>
                    <a:pt x="360" y="665"/>
                  </a:cubicBezTo>
                  <a:cubicBezTo>
                    <a:pt x="360" y="519"/>
                    <a:pt x="360" y="519"/>
                    <a:pt x="360" y="519"/>
                  </a:cubicBezTo>
                  <a:cubicBezTo>
                    <a:pt x="577" y="519"/>
                    <a:pt x="577" y="519"/>
                    <a:pt x="577" y="519"/>
                  </a:cubicBezTo>
                  <a:cubicBezTo>
                    <a:pt x="580" y="519"/>
                    <a:pt x="584" y="516"/>
                    <a:pt x="584" y="512"/>
                  </a:cubicBezTo>
                  <a:cubicBezTo>
                    <a:pt x="584" y="336"/>
                    <a:pt x="584" y="336"/>
                    <a:pt x="584" y="336"/>
                  </a:cubicBezTo>
                  <a:cubicBezTo>
                    <a:pt x="584" y="332"/>
                    <a:pt x="580" y="329"/>
                    <a:pt x="577" y="329"/>
                  </a:cubicBezTo>
                  <a:cubicBezTo>
                    <a:pt x="360" y="329"/>
                    <a:pt x="360" y="329"/>
                    <a:pt x="360" y="329"/>
                  </a:cubicBezTo>
                  <a:cubicBezTo>
                    <a:pt x="360" y="260"/>
                    <a:pt x="360" y="260"/>
                    <a:pt x="360" y="260"/>
                  </a:cubicBezTo>
                  <a:cubicBezTo>
                    <a:pt x="629" y="260"/>
                    <a:pt x="629" y="260"/>
                    <a:pt x="629" y="260"/>
                  </a:cubicBezTo>
                  <a:cubicBezTo>
                    <a:pt x="631" y="260"/>
                    <a:pt x="633" y="259"/>
                    <a:pt x="634" y="257"/>
                  </a:cubicBezTo>
                  <a:cubicBezTo>
                    <a:pt x="704" y="169"/>
                    <a:pt x="704" y="169"/>
                    <a:pt x="704" y="169"/>
                  </a:cubicBezTo>
                  <a:cubicBezTo>
                    <a:pt x="706" y="167"/>
                    <a:pt x="706" y="163"/>
                    <a:pt x="704" y="161"/>
                  </a:cubicBezTo>
                  <a:close/>
                  <a:moveTo>
                    <a:pt x="570" y="505"/>
                  </a:moveTo>
                  <a:cubicBezTo>
                    <a:pt x="80" y="505"/>
                    <a:pt x="80" y="505"/>
                    <a:pt x="80" y="505"/>
                  </a:cubicBezTo>
                  <a:cubicBezTo>
                    <a:pt x="16" y="424"/>
                    <a:pt x="16" y="424"/>
                    <a:pt x="16" y="424"/>
                  </a:cubicBezTo>
                  <a:cubicBezTo>
                    <a:pt x="80" y="343"/>
                    <a:pt x="80" y="343"/>
                    <a:pt x="80" y="343"/>
                  </a:cubicBezTo>
                  <a:cubicBezTo>
                    <a:pt x="353" y="343"/>
                    <a:pt x="353" y="343"/>
                    <a:pt x="353" y="343"/>
                  </a:cubicBezTo>
                  <a:cubicBezTo>
                    <a:pt x="353" y="343"/>
                    <a:pt x="353" y="343"/>
                    <a:pt x="353" y="343"/>
                  </a:cubicBezTo>
                  <a:cubicBezTo>
                    <a:pt x="353" y="343"/>
                    <a:pt x="353" y="343"/>
                    <a:pt x="353" y="343"/>
                  </a:cubicBezTo>
                  <a:cubicBezTo>
                    <a:pt x="570" y="343"/>
                    <a:pt x="570" y="343"/>
                    <a:pt x="570" y="343"/>
                  </a:cubicBezTo>
                  <a:lnTo>
                    <a:pt x="570" y="505"/>
                  </a:lnTo>
                  <a:close/>
                  <a:moveTo>
                    <a:pt x="626" y="246"/>
                  </a:moveTo>
                  <a:cubicBezTo>
                    <a:pt x="136" y="246"/>
                    <a:pt x="136" y="246"/>
                    <a:pt x="136" y="246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626" y="84"/>
                    <a:pt x="626" y="84"/>
                    <a:pt x="626" y="84"/>
                  </a:cubicBezTo>
                  <a:cubicBezTo>
                    <a:pt x="690" y="165"/>
                    <a:pt x="690" y="165"/>
                    <a:pt x="690" y="165"/>
                  </a:cubicBezTo>
                  <a:lnTo>
                    <a:pt x="626" y="24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F6F00-FF4A-40D9-802F-90D5DD4AE806}"/>
              </a:ext>
            </a:extLst>
          </p:cNvPr>
          <p:cNvGrpSpPr/>
          <p:nvPr/>
        </p:nvGrpSpPr>
        <p:grpSpPr>
          <a:xfrm>
            <a:off x="9688395" y="2307126"/>
            <a:ext cx="1097280" cy="1097280"/>
            <a:chOff x="8447428" y="4352307"/>
            <a:chExt cx="1097280" cy="10972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F27265-8CA6-4F1E-8031-9E998D5C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7428" y="4352307"/>
              <a:ext cx="1097280" cy="109728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3B20B017-9DDB-4732-B4DD-C0AA90EAB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8258" y="4581916"/>
              <a:ext cx="494468" cy="662291"/>
            </a:xfrm>
            <a:custGeom>
              <a:avLst/>
              <a:gdLst>
                <a:gd name="T0" fmla="*/ 472 w 479"/>
                <a:gd name="T1" fmla="*/ 641 h 641"/>
                <a:gd name="T2" fmla="*/ 0 w 479"/>
                <a:gd name="T3" fmla="*/ 36 h 641"/>
                <a:gd name="T4" fmla="*/ 57 w 479"/>
                <a:gd name="T5" fmla="*/ 36 h 641"/>
                <a:gd name="T6" fmla="*/ 14 w 479"/>
                <a:gd name="T7" fmla="*/ 627 h 641"/>
                <a:gd name="T8" fmla="*/ 406 w 479"/>
                <a:gd name="T9" fmla="*/ 43 h 641"/>
                <a:gd name="T10" fmla="*/ 392 w 479"/>
                <a:gd name="T11" fmla="*/ 65 h 641"/>
                <a:gd name="T12" fmla="*/ 406 w 479"/>
                <a:gd name="T13" fmla="*/ 7 h 641"/>
                <a:gd name="T14" fmla="*/ 479 w 479"/>
                <a:gd name="T15" fmla="*/ 36 h 641"/>
                <a:gd name="T16" fmla="*/ 244 w 479"/>
                <a:gd name="T17" fmla="*/ 43 h 641"/>
                <a:gd name="T18" fmla="*/ 266 w 479"/>
                <a:gd name="T19" fmla="*/ 29 h 641"/>
                <a:gd name="T20" fmla="*/ 237 w 479"/>
                <a:gd name="T21" fmla="*/ 0 h 641"/>
                <a:gd name="T22" fmla="*/ 237 w 479"/>
                <a:gd name="T23" fmla="*/ 72 h 641"/>
                <a:gd name="T24" fmla="*/ 190 w 479"/>
                <a:gd name="T25" fmla="*/ 43 h 641"/>
                <a:gd name="T26" fmla="*/ 212 w 479"/>
                <a:gd name="T27" fmla="*/ 29 h 641"/>
                <a:gd name="T28" fmla="*/ 183 w 479"/>
                <a:gd name="T29" fmla="*/ 0 h 641"/>
                <a:gd name="T30" fmla="*/ 183 w 479"/>
                <a:gd name="T31" fmla="*/ 72 h 641"/>
                <a:gd name="T32" fmla="*/ 135 w 479"/>
                <a:gd name="T33" fmla="*/ 43 h 641"/>
                <a:gd name="T34" fmla="*/ 157 w 479"/>
                <a:gd name="T35" fmla="*/ 29 h 641"/>
                <a:gd name="T36" fmla="*/ 128 w 479"/>
                <a:gd name="T37" fmla="*/ 0 h 641"/>
                <a:gd name="T38" fmla="*/ 128 w 479"/>
                <a:gd name="T39" fmla="*/ 72 h 641"/>
                <a:gd name="T40" fmla="*/ 81 w 479"/>
                <a:gd name="T41" fmla="*/ 43 h 641"/>
                <a:gd name="T42" fmla="*/ 103 w 479"/>
                <a:gd name="T43" fmla="*/ 29 h 641"/>
                <a:gd name="T44" fmla="*/ 74 w 479"/>
                <a:gd name="T45" fmla="*/ 0 h 641"/>
                <a:gd name="T46" fmla="*/ 74 w 479"/>
                <a:gd name="T47" fmla="*/ 72 h 641"/>
                <a:gd name="T48" fmla="*/ 352 w 479"/>
                <a:gd name="T49" fmla="*/ 43 h 641"/>
                <a:gd name="T50" fmla="*/ 374 w 479"/>
                <a:gd name="T51" fmla="*/ 29 h 641"/>
                <a:gd name="T52" fmla="*/ 345 w 479"/>
                <a:gd name="T53" fmla="*/ 0 h 641"/>
                <a:gd name="T54" fmla="*/ 345 w 479"/>
                <a:gd name="T55" fmla="*/ 72 h 641"/>
                <a:gd name="T56" fmla="*/ 298 w 479"/>
                <a:gd name="T57" fmla="*/ 43 h 641"/>
                <a:gd name="T58" fmla="*/ 320 w 479"/>
                <a:gd name="T59" fmla="*/ 29 h 641"/>
                <a:gd name="T60" fmla="*/ 291 w 479"/>
                <a:gd name="T61" fmla="*/ 0 h 641"/>
                <a:gd name="T62" fmla="*/ 291 w 479"/>
                <a:gd name="T63" fmla="*/ 72 h 641"/>
                <a:gd name="T64" fmla="*/ 73 w 479"/>
                <a:gd name="T65" fmla="*/ 554 h 641"/>
                <a:gd name="T66" fmla="*/ 406 w 479"/>
                <a:gd name="T67" fmla="*/ 554 h 641"/>
                <a:gd name="T68" fmla="*/ 80 w 479"/>
                <a:gd name="T69" fmla="*/ 488 h 641"/>
                <a:gd name="T70" fmla="*/ 399 w 479"/>
                <a:gd name="T71" fmla="*/ 502 h 641"/>
                <a:gd name="T72" fmla="*/ 399 w 479"/>
                <a:gd name="T73" fmla="*/ 428 h 641"/>
                <a:gd name="T74" fmla="*/ 80 w 479"/>
                <a:gd name="T75" fmla="*/ 442 h 641"/>
                <a:gd name="T76" fmla="*/ 399 w 479"/>
                <a:gd name="T77" fmla="*/ 428 h 641"/>
                <a:gd name="T78" fmla="*/ 73 w 479"/>
                <a:gd name="T79" fmla="*/ 376 h 641"/>
                <a:gd name="T80" fmla="*/ 406 w 479"/>
                <a:gd name="T81" fmla="*/ 376 h 641"/>
                <a:gd name="T82" fmla="*/ 80 w 479"/>
                <a:gd name="T83" fmla="*/ 310 h 641"/>
                <a:gd name="T84" fmla="*/ 399 w 479"/>
                <a:gd name="T85" fmla="*/ 324 h 641"/>
                <a:gd name="T86" fmla="*/ 399 w 479"/>
                <a:gd name="T87" fmla="*/ 250 h 641"/>
                <a:gd name="T88" fmla="*/ 80 w 479"/>
                <a:gd name="T89" fmla="*/ 264 h 641"/>
                <a:gd name="T90" fmla="*/ 399 w 479"/>
                <a:gd name="T91" fmla="*/ 250 h 641"/>
                <a:gd name="T92" fmla="*/ 73 w 479"/>
                <a:gd name="T93" fmla="*/ 198 h 641"/>
                <a:gd name="T94" fmla="*/ 406 w 479"/>
                <a:gd name="T95" fmla="*/ 198 h 641"/>
                <a:gd name="T96" fmla="*/ 80 w 479"/>
                <a:gd name="T97" fmla="*/ 131 h 641"/>
                <a:gd name="T98" fmla="*/ 399 w 479"/>
                <a:gd name="T99" fmla="*/ 145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641">
                  <a:moveTo>
                    <a:pt x="479" y="36"/>
                  </a:moveTo>
                  <a:cubicBezTo>
                    <a:pt x="479" y="634"/>
                    <a:pt x="479" y="634"/>
                    <a:pt x="479" y="634"/>
                  </a:cubicBezTo>
                  <a:cubicBezTo>
                    <a:pt x="479" y="638"/>
                    <a:pt x="476" y="641"/>
                    <a:pt x="472" y="641"/>
                  </a:cubicBezTo>
                  <a:cubicBezTo>
                    <a:pt x="7" y="641"/>
                    <a:pt x="7" y="641"/>
                    <a:pt x="7" y="641"/>
                  </a:cubicBezTo>
                  <a:cubicBezTo>
                    <a:pt x="3" y="641"/>
                    <a:pt x="0" y="638"/>
                    <a:pt x="0" y="63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2"/>
                    <a:pt x="3" y="29"/>
                    <a:pt x="7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4" y="29"/>
                    <a:pt x="57" y="32"/>
                    <a:pt x="57" y="36"/>
                  </a:cubicBezTo>
                  <a:cubicBezTo>
                    <a:pt x="57" y="40"/>
                    <a:pt x="54" y="43"/>
                    <a:pt x="50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627"/>
                    <a:pt x="14" y="627"/>
                    <a:pt x="14" y="627"/>
                  </a:cubicBezTo>
                  <a:cubicBezTo>
                    <a:pt x="465" y="627"/>
                    <a:pt x="465" y="627"/>
                    <a:pt x="465" y="627"/>
                  </a:cubicBezTo>
                  <a:cubicBezTo>
                    <a:pt x="465" y="43"/>
                    <a:pt x="465" y="43"/>
                    <a:pt x="465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65"/>
                    <a:pt x="406" y="65"/>
                    <a:pt x="406" y="65"/>
                  </a:cubicBezTo>
                  <a:cubicBezTo>
                    <a:pt x="406" y="69"/>
                    <a:pt x="403" y="72"/>
                    <a:pt x="399" y="72"/>
                  </a:cubicBezTo>
                  <a:cubicBezTo>
                    <a:pt x="395" y="72"/>
                    <a:pt x="392" y="69"/>
                    <a:pt x="392" y="65"/>
                  </a:cubicBezTo>
                  <a:cubicBezTo>
                    <a:pt x="392" y="7"/>
                    <a:pt x="392" y="7"/>
                    <a:pt x="392" y="7"/>
                  </a:cubicBezTo>
                  <a:cubicBezTo>
                    <a:pt x="392" y="3"/>
                    <a:pt x="395" y="0"/>
                    <a:pt x="399" y="0"/>
                  </a:cubicBezTo>
                  <a:cubicBezTo>
                    <a:pt x="403" y="0"/>
                    <a:pt x="406" y="3"/>
                    <a:pt x="406" y="7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72" y="29"/>
                    <a:pt x="472" y="29"/>
                    <a:pt x="472" y="29"/>
                  </a:cubicBezTo>
                  <a:cubicBezTo>
                    <a:pt x="476" y="29"/>
                    <a:pt x="479" y="32"/>
                    <a:pt x="479" y="36"/>
                  </a:cubicBezTo>
                  <a:close/>
                  <a:moveTo>
                    <a:pt x="237" y="72"/>
                  </a:moveTo>
                  <a:cubicBezTo>
                    <a:pt x="241" y="72"/>
                    <a:pt x="244" y="69"/>
                    <a:pt x="244" y="65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9" y="43"/>
                    <a:pt x="273" y="40"/>
                    <a:pt x="273" y="36"/>
                  </a:cubicBezTo>
                  <a:cubicBezTo>
                    <a:pt x="273" y="32"/>
                    <a:pt x="269" y="29"/>
                    <a:pt x="266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44" y="3"/>
                    <a:pt x="241" y="0"/>
                    <a:pt x="237" y="0"/>
                  </a:cubicBezTo>
                  <a:cubicBezTo>
                    <a:pt x="233" y="0"/>
                    <a:pt x="230" y="3"/>
                    <a:pt x="230" y="7"/>
                  </a:cubicBezTo>
                  <a:cubicBezTo>
                    <a:pt x="230" y="65"/>
                    <a:pt x="230" y="65"/>
                    <a:pt x="230" y="65"/>
                  </a:cubicBezTo>
                  <a:cubicBezTo>
                    <a:pt x="230" y="69"/>
                    <a:pt x="233" y="72"/>
                    <a:pt x="237" y="72"/>
                  </a:cubicBezTo>
                  <a:close/>
                  <a:moveTo>
                    <a:pt x="183" y="72"/>
                  </a:moveTo>
                  <a:cubicBezTo>
                    <a:pt x="186" y="72"/>
                    <a:pt x="190" y="69"/>
                    <a:pt x="190" y="65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5" y="43"/>
                    <a:pt x="219" y="40"/>
                    <a:pt x="219" y="36"/>
                  </a:cubicBezTo>
                  <a:cubicBezTo>
                    <a:pt x="219" y="32"/>
                    <a:pt x="215" y="29"/>
                    <a:pt x="212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3"/>
                    <a:pt x="186" y="0"/>
                    <a:pt x="183" y="0"/>
                  </a:cubicBezTo>
                  <a:cubicBezTo>
                    <a:pt x="179" y="0"/>
                    <a:pt x="176" y="3"/>
                    <a:pt x="176" y="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6" y="69"/>
                    <a:pt x="179" y="72"/>
                    <a:pt x="183" y="72"/>
                  </a:cubicBezTo>
                  <a:close/>
                  <a:moveTo>
                    <a:pt x="128" y="72"/>
                  </a:moveTo>
                  <a:cubicBezTo>
                    <a:pt x="132" y="72"/>
                    <a:pt x="135" y="69"/>
                    <a:pt x="135" y="65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61" y="43"/>
                    <a:pt x="164" y="40"/>
                    <a:pt x="164" y="36"/>
                  </a:cubicBezTo>
                  <a:cubicBezTo>
                    <a:pt x="164" y="32"/>
                    <a:pt x="161" y="29"/>
                    <a:pt x="157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3"/>
                    <a:pt x="132" y="0"/>
                    <a:pt x="128" y="0"/>
                  </a:cubicBezTo>
                  <a:cubicBezTo>
                    <a:pt x="125" y="0"/>
                    <a:pt x="121" y="3"/>
                    <a:pt x="121" y="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9"/>
                    <a:pt x="125" y="72"/>
                    <a:pt x="128" y="72"/>
                  </a:cubicBezTo>
                  <a:close/>
                  <a:moveTo>
                    <a:pt x="74" y="72"/>
                  </a:moveTo>
                  <a:cubicBezTo>
                    <a:pt x="78" y="72"/>
                    <a:pt x="81" y="69"/>
                    <a:pt x="81" y="65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3"/>
                    <a:pt x="110" y="40"/>
                    <a:pt x="110" y="36"/>
                  </a:cubicBezTo>
                  <a:cubicBezTo>
                    <a:pt x="110" y="32"/>
                    <a:pt x="107" y="29"/>
                    <a:pt x="103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1" y="0"/>
                    <a:pt x="67" y="3"/>
                    <a:pt x="67" y="7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9"/>
                    <a:pt x="71" y="72"/>
                    <a:pt x="74" y="72"/>
                  </a:cubicBezTo>
                  <a:close/>
                  <a:moveTo>
                    <a:pt x="345" y="72"/>
                  </a:moveTo>
                  <a:cubicBezTo>
                    <a:pt x="349" y="72"/>
                    <a:pt x="352" y="69"/>
                    <a:pt x="352" y="65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74" y="43"/>
                    <a:pt x="374" y="43"/>
                    <a:pt x="374" y="43"/>
                  </a:cubicBezTo>
                  <a:cubicBezTo>
                    <a:pt x="378" y="43"/>
                    <a:pt x="381" y="40"/>
                    <a:pt x="381" y="36"/>
                  </a:cubicBezTo>
                  <a:cubicBezTo>
                    <a:pt x="381" y="32"/>
                    <a:pt x="378" y="29"/>
                    <a:pt x="374" y="29"/>
                  </a:cubicBezTo>
                  <a:cubicBezTo>
                    <a:pt x="352" y="29"/>
                    <a:pt x="352" y="29"/>
                    <a:pt x="352" y="29"/>
                  </a:cubicBezTo>
                  <a:cubicBezTo>
                    <a:pt x="352" y="7"/>
                    <a:pt x="352" y="7"/>
                    <a:pt x="352" y="7"/>
                  </a:cubicBezTo>
                  <a:cubicBezTo>
                    <a:pt x="352" y="3"/>
                    <a:pt x="349" y="0"/>
                    <a:pt x="345" y="0"/>
                  </a:cubicBezTo>
                  <a:cubicBezTo>
                    <a:pt x="341" y="0"/>
                    <a:pt x="338" y="3"/>
                    <a:pt x="338" y="7"/>
                  </a:cubicBezTo>
                  <a:cubicBezTo>
                    <a:pt x="338" y="65"/>
                    <a:pt x="338" y="65"/>
                    <a:pt x="338" y="65"/>
                  </a:cubicBezTo>
                  <a:cubicBezTo>
                    <a:pt x="338" y="69"/>
                    <a:pt x="341" y="72"/>
                    <a:pt x="345" y="72"/>
                  </a:cubicBezTo>
                  <a:close/>
                  <a:moveTo>
                    <a:pt x="291" y="72"/>
                  </a:moveTo>
                  <a:cubicBezTo>
                    <a:pt x="295" y="72"/>
                    <a:pt x="298" y="69"/>
                    <a:pt x="298" y="65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320" y="43"/>
                    <a:pt x="320" y="43"/>
                    <a:pt x="320" y="43"/>
                  </a:cubicBezTo>
                  <a:cubicBezTo>
                    <a:pt x="324" y="43"/>
                    <a:pt x="327" y="40"/>
                    <a:pt x="327" y="36"/>
                  </a:cubicBezTo>
                  <a:cubicBezTo>
                    <a:pt x="327" y="32"/>
                    <a:pt x="324" y="29"/>
                    <a:pt x="320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3"/>
                    <a:pt x="295" y="0"/>
                    <a:pt x="291" y="0"/>
                  </a:cubicBezTo>
                  <a:cubicBezTo>
                    <a:pt x="287" y="0"/>
                    <a:pt x="284" y="3"/>
                    <a:pt x="284" y="7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4" y="69"/>
                    <a:pt x="287" y="72"/>
                    <a:pt x="291" y="72"/>
                  </a:cubicBezTo>
                  <a:close/>
                  <a:moveTo>
                    <a:pt x="399" y="547"/>
                  </a:moveTo>
                  <a:cubicBezTo>
                    <a:pt x="80" y="547"/>
                    <a:pt x="80" y="547"/>
                    <a:pt x="80" y="547"/>
                  </a:cubicBezTo>
                  <a:cubicBezTo>
                    <a:pt x="76" y="547"/>
                    <a:pt x="73" y="550"/>
                    <a:pt x="73" y="554"/>
                  </a:cubicBezTo>
                  <a:cubicBezTo>
                    <a:pt x="73" y="558"/>
                    <a:pt x="76" y="561"/>
                    <a:pt x="80" y="561"/>
                  </a:cubicBezTo>
                  <a:cubicBezTo>
                    <a:pt x="399" y="561"/>
                    <a:pt x="399" y="561"/>
                    <a:pt x="399" y="561"/>
                  </a:cubicBezTo>
                  <a:cubicBezTo>
                    <a:pt x="403" y="561"/>
                    <a:pt x="406" y="558"/>
                    <a:pt x="406" y="554"/>
                  </a:cubicBezTo>
                  <a:cubicBezTo>
                    <a:pt x="406" y="550"/>
                    <a:pt x="403" y="547"/>
                    <a:pt x="399" y="547"/>
                  </a:cubicBezTo>
                  <a:close/>
                  <a:moveTo>
                    <a:pt x="399" y="488"/>
                  </a:moveTo>
                  <a:cubicBezTo>
                    <a:pt x="80" y="488"/>
                    <a:pt x="80" y="488"/>
                    <a:pt x="80" y="488"/>
                  </a:cubicBezTo>
                  <a:cubicBezTo>
                    <a:pt x="76" y="488"/>
                    <a:pt x="73" y="491"/>
                    <a:pt x="73" y="495"/>
                  </a:cubicBezTo>
                  <a:cubicBezTo>
                    <a:pt x="73" y="499"/>
                    <a:pt x="76" y="502"/>
                    <a:pt x="80" y="502"/>
                  </a:cubicBezTo>
                  <a:cubicBezTo>
                    <a:pt x="399" y="502"/>
                    <a:pt x="399" y="502"/>
                    <a:pt x="399" y="502"/>
                  </a:cubicBezTo>
                  <a:cubicBezTo>
                    <a:pt x="403" y="502"/>
                    <a:pt x="406" y="499"/>
                    <a:pt x="406" y="495"/>
                  </a:cubicBezTo>
                  <a:cubicBezTo>
                    <a:pt x="406" y="491"/>
                    <a:pt x="403" y="488"/>
                    <a:pt x="399" y="488"/>
                  </a:cubicBezTo>
                  <a:close/>
                  <a:moveTo>
                    <a:pt x="399" y="428"/>
                  </a:moveTo>
                  <a:cubicBezTo>
                    <a:pt x="80" y="428"/>
                    <a:pt x="80" y="428"/>
                    <a:pt x="80" y="428"/>
                  </a:cubicBezTo>
                  <a:cubicBezTo>
                    <a:pt x="76" y="428"/>
                    <a:pt x="73" y="431"/>
                    <a:pt x="73" y="435"/>
                  </a:cubicBezTo>
                  <a:cubicBezTo>
                    <a:pt x="73" y="439"/>
                    <a:pt x="76" y="442"/>
                    <a:pt x="80" y="442"/>
                  </a:cubicBezTo>
                  <a:cubicBezTo>
                    <a:pt x="399" y="442"/>
                    <a:pt x="399" y="442"/>
                    <a:pt x="399" y="442"/>
                  </a:cubicBezTo>
                  <a:cubicBezTo>
                    <a:pt x="403" y="442"/>
                    <a:pt x="406" y="439"/>
                    <a:pt x="406" y="435"/>
                  </a:cubicBezTo>
                  <a:cubicBezTo>
                    <a:pt x="406" y="431"/>
                    <a:pt x="403" y="428"/>
                    <a:pt x="399" y="428"/>
                  </a:cubicBezTo>
                  <a:close/>
                  <a:moveTo>
                    <a:pt x="399" y="369"/>
                  </a:moveTo>
                  <a:cubicBezTo>
                    <a:pt x="80" y="369"/>
                    <a:pt x="80" y="369"/>
                    <a:pt x="80" y="369"/>
                  </a:cubicBezTo>
                  <a:cubicBezTo>
                    <a:pt x="76" y="369"/>
                    <a:pt x="73" y="372"/>
                    <a:pt x="73" y="376"/>
                  </a:cubicBezTo>
                  <a:cubicBezTo>
                    <a:pt x="73" y="380"/>
                    <a:pt x="76" y="383"/>
                    <a:pt x="80" y="383"/>
                  </a:cubicBezTo>
                  <a:cubicBezTo>
                    <a:pt x="399" y="383"/>
                    <a:pt x="399" y="383"/>
                    <a:pt x="399" y="383"/>
                  </a:cubicBezTo>
                  <a:cubicBezTo>
                    <a:pt x="403" y="383"/>
                    <a:pt x="406" y="380"/>
                    <a:pt x="406" y="376"/>
                  </a:cubicBezTo>
                  <a:cubicBezTo>
                    <a:pt x="406" y="372"/>
                    <a:pt x="403" y="369"/>
                    <a:pt x="399" y="369"/>
                  </a:cubicBezTo>
                  <a:close/>
                  <a:moveTo>
                    <a:pt x="399" y="310"/>
                  </a:moveTo>
                  <a:cubicBezTo>
                    <a:pt x="80" y="310"/>
                    <a:pt x="80" y="310"/>
                    <a:pt x="80" y="310"/>
                  </a:cubicBezTo>
                  <a:cubicBezTo>
                    <a:pt x="76" y="310"/>
                    <a:pt x="73" y="313"/>
                    <a:pt x="73" y="317"/>
                  </a:cubicBezTo>
                  <a:cubicBezTo>
                    <a:pt x="73" y="320"/>
                    <a:pt x="76" y="324"/>
                    <a:pt x="80" y="324"/>
                  </a:cubicBezTo>
                  <a:cubicBezTo>
                    <a:pt x="399" y="324"/>
                    <a:pt x="399" y="324"/>
                    <a:pt x="399" y="324"/>
                  </a:cubicBezTo>
                  <a:cubicBezTo>
                    <a:pt x="403" y="324"/>
                    <a:pt x="406" y="320"/>
                    <a:pt x="406" y="317"/>
                  </a:cubicBezTo>
                  <a:cubicBezTo>
                    <a:pt x="406" y="313"/>
                    <a:pt x="403" y="310"/>
                    <a:pt x="399" y="310"/>
                  </a:cubicBezTo>
                  <a:close/>
                  <a:moveTo>
                    <a:pt x="399" y="250"/>
                  </a:moveTo>
                  <a:cubicBezTo>
                    <a:pt x="80" y="250"/>
                    <a:pt x="80" y="250"/>
                    <a:pt x="80" y="250"/>
                  </a:cubicBezTo>
                  <a:cubicBezTo>
                    <a:pt x="76" y="250"/>
                    <a:pt x="73" y="253"/>
                    <a:pt x="73" y="257"/>
                  </a:cubicBezTo>
                  <a:cubicBezTo>
                    <a:pt x="73" y="261"/>
                    <a:pt x="76" y="264"/>
                    <a:pt x="80" y="264"/>
                  </a:cubicBezTo>
                  <a:cubicBezTo>
                    <a:pt x="399" y="264"/>
                    <a:pt x="399" y="264"/>
                    <a:pt x="399" y="264"/>
                  </a:cubicBezTo>
                  <a:cubicBezTo>
                    <a:pt x="403" y="264"/>
                    <a:pt x="406" y="261"/>
                    <a:pt x="406" y="257"/>
                  </a:cubicBezTo>
                  <a:cubicBezTo>
                    <a:pt x="406" y="253"/>
                    <a:pt x="403" y="250"/>
                    <a:pt x="399" y="250"/>
                  </a:cubicBezTo>
                  <a:close/>
                  <a:moveTo>
                    <a:pt x="399" y="191"/>
                  </a:moveTo>
                  <a:cubicBezTo>
                    <a:pt x="80" y="191"/>
                    <a:pt x="80" y="191"/>
                    <a:pt x="80" y="191"/>
                  </a:cubicBezTo>
                  <a:cubicBezTo>
                    <a:pt x="76" y="191"/>
                    <a:pt x="73" y="194"/>
                    <a:pt x="73" y="198"/>
                  </a:cubicBezTo>
                  <a:cubicBezTo>
                    <a:pt x="73" y="202"/>
                    <a:pt x="76" y="205"/>
                    <a:pt x="80" y="205"/>
                  </a:cubicBezTo>
                  <a:cubicBezTo>
                    <a:pt x="399" y="205"/>
                    <a:pt x="399" y="205"/>
                    <a:pt x="399" y="205"/>
                  </a:cubicBezTo>
                  <a:cubicBezTo>
                    <a:pt x="403" y="205"/>
                    <a:pt x="406" y="202"/>
                    <a:pt x="406" y="198"/>
                  </a:cubicBezTo>
                  <a:cubicBezTo>
                    <a:pt x="406" y="194"/>
                    <a:pt x="403" y="191"/>
                    <a:pt x="399" y="191"/>
                  </a:cubicBezTo>
                  <a:close/>
                  <a:moveTo>
                    <a:pt x="399" y="131"/>
                  </a:moveTo>
                  <a:cubicBezTo>
                    <a:pt x="80" y="131"/>
                    <a:pt x="80" y="131"/>
                    <a:pt x="80" y="131"/>
                  </a:cubicBezTo>
                  <a:cubicBezTo>
                    <a:pt x="76" y="131"/>
                    <a:pt x="73" y="134"/>
                    <a:pt x="73" y="138"/>
                  </a:cubicBezTo>
                  <a:cubicBezTo>
                    <a:pt x="73" y="142"/>
                    <a:pt x="76" y="145"/>
                    <a:pt x="80" y="145"/>
                  </a:cubicBezTo>
                  <a:cubicBezTo>
                    <a:pt x="399" y="145"/>
                    <a:pt x="399" y="145"/>
                    <a:pt x="399" y="145"/>
                  </a:cubicBezTo>
                  <a:cubicBezTo>
                    <a:pt x="403" y="145"/>
                    <a:pt x="406" y="142"/>
                    <a:pt x="406" y="138"/>
                  </a:cubicBezTo>
                  <a:cubicBezTo>
                    <a:pt x="406" y="134"/>
                    <a:pt x="403" y="131"/>
                    <a:pt x="399" y="131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AB0821-9C29-4171-A0D8-3B46D49BDAB9}"/>
              </a:ext>
            </a:extLst>
          </p:cNvPr>
          <p:cNvGrpSpPr/>
          <p:nvPr/>
        </p:nvGrpSpPr>
        <p:grpSpPr>
          <a:xfrm>
            <a:off x="10812515" y="2309431"/>
            <a:ext cx="1097280" cy="1097280"/>
            <a:chOff x="9676482" y="4387974"/>
            <a:chExt cx="1097280" cy="10972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178018-E8DB-42E7-9AE4-0C9CE410E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6482" y="4387974"/>
              <a:ext cx="1097280" cy="109728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01">
              <a:extLst>
                <a:ext uri="{FF2B5EF4-FFF2-40B4-BE49-F238E27FC236}">
                  <a16:creationId xmlns:a16="http://schemas.microsoft.com/office/drawing/2014/main" id="{8304D8CE-914F-4F18-931D-1908392258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874" y="4639506"/>
              <a:ext cx="396496" cy="594216"/>
            </a:xfrm>
            <a:custGeom>
              <a:avLst/>
              <a:gdLst>
                <a:gd name="T0" fmla="*/ 309 w 384"/>
                <a:gd name="T1" fmla="*/ 309 h 576"/>
                <a:gd name="T2" fmla="*/ 243 w 384"/>
                <a:gd name="T3" fmla="*/ 111 h 576"/>
                <a:gd name="T4" fmla="*/ 200 w 384"/>
                <a:gd name="T5" fmla="*/ 7 h 576"/>
                <a:gd name="T6" fmla="*/ 186 w 384"/>
                <a:gd name="T7" fmla="*/ 7 h 576"/>
                <a:gd name="T8" fmla="*/ 142 w 384"/>
                <a:gd name="T9" fmla="*/ 111 h 576"/>
                <a:gd name="T10" fmla="*/ 75 w 384"/>
                <a:gd name="T11" fmla="*/ 309 h 576"/>
                <a:gd name="T12" fmla="*/ 0 w 384"/>
                <a:gd name="T13" fmla="*/ 316 h 576"/>
                <a:gd name="T14" fmla="*/ 70 w 384"/>
                <a:gd name="T15" fmla="*/ 323 h 576"/>
                <a:gd name="T16" fmla="*/ 15 w 384"/>
                <a:gd name="T17" fmla="*/ 474 h 576"/>
                <a:gd name="T18" fmla="*/ 36 w 384"/>
                <a:gd name="T19" fmla="*/ 569 h 576"/>
                <a:gd name="T20" fmla="*/ 50 w 384"/>
                <a:gd name="T21" fmla="*/ 569 h 576"/>
                <a:gd name="T22" fmla="*/ 126 w 384"/>
                <a:gd name="T23" fmla="*/ 323 h 576"/>
                <a:gd name="T24" fmla="*/ 186 w 384"/>
                <a:gd name="T25" fmla="*/ 358 h 576"/>
                <a:gd name="T26" fmla="*/ 200 w 384"/>
                <a:gd name="T27" fmla="*/ 358 h 576"/>
                <a:gd name="T28" fmla="*/ 258 w 384"/>
                <a:gd name="T29" fmla="*/ 323 h 576"/>
                <a:gd name="T30" fmla="*/ 334 w 384"/>
                <a:gd name="T31" fmla="*/ 569 h 576"/>
                <a:gd name="T32" fmla="*/ 348 w 384"/>
                <a:gd name="T33" fmla="*/ 569 h 576"/>
                <a:gd name="T34" fmla="*/ 370 w 384"/>
                <a:gd name="T35" fmla="*/ 474 h 576"/>
                <a:gd name="T36" fmla="*/ 314 w 384"/>
                <a:gd name="T37" fmla="*/ 323 h 576"/>
                <a:gd name="T38" fmla="*/ 384 w 384"/>
                <a:gd name="T39" fmla="*/ 316 h 576"/>
                <a:gd name="T40" fmla="*/ 193 w 384"/>
                <a:gd name="T41" fmla="*/ 74 h 576"/>
                <a:gd name="T42" fmla="*/ 200 w 384"/>
                <a:gd name="T43" fmla="*/ 146 h 576"/>
                <a:gd name="T44" fmla="*/ 193 w 384"/>
                <a:gd name="T45" fmla="*/ 147 h 576"/>
                <a:gd name="T46" fmla="*/ 193 w 384"/>
                <a:gd name="T47" fmla="*/ 74 h 576"/>
                <a:gd name="T48" fmla="*/ 174 w 384"/>
                <a:gd name="T49" fmla="*/ 157 h 576"/>
                <a:gd name="T50" fmla="*/ 28 w 384"/>
                <a:gd name="T51" fmla="*/ 471 h 576"/>
                <a:gd name="T52" fmla="*/ 200 w 384"/>
                <a:gd name="T53" fmla="*/ 309 h 576"/>
                <a:gd name="T54" fmla="*/ 193 w 384"/>
                <a:gd name="T55" fmla="*/ 267 h 576"/>
                <a:gd name="T56" fmla="*/ 186 w 384"/>
                <a:gd name="T57" fmla="*/ 309 h 576"/>
                <a:gd name="T58" fmla="*/ 188 w 384"/>
                <a:gd name="T59" fmla="*/ 160 h 576"/>
                <a:gd name="T60" fmla="*/ 196 w 384"/>
                <a:gd name="T61" fmla="*/ 160 h 576"/>
                <a:gd name="T62" fmla="*/ 200 w 384"/>
                <a:gd name="T63" fmla="*/ 309 h 576"/>
                <a:gd name="T64" fmla="*/ 210 w 384"/>
                <a:gd name="T65" fmla="*/ 157 h 576"/>
                <a:gd name="T66" fmla="*/ 298 w 384"/>
                <a:gd name="T67" fmla="*/ 319 h 576"/>
                <a:gd name="T68" fmla="*/ 356 w 384"/>
                <a:gd name="T69" fmla="*/ 47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4" h="576">
                  <a:moveTo>
                    <a:pt x="377" y="309"/>
                  </a:moveTo>
                  <a:cubicBezTo>
                    <a:pt x="309" y="309"/>
                    <a:pt x="309" y="309"/>
                    <a:pt x="309" y="309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42" y="122"/>
                    <a:pt x="243" y="116"/>
                    <a:pt x="243" y="111"/>
                  </a:cubicBezTo>
                  <a:cubicBezTo>
                    <a:pt x="243" y="85"/>
                    <a:pt x="224" y="64"/>
                    <a:pt x="200" y="61"/>
                  </a:cubicBezTo>
                  <a:cubicBezTo>
                    <a:pt x="200" y="7"/>
                    <a:pt x="200" y="7"/>
                    <a:pt x="200" y="7"/>
                  </a:cubicBezTo>
                  <a:cubicBezTo>
                    <a:pt x="200" y="3"/>
                    <a:pt x="196" y="0"/>
                    <a:pt x="193" y="0"/>
                  </a:cubicBezTo>
                  <a:cubicBezTo>
                    <a:pt x="189" y="0"/>
                    <a:pt x="186" y="3"/>
                    <a:pt x="186" y="7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61" y="64"/>
                    <a:pt x="142" y="85"/>
                    <a:pt x="142" y="111"/>
                  </a:cubicBezTo>
                  <a:cubicBezTo>
                    <a:pt x="142" y="116"/>
                    <a:pt x="143" y="121"/>
                    <a:pt x="145" y="126"/>
                  </a:cubicBezTo>
                  <a:cubicBezTo>
                    <a:pt x="75" y="309"/>
                    <a:pt x="75" y="309"/>
                    <a:pt x="75" y="309"/>
                  </a:cubicBezTo>
                  <a:cubicBezTo>
                    <a:pt x="7" y="309"/>
                    <a:pt x="7" y="309"/>
                    <a:pt x="7" y="309"/>
                  </a:cubicBezTo>
                  <a:cubicBezTo>
                    <a:pt x="3" y="309"/>
                    <a:pt x="0" y="312"/>
                    <a:pt x="0" y="316"/>
                  </a:cubicBezTo>
                  <a:cubicBezTo>
                    <a:pt x="0" y="320"/>
                    <a:pt x="3" y="323"/>
                    <a:pt x="7" y="323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14" y="469"/>
                    <a:pt x="14" y="469"/>
                    <a:pt x="14" y="469"/>
                  </a:cubicBezTo>
                  <a:cubicBezTo>
                    <a:pt x="14" y="471"/>
                    <a:pt x="14" y="473"/>
                    <a:pt x="15" y="474"/>
                  </a:cubicBezTo>
                  <a:cubicBezTo>
                    <a:pt x="36" y="523"/>
                    <a:pt x="36" y="523"/>
                    <a:pt x="36" y="523"/>
                  </a:cubicBezTo>
                  <a:cubicBezTo>
                    <a:pt x="36" y="569"/>
                    <a:pt x="36" y="569"/>
                    <a:pt x="36" y="569"/>
                  </a:cubicBezTo>
                  <a:cubicBezTo>
                    <a:pt x="36" y="573"/>
                    <a:pt x="39" y="576"/>
                    <a:pt x="43" y="576"/>
                  </a:cubicBezTo>
                  <a:cubicBezTo>
                    <a:pt x="47" y="576"/>
                    <a:pt x="50" y="573"/>
                    <a:pt x="50" y="569"/>
                  </a:cubicBezTo>
                  <a:cubicBezTo>
                    <a:pt x="50" y="523"/>
                    <a:pt x="50" y="523"/>
                    <a:pt x="50" y="523"/>
                  </a:cubicBezTo>
                  <a:cubicBezTo>
                    <a:pt x="126" y="323"/>
                    <a:pt x="126" y="323"/>
                    <a:pt x="126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6" y="358"/>
                    <a:pt x="186" y="358"/>
                    <a:pt x="186" y="358"/>
                  </a:cubicBezTo>
                  <a:cubicBezTo>
                    <a:pt x="186" y="362"/>
                    <a:pt x="189" y="365"/>
                    <a:pt x="193" y="365"/>
                  </a:cubicBezTo>
                  <a:cubicBezTo>
                    <a:pt x="196" y="365"/>
                    <a:pt x="200" y="362"/>
                    <a:pt x="200" y="358"/>
                  </a:cubicBezTo>
                  <a:cubicBezTo>
                    <a:pt x="200" y="323"/>
                    <a:pt x="200" y="323"/>
                    <a:pt x="200" y="323"/>
                  </a:cubicBezTo>
                  <a:cubicBezTo>
                    <a:pt x="258" y="323"/>
                    <a:pt x="258" y="323"/>
                    <a:pt x="258" y="323"/>
                  </a:cubicBezTo>
                  <a:cubicBezTo>
                    <a:pt x="334" y="523"/>
                    <a:pt x="334" y="523"/>
                    <a:pt x="334" y="523"/>
                  </a:cubicBezTo>
                  <a:cubicBezTo>
                    <a:pt x="334" y="569"/>
                    <a:pt x="334" y="569"/>
                    <a:pt x="334" y="569"/>
                  </a:cubicBezTo>
                  <a:cubicBezTo>
                    <a:pt x="334" y="573"/>
                    <a:pt x="337" y="576"/>
                    <a:pt x="341" y="576"/>
                  </a:cubicBezTo>
                  <a:cubicBezTo>
                    <a:pt x="345" y="576"/>
                    <a:pt x="348" y="573"/>
                    <a:pt x="348" y="569"/>
                  </a:cubicBezTo>
                  <a:cubicBezTo>
                    <a:pt x="348" y="523"/>
                    <a:pt x="348" y="523"/>
                    <a:pt x="348" y="523"/>
                  </a:cubicBezTo>
                  <a:cubicBezTo>
                    <a:pt x="370" y="474"/>
                    <a:pt x="370" y="474"/>
                    <a:pt x="370" y="474"/>
                  </a:cubicBezTo>
                  <a:cubicBezTo>
                    <a:pt x="371" y="473"/>
                    <a:pt x="371" y="471"/>
                    <a:pt x="370" y="469"/>
                  </a:cubicBezTo>
                  <a:cubicBezTo>
                    <a:pt x="314" y="323"/>
                    <a:pt x="314" y="323"/>
                    <a:pt x="314" y="323"/>
                  </a:cubicBezTo>
                  <a:cubicBezTo>
                    <a:pt x="377" y="323"/>
                    <a:pt x="377" y="323"/>
                    <a:pt x="377" y="323"/>
                  </a:cubicBezTo>
                  <a:cubicBezTo>
                    <a:pt x="381" y="323"/>
                    <a:pt x="384" y="320"/>
                    <a:pt x="384" y="316"/>
                  </a:cubicBezTo>
                  <a:cubicBezTo>
                    <a:pt x="384" y="312"/>
                    <a:pt x="381" y="309"/>
                    <a:pt x="377" y="309"/>
                  </a:cubicBezTo>
                  <a:close/>
                  <a:moveTo>
                    <a:pt x="193" y="74"/>
                  </a:moveTo>
                  <a:cubicBezTo>
                    <a:pt x="212" y="74"/>
                    <a:pt x="229" y="91"/>
                    <a:pt x="229" y="111"/>
                  </a:cubicBezTo>
                  <a:cubicBezTo>
                    <a:pt x="229" y="128"/>
                    <a:pt x="216" y="143"/>
                    <a:pt x="200" y="146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197" y="146"/>
                    <a:pt x="195" y="147"/>
                    <a:pt x="193" y="147"/>
                  </a:cubicBezTo>
                  <a:cubicBezTo>
                    <a:pt x="173" y="147"/>
                    <a:pt x="156" y="130"/>
                    <a:pt x="156" y="111"/>
                  </a:cubicBezTo>
                  <a:cubicBezTo>
                    <a:pt x="156" y="91"/>
                    <a:pt x="173" y="74"/>
                    <a:pt x="193" y="74"/>
                  </a:cubicBezTo>
                  <a:close/>
                  <a:moveTo>
                    <a:pt x="154" y="142"/>
                  </a:moveTo>
                  <a:cubicBezTo>
                    <a:pt x="159" y="149"/>
                    <a:pt x="166" y="154"/>
                    <a:pt x="174" y="157"/>
                  </a:cubicBezTo>
                  <a:cubicBezTo>
                    <a:pt x="43" y="503"/>
                    <a:pt x="43" y="503"/>
                    <a:pt x="43" y="503"/>
                  </a:cubicBezTo>
                  <a:cubicBezTo>
                    <a:pt x="28" y="471"/>
                    <a:pt x="28" y="471"/>
                    <a:pt x="28" y="471"/>
                  </a:cubicBezTo>
                  <a:lnTo>
                    <a:pt x="154" y="142"/>
                  </a:lnTo>
                  <a:close/>
                  <a:moveTo>
                    <a:pt x="200" y="309"/>
                  </a:moveTo>
                  <a:cubicBezTo>
                    <a:pt x="200" y="274"/>
                    <a:pt x="200" y="274"/>
                    <a:pt x="200" y="274"/>
                  </a:cubicBezTo>
                  <a:cubicBezTo>
                    <a:pt x="200" y="270"/>
                    <a:pt x="196" y="267"/>
                    <a:pt x="193" y="267"/>
                  </a:cubicBezTo>
                  <a:cubicBezTo>
                    <a:pt x="189" y="267"/>
                    <a:pt x="186" y="270"/>
                    <a:pt x="186" y="27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32" y="309"/>
                    <a:pt x="132" y="309"/>
                    <a:pt x="132" y="309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90" y="161"/>
                    <a:pt x="191" y="161"/>
                    <a:pt x="193" y="161"/>
                  </a:cubicBezTo>
                  <a:cubicBezTo>
                    <a:pt x="194" y="161"/>
                    <a:pt x="195" y="161"/>
                    <a:pt x="196" y="160"/>
                  </a:cubicBezTo>
                  <a:cubicBezTo>
                    <a:pt x="253" y="309"/>
                    <a:pt x="253" y="309"/>
                    <a:pt x="253" y="309"/>
                  </a:cubicBezTo>
                  <a:lnTo>
                    <a:pt x="200" y="309"/>
                  </a:lnTo>
                  <a:close/>
                  <a:moveTo>
                    <a:pt x="342" y="503"/>
                  </a:moveTo>
                  <a:cubicBezTo>
                    <a:pt x="210" y="157"/>
                    <a:pt x="210" y="157"/>
                    <a:pt x="210" y="157"/>
                  </a:cubicBezTo>
                  <a:cubicBezTo>
                    <a:pt x="218" y="154"/>
                    <a:pt x="225" y="149"/>
                    <a:pt x="231" y="143"/>
                  </a:cubicBezTo>
                  <a:cubicBezTo>
                    <a:pt x="298" y="319"/>
                    <a:pt x="298" y="319"/>
                    <a:pt x="298" y="319"/>
                  </a:cubicBezTo>
                  <a:cubicBezTo>
                    <a:pt x="298" y="319"/>
                    <a:pt x="298" y="319"/>
                    <a:pt x="298" y="319"/>
                  </a:cubicBezTo>
                  <a:cubicBezTo>
                    <a:pt x="356" y="471"/>
                    <a:pt x="356" y="471"/>
                    <a:pt x="356" y="471"/>
                  </a:cubicBezTo>
                  <a:lnTo>
                    <a:pt x="342" y="50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05034-014E-4215-AF48-CF554E5AE394}"/>
              </a:ext>
            </a:extLst>
          </p:cNvPr>
          <p:cNvGrpSpPr/>
          <p:nvPr/>
        </p:nvGrpSpPr>
        <p:grpSpPr>
          <a:xfrm>
            <a:off x="10261947" y="1134024"/>
            <a:ext cx="1097280" cy="1097280"/>
            <a:chOff x="4736477" y="3059188"/>
            <a:chExt cx="1097280" cy="1097280"/>
          </a:xfrm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206197AE-59FD-4101-821E-9DE5891F9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477" y="3059188"/>
              <a:ext cx="1097280" cy="1097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D60084C-0A33-4123-9058-8A060DD02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755" y="3235560"/>
              <a:ext cx="746724" cy="559704"/>
            </a:xfrm>
            <a:custGeom>
              <a:avLst/>
              <a:gdLst>
                <a:gd name="T0" fmla="*/ 169 w 485"/>
                <a:gd name="T1" fmla="*/ 91 h 364"/>
                <a:gd name="T2" fmla="*/ 169 w 485"/>
                <a:gd name="T3" fmla="*/ 81 h 364"/>
                <a:gd name="T4" fmla="*/ 177 w 485"/>
                <a:gd name="T5" fmla="*/ 74 h 364"/>
                <a:gd name="T6" fmla="*/ 123 w 485"/>
                <a:gd name="T7" fmla="*/ 279 h 364"/>
                <a:gd name="T8" fmla="*/ 49 w 485"/>
                <a:gd name="T9" fmla="*/ 232 h 364"/>
                <a:gd name="T10" fmla="*/ 0 w 485"/>
                <a:gd name="T11" fmla="*/ 359 h 364"/>
                <a:gd name="T12" fmla="*/ 190 w 485"/>
                <a:gd name="T13" fmla="*/ 359 h 364"/>
                <a:gd name="T14" fmla="*/ 95 w 485"/>
                <a:gd name="T15" fmla="*/ 181 h 364"/>
                <a:gd name="T16" fmla="*/ 58 w 485"/>
                <a:gd name="T17" fmla="*/ 232 h 364"/>
                <a:gd name="T18" fmla="*/ 56 w 485"/>
                <a:gd name="T19" fmla="*/ 320 h 364"/>
                <a:gd name="T20" fmla="*/ 114 w 485"/>
                <a:gd name="T21" fmla="*/ 286 h 364"/>
                <a:gd name="T22" fmla="*/ 180 w 485"/>
                <a:gd name="T23" fmla="*/ 355 h 364"/>
                <a:gd name="T24" fmla="*/ 246 w 485"/>
                <a:gd name="T25" fmla="*/ 109 h 364"/>
                <a:gd name="T26" fmla="*/ 262 w 485"/>
                <a:gd name="T27" fmla="*/ 92 h 364"/>
                <a:gd name="T28" fmla="*/ 262 w 485"/>
                <a:gd name="T29" fmla="*/ 102 h 364"/>
                <a:gd name="T30" fmla="*/ 316 w 485"/>
                <a:gd name="T31" fmla="*/ 109 h 364"/>
                <a:gd name="T32" fmla="*/ 299 w 485"/>
                <a:gd name="T33" fmla="*/ 126 h 364"/>
                <a:gd name="T34" fmla="*/ 292 w 485"/>
                <a:gd name="T35" fmla="*/ 109 h 364"/>
                <a:gd name="T36" fmla="*/ 299 w 485"/>
                <a:gd name="T37" fmla="*/ 117 h 364"/>
                <a:gd name="T38" fmla="*/ 327 w 485"/>
                <a:gd name="T39" fmla="*/ 215 h 364"/>
                <a:gd name="T40" fmla="*/ 378 w 485"/>
                <a:gd name="T41" fmla="*/ 108 h 364"/>
                <a:gd name="T42" fmla="*/ 203 w 485"/>
                <a:gd name="T43" fmla="*/ 0 h 364"/>
                <a:gd name="T44" fmla="*/ 154 w 485"/>
                <a:gd name="T45" fmla="*/ 183 h 364"/>
                <a:gd name="T46" fmla="*/ 208 w 485"/>
                <a:gd name="T47" fmla="*/ 143 h 364"/>
                <a:gd name="T48" fmla="*/ 321 w 485"/>
                <a:gd name="T49" fmla="*/ 216 h 364"/>
                <a:gd name="T50" fmla="*/ 226 w 485"/>
                <a:gd name="T51" fmla="*/ 130 h 364"/>
                <a:gd name="T52" fmla="*/ 199 w 485"/>
                <a:gd name="T53" fmla="*/ 137 h 364"/>
                <a:gd name="T54" fmla="*/ 180 w 485"/>
                <a:gd name="T55" fmla="*/ 134 h 364"/>
                <a:gd name="T56" fmla="*/ 131 w 485"/>
                <a:gd name="T57" fmla="*/ 71 h 364"/>
                <a:gd name="T58" fmla="*/ 275 w 485"/>
                <a:gd name="T59" fmla="*/ 49 h 364"/>
                <a:gd name="T60" fmla="*/ 314 w 485"/>
                <a:gd name="T61" fmla="*/ 169 h 364"/>
                <a:gd name="T62" fmla="*/ 296 w 485"/>
                <a:gd name="T63" fmla="*/ 173 h 364"/>
                <a:gd name="T64" fmla="*/ 418 w 485"/>
                <a:gd name="T65" fmla="*/ 279 h 364"/>
                <a:gd name="T66" fmla="*/ 343 w 485"/>
                <a:gd name="T67" fmla="*/ 232 h 364"/>
                <a:gd name="T68" fmla="*/ 295 w 485"/>
                <a:gd name="T69" fmla="*/ 359 h 364"/>
                <a:gd name="T70" fmla="*/ 485 w 485"/>
                <a:gd name="T71" fmla="*/ 359 h 364"/>
                <a:gd name="T72" fmla="*/ 390 w 485"/>
                <a:gd name="T73" fmla="*/ 181 h 364"/>
                <a:gd name="T74" fmla="*/ 353 w 485"/>
                <a:gd name="T75" fmla="*/ 232 h 364"/>
                <a:gd name="T76" fmla="*/ 350 w 485"/>
                <a:gd name="T77" fmla="*/ 320 h 364"/>
                <a:gd name="T78" fmla="*/ 409 w 485"/>
                <a:gd name="T79" fmla="*/ 286 h 364"/>
                <a:gd name="T80" fmla="*/ 475 w 485"/>
                <a:gd name="T81" fmla="*/ 355 h 364"/>
                <a:gd name="T82" fmla="*/ 189 w 485"/>
                <a:gd name="T83" fmla="*/ 74 h 364"/>
                <a:gd name="T84" fmla="*/ 206 w 485"/>
                <a:gd name="T85" fmla="*/ 57 h 364"/>
                <a:gd name="T86" fmla="*/ 206 w 485"/>
                <a:gd name="T87" fmla="*/ 66 h 364"/>
                <a:gd name="T88" fmla="*/ 260 w 485"/>
                <a:gd name="T89" fmla="*/ 74 h 364"/>
                <a:gd name="T90" fmla="*/ 243 w 485"/>
                <a:gd name="T91" fmla="*/ 91 h 364"/>
                <a:gd name="T92" fmla="*/ 236 w 485"/>
                <a:gd name="T93" fmla="*/ 74 h 364"/>
                <a:gd name="T94" fmla="*/ 243 w 485"/>
                <a:gd name="T95" fmla="*/ 81 h 364"/>
                <a:gd name="T96" fmla="*/ 336 w 485"/>
                <a:gd name="T97" fmla="*/ 92 h 364"/>
                <a:gd name="T98" fmla="*/ 336 w 485"/>
                <a:gd name="T99" fmla="*/ 102 h 364"/>
                <a:gd name="T100" fmla="*/ 329 w 485"/>
                <a:gd name="T101" fmla="*/ 10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5" h="364">
                  <a:moveTo>
                    <a:pt x="169" y="57"/>
                  </a:moveTo>
                  <a:cubicBezTo>
                    <a:pt x="160" y="57"/>
                    <a:pt x="153" y="65"/>
                    <a:pt x="153" y="74"/>
                  </a:cubicBezTo>
                  <a:cubicBezTo>
                    <a:pt x="153" y="83"/>
                    <a:pt x="160" y="91"/>
                    <a:pt x="169" y="91"/>
                  </a:cubicBezTo>
                  <a:cubicBezTo>
                    <a:pt x="179" y="91"/>
                    <a:pt x="186" y="83"/>
                    <a:pt x="186" y="74"/>
                  </a:cubicBezTo>
                  <a:cubicBezTo>
                    <a:pt x="186" y="65"/>
                    <a:pt x="179" y="57"/>
                    <a:pt x="169" y="57"/>
                  </a:cubicBezTo>
                  <a:close/>
                  <a:moveTo>
                    <a:pt x="169" y="81"/>
                  </a:moveTo>
                  <a:cubicBezTo>
                    <a:pt x="165" y="81"/>
                    <a:pt x="162" y="78"/>
                    <a:pt x="162" y="74"/>
                  </a:cubicBezTo>
                  <a:cubicBezTo>
                    <a:pt x="162" y="70"/>
                    <a:pt x="165" y="66"/>
                    <a:pt x="169" y="66"/>
                  </a:cubicBezTo>
                  <a:cubicBezTo>
                    <a:pt x="173" y="66"/>
                    <a:pt x="177" y="70"/>
                    <a:pt x="177" y="74"/>
                  </a:cubicBezTo>
                  <a:cubicBezTo>
                    <a:pt x="177" y="78"/>
                    <a:pt x="173" y="81"/>
                    <a:pt x="169" y="81"/>
                  </a:cubicBezTo>
                  <a:close/>
                  <a:moveTo>
                    <a:pt x="138" y="312"/>
                  </a:moveTo>
                  <a:cubicBezTo>
                    <a:pt x="127" y="309"/>
                    <a:pt x="124" y="290"/>
                    <a:pt x="123" y="279"/>
                  </a:cubicBezTo>
                  <a:cubicBezTo>
                    <a:pt x="134" y="267"/>
                    <a:pt x="141" y="250"/>
                    <a:pt x="141" y="232"/>
                  </a:cubicBezTo>
                  <a:cubicBezTo>
                    <a:pt x="141" y="195"/>
                    <a:pt x="123" y="171"/>
                    <a:pt x="95" y="171"/>
                  </a:cubicBezTo>
                  <a:cubicBezTo>
                    <a:pt x="66" y="171"/>
                    <a:pt x="49" y="195"/>
                    <a:pt x="49" y="232"/>
                  </a:cubicBezTo>
                  <a:cubicBezTo>
                    <a:pt x="49" y="251"/>
                    <a:pt x="56" y="268"/>
                    <a:pt x="67" y="279"/>
                  </a:cubicBezTo>
                  <a:cubicBezTo>
                    <a:pt x="67" y="293"/>
                    <a:pt x="62" y="308"/>
                    <a:pt x="53" y="311"/>
                  </a:cubicBezTo>
                  <a:cubicBezTo>
                    <a:pt x="9" y="320"/>
                    <a:pt x="0" y="342"/>
                    <a:pt x="0" y="359"/>
                  </a:cubicBezTo>
                  <a:cubicBezTo>
                    <a:pt x="0" y="362"/>
                    <a:pt x="2" y="364"/>
                    <a:pt x="4" y="364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8" y="364"/>
                    <a:pt x="190" y="362"/>
                    <a:pt x="190" y="359"/>
                  </a:cubicBezTo>
                  <a:cubicBezTo>
                    <a:pt x="190" y="343"/>
                    <a:pt x="181" y="321"/>
                    <a:pt x="138" y="312"/>
                  </a:cubicBezTo>
                  <a:close/>
                  <a:moveTo>
                    <a:pt x="58" y="232"/>
                  </a:moveTo>
                  <a:cubicBezTo>
                    <a:pt x="58" y="185"/>
                    <a:pt x="86" y="181"/>
                    <a:pt x="95" y="181"/>
                  </a:cubicBezTo>
                  <a:cubicBezTo>
                    <a:pt x="104" y="181"/>
                    <a:pt x="132" y="185"/>
                    <a:pt x="132" y="232"/>
                  </a:cubicBezTo>
                  <a:cubicBezTo>
                    <a:pt x="132" y="261"/>
                    <a:pt x="112" y="283"/>
                    <a:pt x="95" y="283"/>
                  </a:cubicBezTo>
                  <a:cubicBezTo>
                    <a:pt x="77" y="283"/>
                    <a:pt x="58" y="261"/>
                    <a:pt x="58" y="232"/>
                  </a:cubicBezTo>
                  <a:close/>
                  <a:moveTo>
                    <a:pt x="9" y="355"/>
                  </a:moveTo>
                  <a:cubicBezTo>
                    <a:pt x="12" y="338"/>
                    <a:pt x="27" y="326"/>
                    <a:pt x="55" y="320"/>
                  </a:cubicBezTo>
                  <a:cubicBezTo>
                    <a:pt x="55" y="320"/>
                    <a:pt x="55" y="320"/>
                    <a:pt x="56" y="320"/>
                  </a:cubicBezTo>
                  <a:cubicBezTo>
                    <a:pt x="68" y="316"/>
                    <a:pt x="74" y="301"/>
                    <a:pt x="76" y="286"/>
                  </a:cubicBezTo>
                  <a:cubicBezTo>
                    <a:pt x="82" y="290"/>
                    <a:pt x="88" y="292"/>
                    <a:pt x="95" y="292"/>
                  </a:cubicBezTo>
                  <a:cubicBezTo>
                    <a:pt x="102" y="292"/>
                    <a:pt x="108" y="290"/>
                    <a:pt x="114" y="286"/>
                  </a:cubicBezTo>
                  <a:cubicBezTo>
                    <a:pt x="116" y="302"/>
                    <a:pt x="122" y="317"/>
                    <a:pt x="136" y="321"/>
                  </a:cubicBezTo>
                  <a:cubicBezTo>
                    <a:pt x="136" y="321"/>
                    <a:pt x="136" y="321"/>
                    <a:pt x="136" y="321"/>
                  </a:cubicBezTo>
                  <a:cubicBezTo>
                    <a:pt x="163" y="326"/>
                    <a:pt x="178" y="338"/>
                    <a:pt x="180" y="355"/>
                  </a:cubicBezTo>
                  <a:lnTo>
                    <a:pt x="9" y="355"/>
                  </a:lnTo>
                  <a:close/>
                  <a:moveTo>
                    <a:pt x="262" y="92"/>
                  </a:moveTo>
                  <a:cubicBezTo>
                    <a:pt x="253" y="92"/>
                    <a:pt x="246" y="100"/>
                    <a:pt x="246" y="109"/>
                  </a:cubicBezTo>
                  <a:cubicBezTo>
                    <a:pt x="246" y="118"/>
                    <a:pt x="253" y="126"/>
                    <a:pt x="262" y="126"/>
                  </a:cubicBezTo>
                  <a:cubicBezTo>
                    <a:pt x="272" y="126"/>
                    <a:pt x="279" y="118"/>
                    <a:pt x="279" y="109"/>
                  </a:cubicBezTo>
                  <a:cubicBezTo>
                    <a:pt x="279" y="100"/>
                    <a:pt x="272" y="92"/>
                    <a:pt x="262" y="92"/>
                  </a:cubicBezTo>
                  <a:close/>
                  <a:moveTo>
                    <a:pt x="262" y="117"/>
                  </a:moveTo>
                  <a:cubicBezTo>
                    <a:pt x="258" y="117"/>
                    <a:pt x="255" y="113"/>
                    <a:pt x="255" y="109"/>
                  </a:cubicBezTo>
                  <a:cubicBezTo>
                    <a:pt x="255" y="105"/>
                    <a:pt x="258" y="102"/>
                    <a:pt x="262" y="102"/>
                  </a:cubicBezTo>
                  <a:cubicBezTo>
                    <a:pt x="267" y="102"/>
                    <a:pt x="270" y="105"/>
                    <a:pt x="270" y="109"/>
                  </a:cubicBezTo>
                  <a:cubicBezTo>
                    <a:pt x="270" y="113"/>
                    <a:pt x="267" y="117"/>
                    <a:pt x="262" y="117"/>
                  </a:cubicBezTo>
                  <a:close/>
                  <a:moveTo>
                    <a:pt x="316" y="109"/>
                  </a:moveTo>
                  <a:cubicBezTo>
                    <a:pt x="316" y="100"/>
                    <a:pt x="308" y="92"/>
                    <a:pt x="299" y="92"/>
                  </a:cubicBezTo>
                  <a:cubicBezTo>
                    <a:pt x="290" y="92"/>
                    <a:pt x="282" y="100"/>
                    <a:pt x="282" y="109"/>
                  </a:cubicBezTo>
                  <a:cubicBezTo>
                    <a:pt x="282" y="118"/>
                    <a:pt x="290" y="126"/>
                    <a:pt x="299" y="126"/>
                  </a:cubicBezTo>
                  <a:cubicBezTo>
                    <a:pt x="308" y="126"/>
                    <a:pt x="316" y="118"/>
                    <a:pt x="316" y="109"/>
                  </a:cubicBezTo>
                  <a:close/>
                  <a:moveTo>
                    <a:pt x="299" y="117"/>
                  </a:moveTo>
                  <a:cubicBezTo>
                    <a:pt x="295" y="117"/>
                    <a:pt x="292" y="113"/>
                    <a:pt x="292" y="109"/>
                  </a:cubicBezTo>
                  <a:cubicBezTo>
                    <a:pt x="292" y="105"/>
                    <a:pt x="295" y="102"/>
                    <a:pt x="299" y="102"/>
                  </a:cubicBezTo>
                  <a:cubicBezTo>
                    <a:pt x="303" y="102"/>
                    <a:pt x="307" y="105"/>
                    <a:pt x="307" y="109"/>
                  </a:cubicBezTo>
                  <a:cubicBezTo>
                    <a:pt x="307" y="113"/>
                    <a:pt x="303" y="117"/>
                    <a:pt x="299" y="117"/>
                  </a:cubicBezTo>
                  <a:close/>
                  <a:moveTo>
                    <a:pt x="321" y="216"/>
                  </a:moveTo>
                  <a:cubicBezTo>
                    <a:pt x="322" y="216"/>
                    <a:pt x="323" y="216"/>
                    <a:pt x="324" y="216"/>
                  </a:cubicBezTo>
                  <a:cubicBezTo>
                    <a:pt x="325" y="216"/>
                    <a:pt x="326" y="216"/>
                    <a:pt x="327" y="215"/>
                  </a:cubicBezTo>
                  <a:cubicBezTo>
                    <a:pt x="328" y="214"/>
                    <a:pt x="329" y="212"/>
                    <a:pt x="328" y="210"/>
                  </a:cubicBezTo>
                  <a:cubicBezTo>
                    <a:pt x="328" y="210"/>
                    <a:pt x="321" y="195"/>
                    <a:pt x="320" y="177"/>
                  </a:cubicBezTo>
                  <a:cubicBezTo>
                    <a:pt x="354" y="168"/>
                    <a:pt x="378" y="140"/>
                    <a:pt x="378" y="108"/>
                  </a:cubicBezTo>
                  <a:cubicBezTo>
                    <a:pt x="378" y="69"/>
                    <a:pt x="341" y="37"/>
                    <a:pt x="296" y="37"/>
                  </a:cubicBezTo>
                  <a:cubicBezTo>
                    <a:pt x="289" y="37"/>
                    <a:pt x="283" y="37"/>
                    <a:pt x="276" y="39"/>
                  </a:cubicBezTo>
                  <a:cubicBezTo>
                    <a:pt x="262" y="15"/>
                    <a:pt x="234" y="0"/>
                    <a:pt x="203" y="0"/>
                  </a:cubicBezTo>
                  <a:cubicBezTo>
                    <a:pt x="158" y="0"/>
                    <a:pt x="122" y="32"/>
                    <a:pt x="122" y="71"/>
                  </a:cubicBezTo>
                  <a:cubicBezTo>
                    <a:pt x="122" y="100"/>
                    <a:pt x="141" y="125"/>
                    <a:pt x="171" y="137"/>
                  </a:cubicBezTo>
                  <a:cubicBezTo>
                    <a:pt x="169" y="163"/>
                    <a:pt x="154" y="183"/>
                    <a:pt x="154" y="183"/>
                  </a:cubicBezTo>
                  <a:cubicBezTo>
                    <a:pt x="152" y="185"/>
                    <a:pt x="152" y="188"/>
                    <a:pt x="154" y="189"/>
                  </a:cubicBezTo>
                  <a:cubicBezTo>
                    <a:pt x="155" y="191"/>
                    <a:pt x="157" y="191"/>
                    <a:pt x="159" y="191"/>
                  </a:cubicBezTo>
                  <a:cubicBezTo>
                    <a:pt x="184" y="179"/>
                    <a:pt x="200" y="164"/>
                    <a:pt x="208" y="143"/>
                  </a:cubicBezTo>
                  <a:cubicBezTo>
                    <a:pt x="213" y="142"/>
                    <a:pt x="218" y="142"/>
                    <a:pt x="224" y="141"/>
                  </a:cubicBezTo>
                  <a:cubicBezTo>
                    <a:pt x="236" y="163"/>
                    <a:pt x="261" y="177"/>
                    <a:pt x="289" y="179"/>
                  </a:cubicBezTo>
                  <a:cubicBezTo>
                    <a:pt x="295" y="193"/>
                    <a:pt x="306" y="205"/>
                    <a:pt x="321" y="216"/>
                  </a:cubicBezTo>
                  <a:close/>
                  <a:moveTo>
                    <a:pt x="292" y="170"/>
                  </a:moveTo>
                  <a:cubicBezTo>
                    <a:pt x="265" y="169"/>
                    <a:pt x="241" y="155"/>
                    <a:pt x="230" y="133"/>
                  </a:cubicBezTo>
                  <a:cubicBezTo>
                    <a:pt x="229" y="131"/>
                    <a:pt x="228" y="130"/>
                    <a:pt x="226" y="130"/>
                  </a:cubicBezTo>
                  <a:cubicBezTo>
                    <a:pt x="226" y="130"/>
                    <a:pt x="225" y="130"/>
                    <a:pt x="225" y="131"/>
                  </a:cubicBezTo>
                  <a:cubicBezTo>
                    <a:pt x="218" y="132"/>
                    <a:pt x="211" y="133"/>
                    <a:pt x="204" y="133"/>
                  </a:cubicBezTo>
                  <a:cubicBezTo>
                    <a:pt x="202" y="133"/>
                    <a:pt x="200" y="135"/>
                    <a:pt x="199" y="137"/>
                  </a:cubicBezTo>
                  <a:cubicBezTo>
                    <a:pt x="199" y="138"/>
                    <a:pt x="199" y="138"/>
                    <a:pt x="199" y="139"/>
                  </a:cubicBezTo>
                  <a:cubicBezTo>
                    <a:pt x="194" y="154"/>
                    <a:pt x="185" y="165"/>
                    <a:pt x="170" y="175"/>
                  </a:cubicBezTo>
                  <a:cubicBezTo>
                    <a:pt x="175" y="165"/>
                    <a:pt x="180" y="150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2"/>
                    <a:pt x="179" y="130"/>
                    <a:pt x="177" y="129"/>
                  </a:cubicBezTo>
                  <a:cubicBezTo>
                    <a:pt x="149" y="120"/>
                    <a:pt x="131" y="97"/>
                    <a:pt x="131" y="71"/>
                  </a:cubicBezTo>
                  <a:cubicBezTo>
                    <a:pt x="131" y="37"/>
                    <a:pt x="164" y="9"/>
                    <a:pt x="203" y="9"/>
                  </a:cubicBezTo>
                  <a:cubicBezTo>
                    <a:pt x="232" y="9"/>
                    <a:pt x="258" y="24"/>
                    <a:pt x="269" y="47"/>
                  </a:cubicBezTo>
                  <a:cubicBezTo>
                    <a:pt x="270" y="48"/>
                    <a:pt x="273" y="49"/>
                    <a:pt x="275" y="49"/>
                  </a:cubicBezTo>
                  <a:cubicBezTo>
                    <a:pt x="282" y="47"/>
                    <a:pt x="289" y="46"/>
                    <a:pt x="296" y="46"/>
                  </a:cubicBezTo>
                  <a:cubicBezTo>
                    <a:pt x="336" y="46"/>
                    <a:pt x="368" y="74"/>
                    <a:pt x="368" y="108"/>
                  </a:cubicBezTo>
                  <a:cubicBezTo>
                    <a:pt x="368" y="137"/>
                    <a:pt x="346" y="162"/>
                    <a:pt x="314" y="169"/>
                  </a:cubicBezTo>
                  <a:cubicBezTo>
                    <a:pt x="312" y="169"/>
                    <a:pt x="310" y="171"/>
                    <a:pt x="310" y="173"/>
                  </a:cubicBezTo>
                  <a:cubicBezTo>
                    <a:pt x="311" y="183"/>
                    <a:pt x="312" y="191"/>
                    <a:pt x="314" y="198"/>
                  </a:cubicBezTo>
                  <a:cubicBezTo>
                    <a:pt x="306" y="190"/>
                    <a:pt x="300" y="182"/>
                    <a:pt x="296" y="173"/>
                  </a:cubicBezTo>
                  <a:cubicBezTo>
                    <a:pt x="296" y="171"/>
                    <a:pt x="294" y="170"/>
                    <a:pt x="292" y="170"/>
                  </a:cubicBezTo>
                  <a:close/>
                  <a:moveTo>
                    <a:pt x="433" y="312"/>
                  </a:moveTo>
                  <a:cubicBezTo>
                    <a:pt x="422" y="309"/>
                    <a:pt x="418" y="290"/>
                    <a:pt x="418" y="279"/>
                  </a:cubicBezTo>
                  <a:cubicBezTo>
                    <a:pt x="429" y="267"/>
                    <a:pt x="436" y="250"/>
                    <a:pt x="436" y="232"/>
                  </a:cubicBezTo>
                  <a:cubicBezTo>
                    <a:pt x="436" y="195"/>
                    <a:pt x="418" y="171"/>
                    <a:pt x="390" y="171"/>
                  </a:cubicBezTo>
                  <a:cubicBezTo>
                    <a:pt x="361" y="171"/>
                    <a:pt x="343" y="195"/>
                    <a:pt x="343" y="232"/>
                  </a:cubicBezTo>
                  <a:cubicBezTo>
                    <a:pt x="343" y="251"/>
                    <a:pt x="351" y="268"/>
                    <a:pt x="362" y="279"/>
                  </a:cubicBezTo>
                  <a:cubicBezTo>
                    <a:pt x="362" y="293"/>
                    <a:pt x="357" y="308"/>
                    <a:pt x="348" y="311"/>
                  </a:cubicBezTo>
                  <a:cubicBezTo>
                    <a:pt x="304" y="320"/>
                    <a:pt x="295" y="342"/>
                    <a:pt x="295" y="359"/>
                  </a:cubicBezTo>
                  <a:cubicBezTo>
                    <a:pt x="295" y="362"/>
                    <a:pt x="297" y="364"/>
                    <a:pt x="299" y="364"/>
                  </a:cubicBezTo>
                  <a:cubicBezTo>
                    <a:pt x="480" y="364"/>
                    <a:pt x="480" y="364"/>
                    <a:pt x="480" y="364"/>
                  </a:cubicBezTo>
                  <a:cubicBezTo>
                    <a:pt x="483" y="364"/>
                    <a:pt x="485" y="362"/>
                    <a:pt x="485" y="359"/>
                  </a:cubicBezTo>
                  <a:cubicBezTo>
                    <a:pt x="485" y="343"/>
                    <a:pt x="476" y="321"/>
                    <a:pt x="433" y="312"/>
                  </a:cubicBezTo>
                  <a:close/>
                  <a:moveTo>
                    <a:pt x="353" y="232"/>
                  </a:moveTo>
                  <a:cubicBezTo>
                    <a:pt x="353" y="185"/>
                    <a:pt x="381" y="181"/>
                    <a:pt x="390" y="181"/>
                  </a:cubicBezTo>
                  <a:cubicBezTo>
                    <a:pt x="398" y="181"/>
                    <a:pt x="427" y="185"/>
                    <a:pt x="427" y="232"/>
                  </a:cubicBezTo>
                  <a:cubicBezTo>
                    <a:pt x="427" y="261"/>
                    <a:pt x="407" y="283"/>
                    <a:pt x="390" y="283"/>
                  </a:cubicBezTo>
                  <a:cubicBezTo>
                    <a:pt x="372" y="283"/>
                    <a:pt x="353" y="261"/>
                    <a:pt x="353" y="232"/>
                  </a:cubicBezTo>
                  <a:close/>
                  <a:moveTo>
                    <a:pt x="304" y="355"/>
                  </a:moveTo>
                  <a:cubicBezTo>
                    <a:pt x="307" y="338"/>
                    <a:pt x="322" y="326"/>
                    <a:pt x="350" y="320"/>
                  </a:cubicBezTo>
                  <a:cubicBezTo>
                    <a:pt x="350" y="320"/>
                    <a:pt x="350" y="320"/>
                    <a:pt x="350" y="320"/>
                  </a:cubicBezTo>
                  <a:cubicBezTo>
                    <a:pt x="363" y="316"/>
                    <a:pt x="369" y="301"/>
                    <a:pt x="371" y="286"/>
                  </a:cubicBezTo>
                  <a:cubicBezTo>
                    <a:pt x="377" y="290"/>
                    <a:pt x="383" y="292"/>
                    <a:pt x="390" y="292"/>
                  </a:cubicBezTo>
                  <a:cubicBezTo>
                    <a:pt x="397" y="292"/>
                    <a:pt x="403" y="290"/>
                    <a:pt x="409" y="286"/>
                  </a:cubicBezTo>
                  <a:cubicBezTo>
                    <a:pt x="411" y="302"/>
                    <a:pt x="417" y="317"/>
                    <a:pt x="431" y="321"/>
                  </a:cubicBezTo>
                  <a:cubicBezTo>
                    <a:pt x="431" y="321"/>
                    <a:pt x="431" y="321"/>
                    <a:pt x="431" y="321"/>
                  </a:cubicBezTo>
                  <a:cubicBezTo>
                    <a:pt x="458" y="326"/>
                    <a:pt x="473" y="338"/>
                    <a:pt x="475" y="355"/>
                  </a:cubicBezTo>
                  <a:lnTo>
                    <a:pt x="304" y="355"/>
                  </a:lnTo>
                  <a:close/>
                  <a:moveTo>
                    <a:pt x="206" y="57"/>
                  </a:moveTo>
                  <a:cubicBezTo>
                    <a:pt x="197" y="57"/>
                    <a:pt x="189" y="65"/>
                    <a:pt x="189" y="74"/>
                  </a:cubicBezTo>
                  <a:cubicBezTo>
                    <a:pt x="189" y="83"/>
                    <a:pt x="197" y="91"/>
                    <a:pt x="206" y="91"/>
                  </a:cubicBezTo>
                  <a:cubicBezTo>
                    <a:pt x="215" y="91"/>
                    <a:pt x="223" y="83"/>
                    <a:pt x="223" y="74"/>
                  </a:cubicBezTo>
                  <a:cubicBezTo>
                    <a:pt x="223" y="65"/>
                    <a:pt x="215" y="57"/>
                    <a:pt x="206" y="57"/>
                  </a:cubicBezTo>
                  <a:close/>
                  <a:moveTo>
                    <a:pt x="206" y="81"/>
                  </a:moveTo>
                  <a:cubicBezTo>
                    <a:pt x="202" y="81"/>
                    <a:pt x="199" y="78"/>
                    <a:pt x="199" y="74"/>
                  </a:cubicBezTo>
                  <a:cubicBezTo>
                    <a:pt x="199" y="70"/>
                    <a:pt x="202" y="66"/>
                    <a:pt x="206" y="66"/>
                  </a:cubicBezTo>
                  <a:cubicBezTo>
                    <a:pt x="210" y="66"/>
                    <a:pt x="214" y="70"/>
                    <a:pt x="214" y="74"/>
                  </a:cubicBezTo>
                  <a:cubicBezTo>
                    <a:pt x="214" y="78"/>
                    <a:pt x="210" y="81"/>
                    <a:pt x="206" y="81"/>
                  </a:cubicBezTo>
                  <a:close/>
                  <a:moveTo>
                    <a:pt x="260" y="74"/>
                  </a:moveTo>
                  <a:cubicBezTo>
                    <a:pt x="260" y="65"/>
                    <a:pt x="252" y="57"/>
                    <a:pt x="243" y="57"/>
                  </a:cubicBezTo>
                  <a:cubicBezTo>
                    <a:pt x="234" y="57"/>
                    <a:pt x="226" y="65"/>
                    <a:pt x="226" y="74"/>
                  </a:cubicBezTo>
                  <a:cubicBezTo>
                    <a:pt x="226" y="83"/>
                    <a:pt x="234" y="91"/>
                    <a:pt x="243" y="91"/>
                  </a:cubicBezTo>
                  <a:cubicBezTo>
                    <a:pt x="252" y="91"/>
                    <a:pt x="260" y="83"/>
                    <a:pt x="260" y="74"/>
                  </a:cubicBezTo>
                  <a:close/>
                  <a:moveTo>
                    <a:pt x="243" y="81"/>
                  </a:moveTo>
                  <a:cubicBezTo>
                    <a:pt x="239" y="81"/>
                    <a:pt x="236" y="78"/>
                    <a:pt x="236" y="74"/>
                  </a:cubicBezTo>
                  <a:cubicBezTo>
                    <a:pt x="236" y="70"/>
                    <a:pt x="239" y="66"/>
                    <a:pt x="243" y="66"/>
                  </a:cubicBezTo>
                  <a:cubicBezTo>
                    <a:pt x="247" y="66"/>
                    <a:pt x="250" y="70"/>
                    <a:pt x="250" y="74"/>
                  </a:cubicBezTo>
                  <a:cubicBezTo>
                    <a:pt x="250" y="78"/>
                    <a:pt x="247" y="81"/>
                    <a:pt x="243" y="81"/>
                  </a:cubicBezTo>
                  <a:close/>
                  <a:moveTo>
                    <a:pt x="336" y="126"/>
                  </a:moveTo>
                  <a:cubicBezTo>
                    <a:pt x="345" y="126"/>
                    <a:pt x="353" y="118"/>
                    <a:pt x="353" y="109"/>
                  </a:cubicBezTo>
                  <a:cubicBezTo>
                    <a:pt x="353" y="100"/>
                    <a:pt x="345" y="92"/>
                    <a:pt x="336" y="92"/>
                  </a:cubicBezTo>
                  <a:cubicBezTo>
                    <a:pt x="327" y="92"/>
                    <a:pt x="319" y="100"/>
                    <a:pt x="319" y="109"/>
                  </a:cubicBezTo>
                  <a:cubicBezTo>
                    <a:pt x="319" y="118"/>
                    <a:pt x="327" y="126"/>
                    <a:pt x="336" y="126"/>
                  </a:cubicBezTo>
                  <a:close/>
                  <a:moveTo>
                    <a:pt x="336" y="102"/>
                  </a:moveTo>
                  <a:cubicBezTo>
                    <a:pt x="340" y="102"/>
                    <a:pt x="343" y="105"/>
                    <a:pt x="343" y="109"/>
                  </a:cubicBezTo>
                  <a:cubicBezTo>
                    <a:pt x="343" y="113"/>
                    <a:pt x="340" y="117"/>
                    <a:pt x="336" y="117"/>
                  </a:cubicBezTo>
                  <a:cubicBezTo>
                    <a:pt x="332" y="117"/>
                    <a:pt x="329" y="113"/>
                    <a:pt x="329" y="109"/>
                  </a:cubicBezTo>
                  <a:cubicBezTo>
                    <a:pt x="329" y="105"/>
                    <a:pt x="332" y="102"/>
                    <a:pt x="336" y="1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E993D2-8E1A-4750-A3B2-354EE5CDE21F}"/>
              </a:ext>
            </a:extLst>
          </p:cNvPr>
          <p:cNvGrpSpPr/>
          <p:nvPr/>
        </p:nvGrpSpPr>
        <p:grpSpPr>
          <a:xfrm>
            <a:off x="10866120" y="3556050"/>
            <a:ext cx="1097280" cy="1097280"/>
            <a:chOff x="6460135" y="3059188"/>
            <a:chExt cx="1097280" cy="1097280"/>
          </a:xfrm>
        </p:grpSpPr>
        <p:sp>
          <p:nvSpPr>
            <p:cNvPr id="22" name="Oval 66">
              <a:extLst>
                <a:ext uri="{FF2B5EF4-FFF2-40B4-BE49-F238E27FC236}">
                  <a16:creationId xmlns:a16="http://schemas.microsoft.com/office/drawing/2014/main" id="{9611ECFE-4E32-4F47-9753-A97E98A1D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135" y="3059188"/>
              <a:ext cx="1097280" cy="1097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40">
              <a:extLst>
                <a:ext uri="{FF2B5EF4-FFF2-40B4-BE49-F238E27FC236}">
                  <a16:creationId xmlns:a16="http://schemas.microsoft.com/office/drawing/2014/main" id="{4EC29A43-F586-4903-9A60-6C7FF9A0E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73" y="3198885"/>
              <a:ext cx="815804" cy="819079"/>
            </a:xfrm>
            <a:custGeom>
              <a:avLst/>
              <a:gdLst>
                <a:gd name="T0" fmla="*/ 418 w 791"/>
                <a:gd name="T1" fmla="*/ 262 h 792"/>
                <a:gd name="T2" fmla="*/ 402 w 791"/>
                <a:gd name="T3" fmla="*/ 292 h 792"/>
                <a:gd name="T4" fmla="*/ 527 w 791"/>
                <a:gd name="T5" fmla="*/ 280 h 792"/>
                <a:gd name="T6" fmla="*/ 370 w 791"/>
                <a:gd name="T7" fmla="*/ 236 h 792"/>
                <a:gd name="T8" fmla="*/ 453 w 791"/>
                <a:gd name="T9" fmla="*/ 288 h 792"/>
                <a:gd name="T10" fmla="*/ 494 w 791"/>
                <a:gd name="T11" fmla="*/ 281 h 792"/>
                <a:gd name="T12" fmla="*/ 757 w 791"/>
                <a:gd name="T13" fmla="*/ 235 h 792"/>
                <a:gd name="T14" fmla="*/ 467 w 791"/>
                <a:gd name="T15" fmla="*/ 7 h 792"/>
                <a:gd name="T16" fmla="*/ 395 w 791"/>
                <a:gd name="T17" fmla="*/ 0 h 792"/>
                <a:gd name="T18" fmla="*/ 225 w 791"/>
                <a:gd name="T19" fmla="*/ 39 h 792"/>
                <a:gd name="T20" fmla="*/ 15 w 791"/>
                <a:gd name="T21" fmla="*/ 285 h 792"/>
                <a:gd name="T22" fmla="*/ 2 w 791"/>
                <a:gd name="T23" fmla="*/ 350 h 792"/>
                <a:gd name="T24" fmla="*/ 0 w 791"/>
                <a:gd name="T25" fmla="*/ 419 h 792"/>
                <a:gd name="T26" fmla="*/ 167 w 791"/>
                <a:gd name="T27" fmla="*/ 719 h 792"/>
                <a:gd name="T28" fmla="*/ 71 w 791"/>
                <a:gd name="T29" fmla="*/ 597 h 792"/>
                <a:gd name="T30" fmla="*/ 14 w 791"/>
                <a:gd name="T31" fmla="*/ 382 h 792"/>
                <a:gd name="T32" fmla="*/ 18 w 791"/>
                <a:gd name="T33" fmla="*/ 336 h 792"/>
                <a:gd name="T34" fmla="*/ 122 w 791"/>
                <a:gd name="T35" fmla="*/ 524 h 792"/>
                <a:gd name="T36" fmla="*/ 117 w 791"/>
                <a:gd name="T37" fmla="*/ 177 h 792"/>
                <a:gd name="T38" fmla="*/ 101 w 791"/>
                <a:gd name="T39" fmla="*/ 153 h 792"/>
                <a:gd name="T40" fmla="*/ 198 w 791"/>
                <a:gd name="T41" fmla="*/ 69 h 792"/>
                <a:gd name="T42" fmla="*/ 248 w 791"/>
                <a:gd name="T43" fmla="*/ 68 h 792"/>
                <a:gd name="T44" fmla="*/ 221 w 791"/>
                <a:gd name="T45" fmla="*/ 77 h 792"/>
                <a:gd name="T46" fmla="*/ 443 w 791"/>
                <a:gd name="T47" fmla="*/ 17 h 792"/>
                <a:gd name="T48" fmla="*/ 300 w 791"/>
                <a:gd name="T49" fmla="*/ 86 h 792"/>
                <a:gd name="T50" fmla="*/ 263 w 791"/>
                <a:gd name="T51" fmla="*/ 64 h 792"/>
                <a:gd name="T52" fmla="*/ 757 w 791"/>
                <a:gd name="T53" fmla="*/ 519 h 792"/>
                <a:gd name="T54" fmla="*/ 732 w 791"/>
                <a:gd name="T55" fmla="*/ 273 h 792"/>
                <a:gd name="T56" fmla="*/ 725 w 791"/>
                <a:gd name="T57" fmla="*/ 259 h 792"/>
                <a:gd name="T58" fmla="*/ 642 w 791"/>
                <a:gd name="T59" fmla="*/ 315 h 792"/>
                <a:gd name="T60" fmla="*/ 602 w 791"/>
                <a:gd name="T61" fmla="*/ 392 h 792"/>
                <a:gd name="T62" fmla="*/ 591 w 791"/>
                <a:gd name="T63" fmla="*/ 419 h 792"/>
                <a:gd name="T64" fmla="*/ 454 w 791"/>
                <a:gd name="T65" fmla="*/ 677 h 792"/>
                <a:gd name="T66" fmla="*/ 323 w 791"/>
                <a:gd name="T67" fmla="*/ 460 h 792"/>
                <a:gd name="T68" fmla="*/ 310 w 791"/>
                <a:gd name="T69" fmla="*/ 240 h 792"/>
                <a:gd name="T70" fmla="*/ 434 w 791"/>
                <a:gd name="T71" fmla="*/ 180 h 792"/>
                <a:gd name="T72" fmla="*/ 400 w 791"/>
                <a:gd name="T73" fmla="*/ 104 h 792"/>
                <a:gd name="T74" fmla="*/ 79 w 791"/>
                <a:gd name="T75" fmla="*/ 444 h 792"/>
                <a:gd name="T76" fmla="*/ 322 w 791"/>
                <a:gd name="T77" fmla="*/ 97 h 792"/>
                <a:gd name="T78" fmla="*/ 305 w 791"/>
                <a:gd name="T79" fmla="*/ 115 h 792"/>
                <a:gd name="T80" fmla="*/ 479 w 791"/>
                <a:gd name="T81" fmla="*/ 76 h 792"/>
                <a:gd name="T82" fmla="*/ 327 w 791"/>
                <a:gd name="T83" fmla="*/ 122 h 792"/>
                <a:gd name="T84" fmla="*/ 381 w 791"/>
                <a:gd name="T85" fmla="*/ 164 h 792"/>
                <a:gd name="T86" fmla="*/ 337 w 791"/>
                <a:gd name="T87" fmla="*/ 189 h 792"/>
                <a:gd name="T88" fmla="*/ 255 w 791"/>
                <a:gd name="T89" fmla="*/ 144 h 792"/>
                <a:gd name="T90" fmla="*/ 360 w 791"/>
                <a:gd name="T91" fmla="*/ 168 h 792"/>
                <a:gd name="T92" fmla="*/ 330 w 791"/>
                <a:gd name="T93" fmla="*/ 176 h 792"/>
                <a:gd name="T94" fmla="*/ 229 w 791"/>
                <a:gd name="T95" fmla="*/ 389 h 792"/>
                <a:gd name="T96" fmla="*/ 325 w 791"/>
                <a:gd name="T97" fmla="*/ 474 h 792"/>
                <a:gd name="T98" fmla="*/ 402 w 791"/>
                <a:gd name="T99" fmla="*/ 567 h 792"/>
                <a:gd name="T100" fmla="*/ 423 w 791"/>
                <a:gd name="T101" fmla="*/ 165 h 792"/>
                <a:gd name="T102" fmla="*/ 240 w 791"/>
                <a:gd name="T103" fmla="*/ 648 h 792"/>
                <a:gd name="T104" fmla="*/ 220 w 791"/>
                <a:gd name="T105" fmla="*/ 533 h 792"/>
                <a:gd name="T106" fmla="*/ 458 w 791"/>
                <a:gd name="T107" fmla="*/ 691 h 792"/>
                <a:gd name="T108" fmla="*/ 536 w 791"/>
                <a:gd name="T109" fmla="*/ 648 h 792"/>
                <a:gd name="T110" fmla="*/ 570 w 791"/>
                <a:gd name="T111" fmla="*/ 592 h 792"/>
                <a:gd name="T112" fmla="*/ 669 w 791"/>
                <a:gd name="T113" fmla="*/ 66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1" h="792">
                  <a:moveTo>
                    <a:pt x="495" y="267"/>
                  </a:moveTo>
                  <a:cubicBezTo>
                    <a:pt x="495" y="267"/>
                    <a:pt x="495" y="267"/>
                    <a:pt x="494" y="267"/>
                  </a:cubicBezTo>
                  <a:cubicBezTo>
                    <a:pt x="489" y="267"/>
                    <a:pt x="472" y="265"/>
                    <a:pt x="463" y="264"/>
                  </a:cubicBezTo>
                  <a:cubicBezTo>
                    <a:pt x="453" y="252"/>
                    <a:pt x="430" y="223"/>
                    <a:pt x="413" y="223"/>
                  </a:cubicBezTo>
                  <a:cubicBezTo>
                    <a:pt x="413" y="223"/>
                    <a:pt x="412" y="223"/>
                    <a:pt x="411" y="223"/>
                  </a:cubicBezTo>
                  <a:cubicBezTo>
                    <a:pt x="404" y="224"/>
                    <a:pt x="402" y="228"/>
                    <a:pt x="402" y="230"/>
                  </a:cubicBezTo>
                  <a:cubicBezTo>
                    <a:pt x="400" y="238"/>
                    <a:pt x="407" y="244"/>
                    <a:pt x="417" y="252"/>
                  </a:cubicBezTo>
                  <a:cubicBezTo>
                    <a:pt x="419" y="254"/>
                    <a:pt x="422" y="256"/>
                    <a:pt x="424" y="258"/>
                  </a:cubicBezTo>
                  <a:cubicBezTo>
                    <a:pt x="423" y="259"/>
                    <a:pt x="420" y="261"/>
                    <a:pt x="418" y="262"/>
                  </a:cubicBezTo>
                  <a:cubicBezTo>
                    <a:pt x="413" y="249"/>
                    <a:pt x="392" y="233"/>
                    <a:pt x="379" y="224"/>
                  </a:cubicBezTo>
                  <a:cubicBezTo>
                    <a:pt x="376" y="223"/>
                    <a:pt x="373" y="222"/>
                    <a:pt x="370" y="222"/>
                  </a:cubicBezTo>
                  <a:cubicBezTo>
                    <a:pt x="351" y="222"/>
                    <a:pt x="330" y="258"/>
                    <a:pt x="324" y="269"/>
                  </a:cubicBezTo>
                  <a:cubicBezTo>
                    <a:pt x="323" y="270"/>
                    <a:pt x="323" y="272"/>
                    <a:pt x="323" y="273"/>
                  </a:cubicBezTo>
                  <a:cubicBezTo>
                    <a:pt x="323" y="278"/>
                    <a:pt x="327" y="290"/>
                    <a:pt x="346" y="290"/>
                  </a:cubicBezTo>
                  <a:cubicBezTo>
                    <a:pt x="361" y="290"/>
                    <a:pt x="381" y="283"/>
                    <a:pt x="391" y="279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91" y="279"/>
                    <a:pt x="392" y="279"/>
                    <a:pt x="392" y="279"/>
                  </a:cubicBezTo>
                  <a:cubicBezTo>
                    <a:pt x="394" y="279"/>
                    <a:pt x="399" y="287"/>
                    <a:pt x="402" y="292"/>
                  </a:cubicBezTo>
                  <a:cubicBezTo>
                    <a:pt x="407" y="301"/>
                    <a:pt x="412" y="310"/>
                    <a:pt x="421" y="315"/>
                  </a:cubicBezTo>
                  <a:cubicBezTo>
                    <a:pt x="424" y="317"/>
                    <a:pt x="428" y="318"/>
                    <a:pt x="432" y="318"/>
                  </a:cubicBezTo>
                  <a:cubicBezTo>
                    <a:pt x="432" y="318"/>
                    <a:pt x="432" y="318"/>
                    <a:pt x="432" y="318"/>
                  </a:cubicBezTo>
                  <a:cubicBezTo>
                    <a:pt x="445" y="318"/>
                    <a:pt x="455" y="308"/>
                    <a:pt x="463" y="299"/>
                  </a:cubicBezTo>
                  <a:cubicBezTo>
                    <a:pt x="465" y="300"/>
                    <a:pt x="468" y="301"/>
                    <a:pt x="471" y="302"/>
                  </a:cubicBezTo>
                  <a:cubicBezTo>
                    <a:pt x="480" y="306"/>
                    <a:pt x="492" y="310"/>
                    <a:pt x="503" y="310"/>
                  </a:cubicBezTo>
                  <a:cubicBezTo>
                    <a:pt x="503" y="310"/>
                    <a:pt x="503" y="310"/>
                    <a:pt x="503" y="310"/>
                  </a:cubicBezTo>
                  <a:cubicBezTo>
                    <a:pt x="514" y="310"/>
                    <a:pt x="521" y="305"/>
                    <a:pt x="524" y="300"/>
                  </a:cubicBezTo>
                  <a:cubicBezTo>
                    <a:pt x="531" y="291"/>
                    <a:pt x="529" y="284"/>
                    <a:pt x="527" y="280"/>
                  </a:cubicBezTo>
                  <a:cubicBezTo>
                    <a:pt x="521" y="267"/>
                    <a:pt x="498" y="266"/>
                    <a:pt x="497" y="266"/>
                  </a:cubicBezTo>
                  <a:cubicBezTo>
                    <a:pt x="496" y="266"/>
                    <a:pt x="495" y="267"/>
                    <a:pt x="495" y="267"/>
                  </a:cubicBezTo>
                  <a:close/>
                  <a:moveTo>
                    <a:pt x="403" y="269"/>
                  </a:moveTo>
                  <a:cubicBezTo>
                    <a:pt x="400" y="267"/>
                    <a:pt x="396" y="265"/>
                    <a:pt x="392" y="265"/>
                  </a:cubicBezTo>
                  <a:cubicBezTo>
                    <a:pt x="390" y="265"/>
                    <a:pt x="388" y="265"/>
                    <a:pt x="387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77" y="269"/>
                    <a:pt x="358" y="276"/>
                    <a:pt x="346" y="276"/>
                  </a:cubicBezTo>
                  <a:cubicBezTo>
                    <a:pt x="340" y="276"/>
                    <a:pt x="338" y="274"/>
                    <a:pt x="337" y="273"/>
                  </a:cubicBezTo>
                  <a:cubicBezTo>
                    <a:pt x="348" y="255"/>
                    <a:pt x="363" y="236"/>
                    <a:pt x="370" y="236"/>
                  </a:cubicBezTo>
                  <a:cubicBezTo>
                    <a:pt x="370" y="236"/>
                    <a:pt x="371" y="236"/>
                    <a:pt x="371" y="236"/>
                  </a:cubicBezTo>
                  <a:cubicBezTo>
                    <a:pt x="391" y="250"/>
                    <a:pt x="403" y="262"/>
                    <a:pt x="405" y="267"/>
                  </a:cubicBezTo>
                  <a:cubicBezTo>
                    <a:pt x="404" y="268"/>
                    <a:pt x="404" y="268"/>
                    <a:pt x="403" y="269"/>
                  </a:cubicBezTo>
                  <a:close/>
                  <a:moveTo>
                    <a:pt x="515" y="286"/>
                  </a:moveTo>
                  <a:cubicBezTo>
                    <a:pt x="515" y="287"/>
                    <a:pt x="515" y="289"/>
                    <a:pt x="513" y="292"/>
                  </a:cubicBezTo>
                  <a:cubicBezTo>
                    <a:pt x="511" y="294"/>
                    <a:pt x="509" y="296"/>
                    <a:pt x="503" y="296"/>
                  </a:cubicBezTo>
                  <a:cubicBezTo>
                    <a:pt x="494" y="296"/>
                    <a:pt x="484" y="292"/>
                    <a:pt x="476" y="289"/>
                  </a:cubicBezTo>
                  <a:cubicBezTo>
                    <a:pt x="469" y="286"/>
                    <a:pt x="465" y="285"/>
                    <a:pt x="461" y="285"/>
                  </a:cubicBezTo>
                  <a:cubicBezTo>
                    <a:pt x="456" y="285"/>
                    <a:pt x="454" y="287"/>
                    <a:pt x="453" y="288"/>
                  </a:cubicBezTo>
                  <a:cubicBezTo>
                    <a:pt x="446" y="298"/>
                    <a:pt x="438" y="304"/>
                    <a:pt x="432" y="304"/>
                  </a:cubicBezTo>
                  <a:cubicBezTo>
                    <a:pt x="431" y="304"/>
                    <a:pt x="429" y="304"/>
                    <a:pt x="428" y="303"/>
                  </a:cubicBezTo>
                  <a:cubicBezTo>
                    <a:pt x="422" y="300"/>
                    <a:pt x="418" y="292"/>
                    <a:pt x="414" y="285"/>
                  </a:cubicBezTo>
                  <a:cubicBezTo>
                    <a:pt x="413" y="284"/>
                    <a:pt x="412" y="282"/>
                    <a:pt x="411" y="281"/>
                  </a:cubicBezTo>
                  <a:cubicBezTo>
                    <a:pt x="418" y="279"/>
                    <a:pt x="432" y="271"/>
                    <a:pt x="436" y="266"/>
                  </a:cubicBezTo>
                  <a:cubicBezTo>
                    <a:pt x="438" y="263"/>
                    <a:pt x="440" y="261"/>
                    <a:pt x="439" y="258"/>
                  </a:cubicBezTo>
                  <a:cubicBezTo>
                    <a:pt x="444" y="263"/>
                    <a:pt x="449" y="269"/>
                    <a:pt x="453" y="275"/>
                  </a:cubicBezTo>
                  <a:cubicBezTo>
                    <a:pt x="454" y="276"/>
                    <a:pt x="456" y="277"/>
                    <a:pt x="458" y="278"/>
                  </a:cubicBezTo>
                  <a:cubicBezTo>
                    <a:pt x="459" y="278"/>
                    <a:pt x="487" y="281"/>
                    <a:pt x="494" y="281"/>
                  </a:cubicBezTo>
                  <a:cubicBezTo>
                    <a:pt x="496" y="281"/>
                    <a:pt x="496" y="281"/>
                    <a:pt x="497" y="280"/>
                  </a:cubicBezTo>
                  <a:cubicBezTo>
                    <a:pt x="497" y="280"/>
                    <a:pt x="497" y="280"/>
                    <a:pt x="497" y="280"/>
                  </a:cubicBezTo>
                  <a:cubicBezTo>
                    <a:pt x="504" y="280"/>
                    <a:pt x="513" y="283"/>
                    <a:pt x="515" y="286"/>
                  </a:cubicBezTo>
                  <a:close/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7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39"/>
                    <a:pt x="779" y="285"/>
                    <a:pt x="757" y="236"/>
                  </a:cubicBezTo>
                  <a:cubicBezTo>
                    <a:pt x="757" y="236"/>
                    <a:pt x="757" y="235"/>
                    <a:pt x="757" y="235"/>
                  </a:cubicBezTo>
                  <a:cubicBezTo>
                    <a:pt x="709" y="128"/>
                    <a:pt x="616" y="48"/>
                    <a:pt x="505" y="16"/>
                  </a:cubicBezTo>
                  <a:cubicBezTo>
                    <a:pt x="504" y="16"/>
                    <a:pt x="504" y="15"/>
                    <a:pt x="503" y="15"/>
                  </a:cubicBezTo>
                  <a:cubicBezTo>
                    <a:pt x="501" y="15"/>
                    <a:pt x="498" y="14"/>
                    <a:pt x="496" y="13"/>
                  </a:cubicBezTo>
                  <a:cubicBezTo>
                    <a:pt x="495" y="13"/>
                    <a:pt x="494" y="13"/>
                    <a:pt x="493" y="12"/>
                  </a:cubicBezTo>
                  <a:cubicBezTo>
                    <a:pt x="490" y="12"/>
                    <a:pt x="488" y="11"/>
                    <a:pt x="486" y="11"/>
                  </a:cubicBezTo>
                  <a:cubicBezTo>
                    <a:pt x="484" y="10"/>
                    <a:pt x="483" y="10"/>
                    <a:pt x="482" y="10"/>
                  </a:cubicBezTo>
                  <a:cubicBezTo>
                    <a:pt x="480" y="10"/>
                    <a:pt x="479" y="9"/>
                    <a:pt x="477" y="9"/>
                  </a:cubicBezTo>
                  <a:cubicBezTo>
                    <a:pt x="477" y="9"/>
                    <a:pt x="477" y="9"/>
                    <a:pt x="477" y="9"/>
                  </a:cubicBezTo>
                  <a:cubicBezTo>
                    <a:pt x="474" y="8"/>
                    <a:pt x="471" y="8"/>
                    <a:pt x="467" y="7"/>
                  </a:cubicBezTo>
                  <a:cubicBezTo>
                    <a:pt x="467" y="7"/>
                    <a:pt x="467" y="7"/>
                    <a:pt x="467" y="7"/>
                  </a:cubicBezTo>
                  <a:cubicBezTo>
                    <a:pt x="467" y="7"/>
                    <a:pt x="466" y="7"/>
                    <a:pt x="466" y="7"/>
                  </a:cubicBezTo>
                  <a:cubicBezTo>
                    <a:pt x="461" y="6"/>
                    <a:pt x="456" y="5"/>
                    <a:pt x="451" y="4"/>
                  </a:cubicBezTo>
                  <a:cubicBezTo>
                    <a:pt x="450" y="4"/>
                    <a:pt x="449" y="4"/>
                    <a:pt x="448" y="4"/>
                  </a:cubicBezTo>
                  <a:cubicBezTo>
                    <a:pt x="443" y="3"/>
                    <a:pt x="438" y="3"/>
                    <a:pt x="432" y="2"/>
                  </a:cubicBezTo>
                  <a:cubicBezTo>
                    <a:pt x="432" y="2"/>
                    <a:pt x="431" y="2"/>
                    <a:pt x="430" y="2"/>
                  </a:cubicBezTo>
                  <a:cubicBezTo>
                    <a:pt x="425" y="1"/>
                    <a:pt x="419" y="1"/>
                    <a:pt x="414" y="1"/>
                  </a:cubicBezTo>
                  <a:cubicBezTo>
                    <a:pt x="413" y="1"/>
                    <a:pt x="413" y="1"/>
                    <a:pt x="412" y="1"/>
                  </a:cubicBezTo>
                  <a:cubicBezTo>
                    <a:pt x="407" y="0"/>
                    <a:pt x="401" y="0"/>
                    <a:pt x="395" y="0"/>
                  </a:cubicBezTo>
                  <a:cubicBezTo>
                    <a:pt x="392" y="0"/>
                    <a:pt x="388" y="0"/>
                    <a:pt x="385" y="0"/>
                  </a:cubicBezTo>
                  <a:cubicBezTo>
                    <a:pt x="383" y="1"/>
                    <a:pt x="381" y="1"/>
                    <a:pt x="379" y="1"/>
                  </a:cubicBezTo>
                  <a:cubicBezTo>
                    <a:pt x="378" y="1"/>
                    <a:pt x="376" y="1"/>
                    <a:pt x="374" y="1"/>
                  </a:cubicBezTo>
                  <a:cubicBezTo>
                    <a:pt x="372" y="1"/>
                    <a:pt x="369" y="1"/>
                    <a:pt x="367" y="1"/>
                  </a:cubicBezTo>
                  <a:cubicBezTo>
                    <a:pt x="366" y="1"/>
                    <a:pt x="365" y="1"/>
                    <a:pt x="364" y="2"/>
                  </a:cubicBezTo>
                  <a:cubicBezTo>
                    <a:pt x="361" y="2"/>
                    <a:pt x="358" y="2"/>
                    <a:pt x="355" y="2"/>
                  </a:cubicBezTo>
                  <a:cubicBezTo>
                    <a:pt x="355" y="2"/>
                    <a:pt x="355" y="2"/>
                    <a:pt x="355" y="2"/>
                  </a:cubicBezTo>
                  <a:cubicBezTo>
                    <a:pt x="310" y="7"/>
                    <a:pt x="267" y="19"/>
                    <a:pt x="226" y="38"/>
                  </a:cubicBezTo>
                  <a:cubicBezTo>
                    <a:pt x="226" y="38"/>
                    <a:pt x="226" y="39"/>
                    <a:pt x="225" y="39"/>
                  </a:cubicBezTo>
                  <a:cubicBezTo>
                    <a:pt x="215" y="44"/>
                    <a:pt x="205" y="49"/>
                    <a:pt x="195" y="55"/>
                  </a:cubicBezTo>
                  <a:cubicBezTo>
                    <a:pt x="195" y="55"/>
                    <a:pt x="195" y="55"/>
                    <a:pt x="194" y="55"/>
                  </a:cubicBezTo>
                  <a:cubicBezTo>
                    <a:pt x="140" y="87"/>
                    <a:pt x="93" y="133"/>
                    <a:pt x="59" y="187"/>
                  </a:cubicBezTo>
                  <a:cubicBezTo>
                    <a:pt x="59" y="187"/>
                    <a:pt x="59" y="187"/>
                    <a:pt x="59" y="188"/>
                  </a:cubicBezTo>
                  <a:cubicBezTo>
                    <a:pt x="44" y="211"/>
                    <a:pt x="32" y="237"/>
                    <a:pt x="23" y="263"/>
                  </a:cubicBezTo>
                  <a:cubicBezTo>
                    <a:pt x="22" y="264"/>
                    <a:pt x="22" y="264"/>
                    <a:pt x="22" y="265"/>
                  </a:cubicBezTo>
                  <a:cubicBezTo>
                    <a:pt x="20" y="270"/>
                    <a:pt x="19" y="275"/>
                    <a:pt x="17" y="280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6" y="282"/>
                    <a:pt x="16" y="284"/>
                    <a:pt x="15" y="285"/>
                  </a:cubicBezTo>
                  <a:cubicBezTo>
                    <a:pt x="15" y="287"/>
                    <a:pt x="15" y="288"/>
                    <a:pt x="14" y="290"/>
                  </a:cubicBezTo>
                  <a:cubicBezTo>
                    <a:pt x="13" y="292"/>
                    <a:pt x="13" y="294"/>
                    <a:pt x="12" y="297"/>
                  </a:cubicBezTo>
                  <a:cubicBezTo>
                    <a:pt x="11" y="300"/>
                    <a:pt x="11" y="303"/>
                    <a:pt x="10" y="307"/>
                  </a:cubicBezTo>
                  <a:cubicBezTo>
                    <a:pt x="9" y="309"/>
                    <a:pt x="9" y="310"/>
                    <a:pt x="9" y="312"/>
                  </a:cubicBezTo>
                  <a:cubicBezTo>
                    <a:pt x="8" y="315"/>
                    <a:pt x="8" y="317"/>
                    <a:pt x="7" y="320"/>
                  </a:cubicBezTo>
                  <a:cubicBezTo>
                    <a:pt x="7" y="321"/>
                    <a:pt x="6" y="323"/>
                    <a:pt x="6" y="325"/>
                  </a:cubicBezTo>
                  <a:cubicBezTo>
                    <a:pt x="5" y="328"/>
                    <a:pt x="5" y="332"/>
                    <a:pt x="4" y="336"/>
                  </a:cubicBezTo>
                  <a:cubicBezTo>
                    <a:pt x="4" y="337"/>
                    <a:pt x="4" y="338"/>
                    <a:pt x="4" y="340"/>
                  </a:cubicBezTo>
                  <a:cubicBezTo>
                    <a:pt x="3" y="343"/>
                    <a:pt x="3" y="346"/>
                    <a:pt x="2" y="350"/>
                  </a:cubicBezTo>
                  <a:cubicBezTo>
                    <a:pt x="2" y="351"/>
                    <a:pt x="2" y="352"/>
                    <a:pt x="2" y="353"/>
                  </a:cubicBezTo>
                  <a:cubicBezTo>
                    <a:pt x="1" y="358"/>
                    <a:pt x="1" y="362"/>
                    <a:pt x="1" y="366"/>
                  </a:cubicBezTo>
                  <a:cubicBezTo>
                    <a:pt x="1" y="367"/>
                    <a:pt x="1" y="367"/>
                    <a:pt x="1" y="368"/>
                  </a:cubicBezTo>
                  <a:cubicBezTo>
                    <a:pt x="0" y="372"/>
                    <a:pt x="0" y="375"/>
                    <a:pt x="0" y="379"/>
                  </a:cubicBezTo>
                  <a:cubicBezTo>
                    <a:pt x="0" y="380"/>
                    <a:pt x="0" y="382"/>
                    <a:pt x="0" y="383"/>
                  </a:cubicBezTo>
                  <a:cubicBezTo>
                    <a:pt x="0" y="387"/>
                    <a:pt x="0" y="392"/>
                    <a:pt x="0" y="396"/>
                  </a:cubicBezTo>
                  <a:cubicBezTo>
                    <a:pt x="0" y="400"/>
                    <a:pt x="0" y="404"/>
                    <a:pt x="0" y="407"/>
                  </a:cubicBezTo>
                  <a:cubicBezTo>
                    <a:pt x="0" y="408"/>
                    <a:pt x="0" y="409"/>
                    <a:pt x="0" y="410"/>
                  </a:cubicBezTo>
                  <a:cubicBezTo>
                    <a:pt x="0" y="413"/>
                    <a:pt x="0" y="416"/>
                    <a:pt x="0" y="419"/>
                  </a:cubicBezTo>
                  <a:cubicBezTo>
                    <a:pt x="0" y="420"/>
                    <a:pt x="0" y="420"/>
                    <a:pt x="0" y="421"/>
                  </a:cubicBezTo>
                  <a:cubicBezTo>
                    <a:pt x="1" y="425"/>
                    <a:pt x="1" y="428"/>
                    <a:pt x="1" y="431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7" y="492"/>
                    <a:pt x="26" y="548"/>
                    <a:pt x="55" y="598"/>
                  </a:cubicBezTo>
                  <a:cubicBezTo>
                    <a:pt x="55" y="598"/>
                    <a:pt x="55" y="598"/>
                    <a:pt x="55" y="598"/>
                  </a:cubicBezTo>
                  <a:cubicBezTo>
                    <a:pt x="57" y="601"/>
                    <a:pt x="59" y="604"/>
                    <a:pt x="60" y="606"/>
                  </a:cubicBezTo>
                  <a:cubicBezTo>
                    <a:pt x="61" y="607"/>
                    <a:pt x="61" y="608"/>
                    <a:pt x="62" y="609"/>
                  </a:cubicBezTo>
                  <a:cubicBezTo>
                    <a:pt x="63" y="610"/>
                    <a:pt x="64" y="611"/>
                    <a:pt x="64" y="613"/>
                  </a:cubicBezTo>
                  <a:cubicBezTo>
                    <a:pt x="91" y="654"/>
                    <a:pt x="126" y="690"/>
                    <a:pt x="167" y="719"/>
                  </a:cubicBezTo>
                  <a:cubicBezTo>
                    <a:pt x="167" y="719"/>
                    <a:pt x="167" y="719"/>
                    <a:pt x="168" y="719"/>
                  </a:cubicBezTo>
                  <a:cubicBezTo>
                    <a:pt x="232" y="765"/>
                    <a:pt x="311" y="792"/>
                    <a:pt x="395" y="792"/>
                  </a:cubicBezTo>
                  <a:cubicBezTo>
                    <a:pt x="512" y="792"/>
                    <a:pt x="616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close/>
                  <a:moveTo>
                    <a:pt x="79" y="610"/>
                  </a:moveTo>
                  <a:cubicBezTo>
                    <a:pt x="79" y="610"/>
                    <a:pt x="79" y="609"/>
                    <a:pt x="79" y="609"/>
                  </a:cubicBezTo>
                  <a:cubicBezTo>
                    <a:pt x="77" y="607"/>
                    <a:pt x="76" y="605"/>
                    <a:pt x="75" y="604"/>
                  </a:cubicBezTo>
                  <a:cubicBezTo>
                    <a:pt x="74" y="602"/>
                    <a:pt x="73" y="601"/>
                    <a:pt x="73" y="600"/>
                  </a:cubicBezTo>
                  <a:cubicBezTo>
                    <a:pt x="72" y="599"/>
                    <a:pt x="71" y="598"/>
                    <a:pt x="71" y="597"/>
                  </a:cubicBezTo>
                  <a:cubicBezTo>
                    <a:pt x="69" y="594"/>
                    <a:pt x="68" y="592"/>
                    <a:pt x="67" y="590"/>
                  </a:cubicBezTo>
                  <a:cubicBezTo>
                    <a:pt x="67" y="590"/>
                    <a:pt x="66" y="589"/>
                    <a:pt x="66" y="589"/>
                  </a:cubicBezTo>
                  <a:cubicBezTo>
                    <a:pt x="36" y="537"/>
                    <a:pt x="18" y="478"/>
                    <a:pt x="14" y="417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4" y="414"/>
                    <a:pt x="14" y="411"/>
                    <a:pt x="14" y="407"/>
                  </a:cubicBezTo>
                  <a:cubicBezTo>
                    <a:pt x="14" y="407"/>
                    <a:pt x="14" y="407"/>
                    <a:pt x="14" y="406"/>
                  </a:cubicBezTo>
                  <a:cubicBezTo>
                    <a:pt x="14" y="403"/>
                    <a:pt x="14" y="399"/>
                    <a:pt x="14" y="396"/>
                  </a:cubicBezTo>
                  <a:cubicBezTo>
                    <a:pt x="14" y="393"/>
                    <a:pt x="14" y="389"/>
                    <a:pt x="14" y="386"/>
                  </a:cubicBezTo>
                  <a:cubicBezTo>
                    <a:pt x="14" y="385"/>
                    <a:pt x="14" y="384"/>
                    <a:pt x="14" y="382"/>
                  </a:cubicBezTo>
                  <a:cubicBezTo>
                    <a:pt x="14" y="380"/>
                    <a:pt x="14" y="378"/>
                    <a:pt x="14" y="376"/>
                  </a:cubicBezTo>
                  <a:cubicBezTo>
                    <a:pt x="14" y="374"/>
                    <a:pt x="14" y="373"/>
                    <a:pt x="14" y="371"/>
                  </a:cubicBezTo>
                  <a:cubicBezTo>
                    <a:pt x="15" y="370"/>
                    <a:pt x="15" y="368"/>
                    <a:pt x="15" y="366"/>
                  </a:cubicBezTo>
                  <a:cubicBezTo>
                    <a:pt x="15" y="364"/>
                    <a:pt x="15" y="362"/>
                    <a:pt x="15" y="361"/>
                  </a:cubicBezTo>
                  <a:cubicBezTo>
                    <a:pt x="15" y="359"/>
                    <a:pt x="16" y="357"/>
                    <a:pt x="16" y="356"/>
                  </a:cubicBezTo>
                  <a:cubicBezTo>
                    <a:pt x="16" y="354"/>
                    <a:pt x="16" y="352"/>
                    <a:pt x="16" y="351"/>
                  </a:cubicBezTo>
                  <a:cubicBezTo>
                    <a:pt x="17" y="349"/>
                    <a:pt x="17" y="347"/>
                    <a:pt x="17" y="346"/>
                  </a:cubicBezTo>
                  <a:cubicBezTo>
                    <a:pt x="17" y="344"/>
                    <a:pt x="17" y="342"/>
                    <a:pt x="18" y="340"/>
                  </a:cubicBezTo>
                  <a:cubicBezTo>
                    <a:pt x="18" y="339"/>
                    <a:pt x="18" y="338"/>
                    <a:pt x="18" y="336"/>
                  </a:cubicBezTo>
                  <a:cubicBezTo>
                    <a:pt x="19" y="334"/>
                    <a:pt x="19" y="332"/>
                    <a:pt x="19" y="330"/>
                  </a:cubicBezTo>
                  <a:cubicBezTo>
                    <a:pt x="19" y="329"/>
                    <a:pt x="20" y="328"/>
                    <a:pt x="20" y="327"/>
                  </a:cubicBezTo>
                  <a:cubicBezTo>
                    <a:pt x="20" y="325"/>
                    <a:pt x="21" y="322"/>
                    <a:pt x="21" y="320"/>
                  </a:cubicBezTo>
                  <a:cubicBezTo>
                    <a:pt x="21" y="319"/>
                    <a:pt x="22" y="319"/>
                    <a:pt x="22" y="318"/>
                  </a:cubicBezTo>
                  <a:cubicBezTo>
                    <a:pt x="22" y="316"/>
                    <a:pt x="22" y="315"/>
                    <a:pt x="23" y="313"/>
                  </a:cubicBezTo>
                  <a:cubicBezTo>
                    <a:pt x="34" y="366"/>
                    <a:pt x="49" y="425"/>
                    <a:pt x="67" y="452"/>
                  </a:cubicBezTo>
                  <a:cubicBezTo>
                    <a:pt x="85" y="479"/>
                    <a:pt x="102" y="487"/>
                    <a:pt x="113" y="492"/>
                  </a:cubicBezTo>
                  <a:cubicBezTo>
                    <a:pt x="123" y="497"/>
                    <a:pt x="125" y="498"/>
                    <a:pt x="124" y="509"/>
                  </a:cubicBezTo>
                  <a:cubicBezTo>
                    <a:pt x="124" y="513"/>
                    <a:pt x="123" y="518"/>
                    <a:pt x="122" y="524"/>
                  </a:cubicBezTo>
                  <a:cubicBezTo>
                    <a:pt x="122" y="524"/>
                    <a:pt x="122" y="524"/>
                    <a:pt x="122" y="524"/>
                  </a:cubicBezTo>
                  <a:cubicBezTo>
                    <a:pt x="121" y="525"/>
                    <a:pt x="121" y="527"/>
                    <a:pt x="121" y="528"/>
                  </a:cubicBezTo>
                  <a:cubicBezTo>
                    <a:pt x="115" y="555"/>
                    <a:pt x="107" y="595"/>
                    <a:pt x="129" y="652"/>
                  </a:cubicBezTo>
                  <a:cubicBezTo>
                    <a:pt x="129" y="653"/>
                    <a:pt x="129" y="654"/>
                    <a:pt x="129" y="655"/>
                  </a:cubicBezTo>
                  <a:cubicBezTo>
                    <a:pt x="129" y="658"/>
                    <a:pt x="131" y="661"/>
                    <a:pt x="133" y="662"/>
                  </a:cubicBezTo>
                  <a:cubicBezTo>
                    <a:pt x="136" y="668"/>
                    <a:pt x="139" y="675"/>
                    <a:pt x="143" y="682"/>
                  </a:cubicBezTo>
                  <a:cubicBezTo>
                    <a:pt x="119" y="661"/>
                    <a:pt x="98" y="637"/>
                    <a:pt x="79" y="610"/>
                  </a:cubicBezTo>
                  <a:close/>
                  <a:moveTo>
                    <a:pt x="70" y="196"/>
                  </a:moveTo>
                  <a:cubicBezTo>
                    <a:pt x="90" y="190"/>
                    <a:pt x="105" y="184"/>
                    <a:pt x="117" y="177"/>
                  </a:cubicBezTo>
                  <a:cubicBezTo>
                    <a:pt x="124" y="172"/>
                    <a:pt x="133" y="168"/>
                    <a:pt x="142" y="164"/>
                  </a:cubicBezTo>
                  <a:cubicBezTo>
                    <a:pt x="155" y="158"/>
                    <a:pt x="168" y="152"/>
                    <a:pt x="180" y="144"/>
                  </a:cubicBezTo>
                  <a:cubicBezTo>
                    <a:pt x="181" y="144"/>
                    <a:pt x="181" y="144"/>
                    <a:pt x="182" y="144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225" y="178"/>
                    <a:pt x="214" y="218"/>
                    <a:pt x="206" y="259"/>
                  </a:cubicBezTo>
                  <a:cubicBezTo>
                    <a:pt x="39" y="259"/>
                    <a:pt x="39" y="259"/>
                    <a:pt x="39" y="259"/>
                  </a:cubicBezTo>
                  <a:cubicBezTo>
                    <a:pt x="47" y="237"/>
                    <a:pt x="58" y="216"/>
                    <a:pt x="70" y="196"/>
                  </a:cubicBezTo>
                  <a:close/>
                  <a:moveTo>
                    <a:pt x="101" y="154"/>
                  </a:moveTo>
                  <a:cubicBezTo>
                    <a:pt x="101" y="154"/>
                    <a:pt x="101" y="153"/>
                    <a:pt x="101" y="153"/>
                  </a:cubicBezTo>
                  <a:cubicBezTo>
                    <a:pt x="105" y="149"/>
                    <a:pt x="109" y="144"/>
                    <a:pt x="112" y="140"/>
                  </a:cubicBezTo>
                  <a:cubicBezTo>
                    <a:pt x="113" y="140"/>
                    <a:pt x="113" y="139"/>
                    <a:pt x="114" y="139"/>
                  </a:cubicBezTo>
                  <a:cubicBezTo>
                    <a:pt x="117" y="135"/>
                    <a:pt x="121" y="130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41" y="111"/>
                    <a:pt x="157" y="97"/>
                    <a:pt x="174" y="85"/>
                  </a:cubicBezTo>
                  <a:cubicBezTo>
                    <a:pt x="174" y="85"/>
                    <a:pt x="174" y="85"/>
                    <a:pt x="175" y="85"/>
                  </a:cubicBezTo>
                  <a:cubicBezTo>
                    <a:pt x="179" y="81"/>
                    <a:pt x="184" y="78"/>
                    <a:pt x="189" y="75"/>
                  </a:cubicBezTo>
                  <a:cubicBezTo>
                    <a:pt x="189" y="75"/>
                    <a:pt x="190" y="74"/>
                    <a:pt x="190" y="74"/>
                  </a:cubicBezTo>
                  <a:cubicBezTo>
                    <a:pt x="193" y="72"/>
                    <a:pt x="196" y="71"/>
                    <a:pt x="198" y="69"/>
                  </a:cubicBezTo>
                  <a:cubicBezTo>
                    <a:pt x="203" y="73"/>
                    <a:pt x="206" y="77"/>
                    <a:pt x="208" y="81"/>
                  </a:cubicBezTo>
                  <a:cubicBezTo>
                    <a:pt x="209" y="87"/>
                    <a:pt x="207" y="94"/>
                    <a:pt x="201" y="103"/>
                  </a:cubicBezTo>
                  <a:cubicBezTo>
                    <a:pt x="183" y="130"/>
                    <a:pt x="159" y="141"/>
                    <a:pt x="137" y="151"/>
                  </a:cubicBezTo>
                  <a:cubicBezTo>
                    <a:pt x="127" y="155"/>
                    <a:pt x="118" y="160"/>
                    <a:pt x="109" y="165"/>
                  </a:cubicBezTo>
                  <a:cubicBezTo>
                    <a:pt x="103" y="169"/>
                    <a:pt x="93" y="173"/>
                    <a:pt x="83" y="177"/>
                  </a:cubicBezTo>
                  <a:cubicBezTo>
                    <a:pt x="88" y="169"/>
                    <a:pt x="94" y="161"/>
                    <a:pt x="101" y="154"/>
                  </a:cubicBezTo>
                  <a:close/>
                  <a:moveTo>
                    <a:pt x="229" y="52"/>
                  </a:moveTo>
                  <a:cubicBezTo>
                    <a:pt x="244" y="59"/>
                    <a:pt x="249" y="64"/>
                    <a:pt x="249" y="66"/>
                  </a:cubicBezTo>
                  <a:cubicBezTo>
                    <a:pt x="249" y="66"/>
                    <a:pt x="249" y="67"/>
                    <a:pt x="248" y="68"/>
                  </a:cubicBezTo>
                  <a:cubicBezTo>
                    <a:pt x="236" y="77"/>
                    <a:pt x="215" y="101"/>
                    <a:pt x="220" y="116"/>
                  </a:cubicBezTo>
                  <a:cubicBezTo>
                    <a:pt x="221" y="119"/>
                    <a:pt x="224" y="125"/>
                    <a:pt x="234" y="125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5" y="125"/>
                    <a:pt x="235" y="125"/>
                    <a:pt x="236" y="125"/>
                  </a:cubicBezTo>
                  <a:cubicBezTo>
                    <a:pt x="241" y="125"/>
                    <a:pt x="245" y="124"/>
                    <a:pt x="250" y="122"/>
                  </a:cubicBezTo>
                  <a:cubicBezTo>
                    <a:pt x="248" y="125"/>
                    <a:pt x="247" y="127"/>
                    <a:pt x="246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202" y="124"/>
                    <a:pt x="208" y="118"/>
                    <a:pt x="213" y="111"/>
                  </a:cubicBezTo>
                  <a:cubicBezTo>
                    <a:pt x="221" y="99"/>
                    <a:pt x="224" y="87"/>
                    <a:pt x="221" y="77"/>
                  </a:cubicBezTo>
                  <a:cubicBezTo>
                    <a:pt x="220" y="72"/>
                    <a:pt x="216" y="66"/>
                    <a:pt x="211" y="62"/>
                  </a:cubicBezTo>
                  <a:cubicBezTo>
                    <a:pt x="217" y="58"/>
                    <a:pt x="223" y="55"/>
                    <a:pt x="229" y="52"/>
                  </a:cubicBezTo>
                  <a:close/>
                  <a:moveTo>
                    <a:pt x="395" y="14"/>
                  </a:moveTo>
                  <a:cubicBezTo>
                    <a:pt x="400" y="14"/>
                    <a:pt x="405" y="14"/>
                    <a:pt x="410" y="15"/>
                  </a:cubicBezTo>
                  <a:cubicBezTo>
                    <a:pt x="411" y="15"/>
                    <a:pt x="412" y="15"/>
                    <a:pt x="412" y="15"/>
                  </a:cubicBezTo>
                  <a:cubicBezTo>
                    <a:pt x="417" y="15"/>
                    <a:pt x="422" y="15"/>
                    <a:pt x="427" y="16"/>
                  </a:cubicBezTo>
                  <a:cubicBezTo>
                    <a:pt x="427" y="16"/>
                    <a:pt x="428" y="16"/>
                    <a:pt x="429" y="16"/>
                  </a:cubicBezTo>
                  <a:cubicBezTo>
                    <a:pt x="433" y="16"/>
                    <a:pt x="438" y="17"/>
                    <a:pt x="443" y="17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8" y="18"/>
                    <a:pt x="453" y="19"/>
                    <a:pt x="457" y="19"/>
                  </a:cubicBezTo>
                  <a:cubicBezTo>
                    <a:pt x="458" y="19"/>
                    <a:pt x="459" y="20"/>
                    <a:pt x="459" y="20"/>
                  </a:cubicBezTo>
                  <a:cubicBezTo>
                    <a:pt x="459" y="20"/>
                    <a:pt x="459" y="20"/>
                    <a:pt x="459" y="21"/>
                  </a:cubicBezTo>
                  <a:cubicBezTo>
                    <a:pt x="455" y="27"/>
                    <a:pt x="445" y="32"/>
                    <a:pt x="436" y="35"/>
                  </a:cubicBezTo>
                  <a:cubicBezTo>
                    <a:pt x="427" y="37"/>
                    <a:pt x="412" y="41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86" y="57"/>
                    <a:pt x="381" y="61"/>
                    <a:pt x="376" y="65"/>
                  </a:cubicBezTo>
                  <a:cubicBezTo>
                    <a:pt x="358" y="78"/>
                    <a:pt x="340" y="81"/>
                    <a:pt x="320" y="83"/>
                  </a:cubicBezTo>
                  <a:cubicBezTo>
                    <a:pt x="314" y="84"/>
                    <a:pt x="307" y="85"/>
                    <a:pt x="300" y="86"/>
                  </a:cubicBezTo>
                  <a:cubicBezTo>
                    <a:pt x="288" y="89"/>
                    <a:pt x="277" y="94"/>
                    <a:pt x="266" y="100"/>
                  </a:cubicBezTo>
                  <a:cubicBezTo>
                    <a:pt x="265" y="100"/>
                    <a:pt x="263" y="101"/>
                    <a:pt x="261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2" y="106"/>
                    <a:pt x="244" y="110"/>
                    <a:pt x="235" y="111"/>
                  </a:cubicBezTo>
                  <a:cubicBezTo>
                    <a:pt x="235" y="111"/>
                    <a:pt x="234" y="111"/>
                    <a:pt x="234" y="111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4" y="111"/>
                    <a:pt x="233" y="111"/>
                    <a:pt x="233" y="111"/>
                  </a:cubicBezTo>
                  <a:cubicBezTo>
                    <a:pt x="233" y="106"/>
                    <a:pt x="243" y="89"/>
                    <a:pt x="256" y="79"/>
                  </a:cubicBezTo>
                  <a:cubicBezTo>
                    <a:pt x="263" y="74"/>
                    <a:pt x="263" y="68"/>
                    <a:pt x="263" y="64"/>
                  </a:cubicBezTo>
                  <a:cubicBezTo>
                    <a:pt x="263" y="62"/>
                    <a:pt x="262" y="54"/>
                    <a:pt x="246" y="45"/>
                  </a:cubicBezTo>
                  <a:cubicBezTo>
                    <a:pt x="292" y="25"/>
                    <a:pt x="342" y="14"/>
                    <a:pt x="395" y="14"/>
                  </a:cubicBezTo>
                  <a:close/>
                  <a:moveTo>
                    <a:pt x="757" y="519"/>
                  </a:moveTo>
                  <a:cubicBezTo>
                    <a:pt x="583" y="519"/>
                    <a:pt x="583" y="519"/>
                    <a:pt x="583" y="519"/>
                  </a:cubicBezTo>
                  <a:cubicBezTo>
                    <a:pt x="586" y="510"/>
                    <a:pt x="590" y="502"/>
                    <a:pt x="596" y="495"/>
                  </a:cubicBezTo>
                  <a:cubicBezTo>
                    <a:pt x="611" y="476"/>
                    <a:pt x="637" y="413"/>
                    <a:pt x="632" y="403"/>
                  </a:cubicBezTo>
                  <a:cubicBezTo>
                    <a:pt x="632" y="403"/>
                    <a:pt x="632" y="403"/>
                    <a:pt x="632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close/>
                  <a:moveTo>
                    <a:pt x="652" y="328"/>
                  </a:moveTo>
                  <a:cubicBezTo>
                    <a:pt x="652" y="321"/>
                    <a:pt x="660" y="316"/>
                    <a:pt x="665" y="314"/>
                  </a:cubicBezTo>
                  <a:cubicBezTo>
                    <a:pt x="673" y="332"/>
                    <a:pt x="692" y="376"/>
                    <a:pt x="707" y="389"/>
                  </a:cubicBezTo>
                  <a:cubicBezTo>
                    <a:pt x="621" y="389"/>
                    <a:pt x="621" y="389"/>
                    <a:pt x="621" y="389"/>
                  </a:cubicBezTo>
                  <a:cubicBezTo>
                    <a:pt x="636" y="369"/>
                    <a:pt x="654" y="342"/>
                    <a:pt x="652" y="328"/>
                  </a:cubicBezTo>
                  <a:close/>
                  <a:moveTo>
                    <a:pt x="730" y="389"/>
                  </a:moveTo>
                  <a:cubicBezTo>
                    <a:pt x="735" y="382"/>
                    <a:pt x="734" y="369"/>
                    <a:pt x="733" y="365"/>
                  </a:cubicBezTo>
                  <a:cubicBezTo>
                    <a:pt x="727" y="329"/>
                    <a:pt x="724" y="286"/>
                    <a:pt x="729" y="278"/>
                  </a:cubicBezTo>
                  <a:cubicBezTo>
                    <a:pt x="730" y="276"/>
                    <a:pt x="731" y="275"/>
                    <a:pt x="732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730" y="389"/>
                  </a:lnTo>
                  <a:close/>
                  <a:moveTo>
                    <a:pt x="752" y="259"/>
                  </a:moveTo>
                  <a:cubicBezTo>
                    <a:pt x="742" y="259"/>
                    <a:pt x="742" y="259"/>
                    <a:pt x="742" y="259"/>
                  </a:cubicBezTo>
                  <a:cubicBezTo>
                    <a:pt x="744" y="257"/>
                    <a:pt x="746" y="254"/>
                    <a:pt x="749" y="252"/>
                  </a:cubicBezTo>
                  <a:cubicBezTo>
                    <a:pt x="750" y="254"/>
                    <a:pt x="751" y="257"/>
                    <a:pt x="752" y="259"/>
                  </a:cubicBezTo>
                  <a:close/>
                  <a:moveTo>
                    <a:pt x="742" y="237"/>
                  </a:moveTo>
                  <a:cubicBezTo>
                    <a:pt x="736" y="244"/>
                    <a:pt x="730" y="252"/>
                    <a:pt x="725" y="259"/>
                  </a:cubicBezTo>
                  <a:cubicBezTo>
                    <a:pt x="723" y="259"/>
                    <a:pt x="723" y="259"/>
                    <a:pt x="723" y="259"/>
                  </a:cubicBezTo>
                  <a:cubicBezTo>
                    <a:pt x="719" y="259"/>
                    <a:pt x="716" y="263"/>
                    <a:pt x="716" y="266"/>
                  </a:cubicBezTo>
                  <a:cubicBezTo>
                    <a:pt x="716" y="268"/>
                    <a:pt x="716" y="269"/>
                    <a:pt x="717" y="270"/>
                  </a:cubicBezTo>
                  <a:cubicBezTo>
                    <a:pt x="706" y="287"/>
                    <a:pt x="717" y="354"/>
                    <a:pt x="719" y="367"/>
                  </a:cubicBezTo>
                  <a:cubicBezTo>
                    <a:pt x="720" y="372"/>
                    <a:pt x="720" y="378"/>
                    <a:pt x="719" y="380"/>
                  </a:cubicBezTo>
                  <a:cubicBezTo>
                    <a:pt x="719" y="380"/>
                    <a:pt x="718" y="380"/>
                    <a:pt x="718" y="379"/>
                  </a:cubicBezTo>
                  <a:cubicBezTo>
                    <a:pt x="708" y="373"/>
                    <a:pt x="687" y="331"/>
                    <a:pt x="676" y="302"/>
                  </a:cubicBezTo>
                  <a:cubicBezTo>
                    <a:pt x="674" y="299"/>
                    <a:pt x="671" y="297"/>
                    <a:pt x="667" y="298"/>
                  </a:cubicBezTo>
                  <a:cubicBezTo>
                    <a:pt x="659" y="300"/>
                    <a:pt x="647" y="306"/>
                    <a:pt x="642" y="315"/>
                  </a:cubicBezTo>
                  <a:cubicBezTo>
                    <a:pt x="629" y="320"/>
                    <a:pt x="629" y="320"/>
                    <a:pt x="629" y="320"/>
                  </a:cubicBezTo>
                  <a:cubicBezTo>
                    <a:pt x="584" y="300"/>
                    <a:pt x="584" y="300"/>
                    <a:pt x="584" y="300"/>
                  </a:cubicBezTo>
                  <a:cubicBezTo>
                    <a:pt x="581" y="299"/>
                    <a:pt x="577" y="300"/>
                    <a:pt x="575" y="304"/>
                  </a:cubicBezTo>
                  <a:cubicBezTo>
                    <a:pt x="573" y="307"/>
                    <a:pt x="575" y="312"/>
                    <a:pt x="579" y="313"/>
                  </a:cubicBezTo>
                  <a:cubicBezTo>
                    <a:pt x="626" y="334"/>
                    <a:pt x="626" y="334"/>
                    <a:pt x="626" y="334"/>
                  </a:cubicBezTo>
                  <a:cubicBezTo>
                    <a:pt x="627" y="334"/>
                    <a:pt x="628" y="334"/>
                    <a:pt x="629" y="334"/>
                  </a:cubicBezTo>
                  <a:cubicBezTo>
                    <a:pt x="630" y="334"/>
                    <a:pt x="630" y="334"/>
                    <a:pt x="631" y="334"/>
                  </a:cubicBezTo>
                  <a:cubicBezTo>
                    <a:pt x="638" y="331"/>
                    <a:pt x="638" y="331"/>
                    <a:pt x="638" y="331"/>
                  </a:cubicBezTo>
                  <a:cubicBezTo>
                    <a:pt x="637" y="342"/>
                    <a:pt x="619" y="368"/>
                    <a:pt x="602" y="392"/>
                  </a:cubicBezTo>
                  <a:cubicBezTo>
                    <a:pt x="602" y="392"/>
                    <a:pt x="602" y="392"/>
                    <a:pt x="601" y="392"/>
                  </a:cubicBezTo>
                  <a:cubicBezTo>
                    <a:pt x="600" y="394"/>
                    <a:pt x="598" y="397"/>
                    <a:pt x="596" y="399"/>
                  </a:cubicBezTo>
                  <a:cubicBezTo>
                    <a:pt x="595" y="400"/>
                    <a:pt x="594" y="402"/>
                    <a:pt x="595" y="404"/>
                  </a:cubicBezTo>
                  <a:cubicBezTo>
                    <a:pt x="592" y="405"/>
                    <a:pt x="589" y="405"/>
                    <a:pt x="587" y="403"/>
                  </a:cubicBezTo>
                  <a:cubicBezTo>
                    <a:pt x="579" y="394"/>
                    <a:pt x="528" y="328"/>
                    <a:pt x="528" y="328"/>
                  </a:cubicBezTo>
                  <a:cubicBezTo>
                    <a:pt x="526" y="325"/>
                    <a:pt x="521" y="324"/>
                    <a:pt x="518" y="327"/>
                  </a:cubicBezTo>
                  <a:cubicBezTo>
                    <a:pt x="515" y="329"/>
                    <a:pt x="515" y="333"/>
                    <a:pt x="517" y="336"/>
                  </a:cubicBezTo>
                  <a:cubicBezTo>
                    <a:pt x="519" y="339"/>
                    <a:pt x="568" y="402"/>
                    <a:pt x="577" y="412"/>
                  </a:cubicBezTo>
                  <a:cubicBezTo>
                    <a:pt x="581" y="417"/>
                    <a:pt x="586" y="419"/>
                    <a:pt x="591" y="419"/>
                  </a:cubicBezTo>
                  <a:cubicBezTo>
                    <a:pt x="597" y="419"/>
                    <a:pt x="604" y="416"/>
                    <a:pt x="610" y="412"/>
                  </a:cubicBezTo>
                  <a:cubicBezTo>
                    <a:pt x="612" y="413"/>
                    <a:pt x="615" y="413"/>
                    <a:pt x="618" y="414"/>
                  </a:cubicBezTo>
                  <a:cubicBezTo>
                    <a:pt x="613" y="430"/>
                    <a:pt x="599" y="468"/>
                    <a:pt x="585" y="486"/>
                  </a:cubicBezTo>
                  <a:cubicBezTo>
                    <a:pt x="564" y="513"/>
                    <a:pt x="558" y="546"/>
                    <a:pt x="568" y="568"/>
                  </a:cubicBezTo>
                  <a:cubicBezTo>
                    <a:pt x="569" y="570"/>
                    <a:pt x="569" y="571"/>
                    <a:pt x="569" y="573"/>
                  </a:cubicBezTo>
                  <a:cubicBezTo>
                    <a:pt x="566" y="580"/>
                    <a:pt x="554" y="586"/>
                    <a:pt x="548" y="588"/>
                  </a:cubicBezTo>
                  <a:cubicBezTo>
                    <a:pt x="546" y="589"/>
                    <a:pt x="545" y="590"/>
                    <a:pt x="544" y="591"/>
                  </a:cubicBezTo>
                  <a:cubicBezTo>
                    <a:pt x="540" y="598"/>
                    <a:pt x="526" y="620"/>
                    <a:pt x="525" y="631"/>
                  </a:cubicBezTo>
                  <a:cubicBezTo>
                    <a:pt x="520" y="639"/>
                    <a:pt x="472" y="672"/>
                    <a:pt x="454" y="677"/>
                  </a:cubicBezTo>
                  <a:cubicBezTo>
                    <a:pt x="444" y="680"/>
                    <a:pt x="441" y="675"/>
                    <a:pt x="432" y="657"/>
                  </a:cubicBezTo>
                  <a:cubicBezTo>
                    <a:pt x="430" y="654"/>
                    <a:pt x="429" y="650"/>
                    <a:pt x="427" y="647"/>
                  </a:cubicBezTo>
                  <a:cubicBezTo>
                    <a:pt x="413" y="621"/>
                    <a:pt x="409" y="599"/>
                    <a:pt x="416" y="589"/>
                  </a:cubicBezTo>
                  <a:cubicBezTo>
                    <a:pt x="428" y="574"/>
                    <a:pt x="414" y="558"/>
                    <a:pt x="403" y="546"/>
                  </a:cubicBezTo>
                  <a:cubicBezTo>
                    <a:pt x="400" y="542"/>
                    <a:pt x="397" y="539"/>
                    <a:pt x="395" y="536"/>
                  </a:cubicBezTo>
                  <a:cubicBezTo>
                    <a:pt x="392" y="532"/>
                    <a:pt x="392" y="529"/>
                    <a:pt x="394" y="522"/>
                  </a:cubicBezTo>
                  <a:cubicBezTo>
                    <a:pt x="395" y="513"/>
                    <a:pt x="397" y="501"/>
                    <a:pt x="391" y="481"/>
                  </a:cubicBezTo>
                  <a:cubicBezTo>
                    <a:pt x="384" y="461"/>
                    <a:pt x="366" y="459"/>
                    <a:pt x="351" y="459"/>
                  </a:cubicBezTo>
                  <a:cubicBezTo>
                    <a:pt x="342" y="459"/>
                    <a:pt x="333" y="459"/>
                    <a:pt x="323" y="460"/>
                  </a:cubicBezTo>
                  <a:cubicBezTo>
                    <a:pt x="312" y="461"/>
                    <a:pt x="299" y="463"/>
                    <a:pt x="285" y="463"/>
                  </a:cubicBezTo>
                  <a:cubicBezTo>
                    <a:pt x="280" y="463"/>
                    <a:pt x="276" y="463"/>
                    <a:pt x="271" y="462"/>
                  </a:cubicBezTo>
                  <a:cubicBezTo>
                    <a:pt x="262" y="462"/>
                    <a:pt x="255" y="458"/>
                    <a:pt x="250" y="451"/>
                  </a:cubicBezTo>
                  <a:cubicBezTo>
                    <a:pt x="237" y="433"/>
                    <a:pt x="238" y="393"/>
                    <a:pt x="252" y="342"/>
                  </a:cubicBezTo>
                  <a:cubicBezTo>
                    <a:pt x="259" y="318"/>
                    <a:pt x="297" y="295"/>
                    <a:pt x="312" y="288"/>
                  </a:cubicBezTo>
                  <a:cubicBezTo>
                    <a:pt x="313" y="288"/>
                    <a:pt x="314" y="287"/>
                    <a:pt x="315" y="285"/>
                  </a:cubicBezTo>
                  <a:cubicBezTo>
                    <a:pt x="319" y="278"/>
                    <a:pt x="318" y="272"/>
                    <a:pt x="316" y="269"/>
                  </a:cubicBezTo>
                  <a:cubicBezTo>
                    <a:pt x="313" y="262"/>
                    <a:pt x="308" y="259"/>
                    <a:pt x="303" y="257"/>
                  </a:cubicBezTo>
                  <a:cubicBezTo>
                    <a:pt x="303" y="251"/>
                    <a:pt x="305" y="242"/>
                    <a:pt x="310" y="240"/>
                  </a:cubicBezTo>
                  <a:cubicBezTo>
                    <a:pt x="315" y="238"/>
                    <a:pt x="322" y="237"/>
                    <a:pt x="327" y="237"/>
                  </a:cubicBezTo>
                  <a:cubicBezTo>
                    <a:pt x="336" y="236"/>
                    <a:pt x="342" y="236"/>
                    <a:pt x="345" y="231"/>
                  </a:cubicBezTo>
                  <a:cubicBezTo>
                    <a:pt x="346" y="229"/>
                    <a:pt x="347" y="225"/>
                    <a:pt x="344" y="221"/>
                  </a:cubicBezTo>
                  <a:cubicBezTo>
                    <a:pt x="344" y="220"/>
                    <a:pt x="343" y="216"/>
                    <a:pt x="346" y="212"/>
                  </a:cubicBezTo>
                  <a:cubicBezTo>
                    <a:pt x="348" y="208"/>
                    <a:pt x="352" y="206"/>
                    <a:pt x="356" y="207"/>
                  </a:cubicBezTo>
                  <a:cubicBezTo>
                    <a:pt x="358" y="207"/>
                    <a:pt x="359" y="207"/>
                    <a:pt x="361" y="207"/>
                  </a:cubicBezTo>
                  <a:cubicBezTo>
                    <a:pt x="376" y="207"/>
                    <a:pt x="385" y="194"/>
                    <a:pt x="388" y="188"/>
                  </a:cubicBezTo>
                  <a:cubicBezTo>
                    <a:pt x="395" y="186"/>
                    <a:pt x="412" y="179"/>
                    <a:pt x="426" y="179"/>
                  </a:cubicBezTo>
                  <a:cubicBezTo>
                    <a:pt x="429" y="179"/>
                    <a:pt x="432" y="179"/>
                    <a:pt x="434" y="180"/>
                  </a:cubicBezTo>
                  <a:cubicBezTo>
                    <a:pt x="441" y="181"/>
                    <a:pt x="446" y="180"/>
                    <a:pt x="448" y="175"/>
                  </a:cubicBezTo>
                  <a:cubicBezTo>
                    <a:pt x="452" y="167"/>
                    <a:pt x="445" y="150"/>
                    <a:pt x="426" y="125"/>
                  </a:cubicBezTo>
                  <a:cubicBezTo>
                    <a:pt x="425" y="123"/>
                    <a:pt x="422" y="122"/>
                    <a:pt x="419" y="122"/>
                  </a:cubicBezTo>
                  <a:cubicBezTo>
                    <a:pt x="416" y="123"/>
                    <a:pt x="414" y="125"/>
                    <a:pt x="414" y="128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00" y="155"/>
                    <a:pt x="385" y="149"/>
                    <a:pt x="381" y="139"/>
                  </a:cubicBezTo>
                  <a:cubicBezTo>
                    <a:pt x="379" y="135"/>
                    <a:pt x="381" y="129"/>
                    <a:pt x="386" y="121"/>
                  </a:cubicBezTo>
                  <a:cubicBezTo>
                    <a:pt x="390" y="115"/>
                    <a:pt x="394" y="110"/>
                    <a:pt x="399" y="105"/>
                  </a:cubicBezTo>
                  <a:cubicBezTo>
                    <a:pt x="400" y="105"/>
                    <a:pt x="400" y="105"/>
                    <a:pt x="400" y="104"/>
                  </a:cubicBezTo>
                  <a:cubicBezTo>
                    <a:pt x="412" y="94"/>
                    <a:pt x="425" y="87"/>
                    <a:pt x="431" y="87"/>
                  </a:cubicBezTo>
                  <a:cubicBezTo>
                    <a:pt x="431" y="87"/>
                    <a:pt x="431" y="87"/>
                    <a:pt x="431" y="87"/>
                  </a:cubicBezTo>
                  <a:cubicBezTo>
                    <a:pt x="435" y="87"/>
                    <a:pt x="440" y="90"/>
                    <a:pt x="445" y="92"/>
                  </a:cubicBezTo>
                  <a:cubicBezTo>
                    <a:pt x="451" y="95"/>
                    <a:pt x="458" y="99"/>
                    <a:pt x="466" y="99"/>
                  </a:cubicBezTo>
                  <a:cubicBezTo>
                    <a:pt x="475" y="99"/>
                    <a:pt x="483" y="94"/>
                    <a:pt x="490" y="85"/>
                  </a:cubicBezTo>
                  <a:cubicBezTo>
                    <a:pt x="505" y="66"/>
                    <a:pt x="497" y="42"/>
                    <a:pt x="490" y="26"/>
                  </a:cubicBezTo>
                  <a:cubicBezTo>
                    <a:pt x="602" y="55"/>
                    <a:pt x="695" y="134"/>
                    <a:pt x="742" y="237"/>
                  </a:cubicBezTo>
                  <a:close/>
                  <a:moveTo>
                    <a:pt x="119" y="480"/>
                  </a:moveTo>
                  <a:cubicBezTo>
                    <a:pt x="109" y="475"/>
                    <a:pt x="95" y="468"/>
                    <a:pt x="79" y="444"/>
                  </a:cubicBezTo>
                  <a:cubicBezTo>
                    <a:pt x="73" y="435"/>
                    <a:pt x="67" y="421"/>
                    <a:pt x="61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137" y="519"/>
                    <a:pt x="137" y="519"/>
                    <a:pt x="137" y="519"/>
                  </a:cubicBezTo>
                  <a:cubicBezTo>
                    <a:pt x="138" y="516"/>
                    <a:pt x="138" y="513"/>
                    <a:pt x="138" y="510"/>
                  </a:cubicBezTo>
                  <a:cubicBezTo>
                    <a:pt x="139" y="490"/>
                    <a:pt x="129" y="485"/>
                    <a:pt x="119" y="480"/>
                  </a:cubicBezTo>
                  <a:close/>
                  <a:moveTo>
                    <a:pt x="273" y="112"/>
                  </a:moveTo>
                  <a:cubicBezTo>
                    <a:pt x="282" y="107"/>
                    <a:pt x="292" y="102"/>
                    <a:pt x="303" y="100"/>
                  </a:cubicBezTo>
                  <a:cubicBezTo>
                    <a:pt x="309" y="99"/>
                    <a:pt x="316" y="98"/>
                    <a:pt x="322" y="97"/>
                  </a:cubicBezTo>
                  <a:cubicBezTo>
                    <a:pt x="341" y="94"/>
                    <a:pt x="363" y="92"/>
                    <a:pt x="384" y="76"/>
                  </a:cubicBezTo>
                  <a:cubicBezTo>
                    <a:pt x="386" y="75"/>
                    <a:pt x="387" y="74"/>
                    <a:pt x="388" y="73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83" y="102"/>
                    <a:pt x="378" y="108"/>
                    <a:pt x="374" y="113"/>
                  </a:cubicBezTo>
                  <a:cubicBezTo>
                    <a:pt x="370" y="120"/>
                    <a:pt x="368" y="125"/>
                    <a:pt x="367" y="130"/>
                  </a:cubicBezTo>
                  <a:cubicBezTo>
                    <a:pt x="342" y="130"/>
                    <a:pt x="342" y="130"/>
                    <a:pt x="342" y="130"/>
                  </a:cubicBezTo>
                  <a:cubicBezTo>
                    <a:pt x="343" y="127"/>
                    <a:pt x="344" y="124"/>
                    <a:pt x="343" y="120"/>
                  </a:cubicBezTo>
                  <a:cubicBezTo>
                    <a:pt x="341" y="112"/>
                    <a:pt x="334" y="107"/>
                    <a:pt x="325" y="107"/>
                  </a:cubicBezTo>
                  <a:cubicBezTo>
                    <a:pt x="318" y="107"/>
                    <a:pt x="310" y="110"/>
                    <a:pt x="305" y="115"/>
                  </a:cubicBezTo>
                  <a:cubicBezTo>
                    <a:pt x="302" y="118"/>
                    <a:pt x="301" y="122"/>
                    <a:pt x="302" y="125"/>
                  </a:cubicBezTo>
                  <a:cubicBezTo>
                    <a:pt x="303" y="127"/>
                    <a:pt x="304" y="129"/>
                    <a:pt x="306" y="130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64" y="124"/>
                    <a:pt x="267" y="119"/>
                    <a:pt x="270" y="113"/>
                  </a:cubicBezTo>
                  <a:cubicBezTo>
                    <a:pt x="271" y="113"/>
                    <a:pt x="272" y="112"/>
                    <a:pt x="273" y="112"/>
                  </a:cubicBezTo>
                  <a:close/>
                  <a:moveTo>
                    <a:pt x="440" y="48"/>
                  </a:moveTo>
                  <a:cubicBezTo>
                    <a:pt x="451" y="45"/>
                    <a:pt x="465" y="38"/>
                    <a:pt x="471" y="27"/>
                  </a:cubicBezTo>
                  <a:cubicBezTo>
                    <a:pt x="472" y="26"/>
                    <a:pt x="472" y="25"/>
                    <a:pt x="473" y="24"/>
                  </a:cubicBezTo>
                  <a:cubicBezTo>
                    <a:pt x="479" y="34"/>
                    <a:pt x="492" y="60"/>
                    <a:pt x="479" y="76"/>
                  </a:cubicBezTo>
                  <a:cubicBezTo>
                    <a:pt x="473" y="84"/>
                    <a:pt x="469" y="85"/>
                    <a:pt x="466" y="85"/>
                  </a:cubicBezTo>
                  <a:cubicBezTo>
                    <a:pt x="461" y="85"/>
                    <a:pt x="456" y="82"/>
                    <a:pt x="451" y="80"/>
                  </a:cubicBezTo>
                  <a:cubicBezTo>
                    <a:pt x="445" y="76"/>
                    <a:pt x="439" y="73"/>
                    <a:pt x="432" y="73"/>
                  </a:cubicBezTo>
                  <a:cubicBezTo>
                    <a:pt x="424" y="72"/>
                    <a:pt x="413" y="77"/>
                    <a:pt x="402" y="85"/>
                  </a:cubicBezTo>
                  <a:cubicBezTo>
                    <a:pt x="402" y="64"/>
                    <a:pt x="402" y="64"/>
                    <a:pt x="402" y="64"/>
                  </a:cubicBezTo>
                  <a:cubicBezTo>
                    <a:pt x="419" y="54"/>
                    <a:pt x="432" y="50"/>
                    <a:pt x="440" y="48"/>
                  </a:cubicBezTo>
                  <a:close/>
                  <a:moveTo>
                    <a:pt x="322" y="122"/>
                  </a:moveTo>
                  <a:cubicBezTo>
                    <a:pt x="325" y="121"/>
                    <a:pt x="327" y="121"/>
                    <a:pt x="328" y="122"/>
                  </a:cubicBezTo>
                  <a:cubicBezTo>
                    <a:pt x="328" y="122"/>
                    <a:pt x="327" y="122"/>
                    <a:pt x="327" y="122"/>
                  </a:cubicBezTo>
                  <a:cubicBezTo>
                    <a:pt x="325" y="122"/>
                    <a:pt x="324" y="122"/>
                    <a:pt x="322" y="122"/>
                  </a:cubicBezTo>
                  <a:close/>
                  <a:moveTo>
                    <a:pt x="368" y="144"/>
                  </a:moveTo>
                  <a:cubicBezTo>
                    <a:pt x="368" y="144"/>
                    <a:pt x="368" y="145"/>
                    <a:pt x="368" y="145"/>
                  </a:cubicBezTo>
                  <a:cubicBezTo>
                    <a:pt x="374" y="157"/>
                    <a:pt x="387" y="165"/>
                    <a:pt x="398" y="170"/>
                  </a:cubicBezTo>
                  <a:cubicBezTo>
                    <a:pt x="388" y="173"/>
                    <a:pt x="381" y="176"/>
                    <a:pt x="380" y="176"/>
                  </a:cubicBezTo>
                  <a:cubicBezTo>
                    <a:pt x="379" y="177"/>
                    <a:pt x="378" y="178"/>
                    <a:pt x="377" y="180"/>
                  </a:cubicBezTo>
                  <a:cubicBezTo>
                    <a:pt x="376" y="179"/>
                    <a:pt x="375" y="178"/>
                    <a:pt x="374" y="178"/>
                  </a:cubicBezTo>
                  <a:cubicBezTo>
                    <a:pt x="375" y="177"/>
                    <a:pt x="375" y="175"/>
                    <a:pt x="376" y="174"/>
                  </a:cubicBezTo>
                  <a:cubicBezTo>
                    <a:pt x="382" y="171"/>
                    <a:pt x="381" y="166"/>
                    <a:pt x="381" y="164"/>
                  </a:cubicBezTo>
                  <a:cubicBezTo>
                    <a:pt x="379" y="157"/>
                    <a:pt x="370" y="155"/>
                    <a:pt x="356" y="153"/>
                  </a:cubicBezTo>
                  <a:cubicBezTo>
                    <a:pt x="356" y="153"/>
                    <a:pt x="355" y="153"/>
                    <a:pt x="354" y="153"/>
                  </a:cubicBezTo>
                  <a:cubicBezTo>
                    <a:pt x="346" y="153"/>
                    <a:pt x="342" y="158"/>
                    <a:pt x="342" y="163"/>
                  </a:cubicBezTo>
                  <a:cubicBezTo>
                    <a:pt x="340" y="161"/>
                    <a:pt x="338" y="160"/>
                    <a:pt x="336" y="159"/>
                  </a:cubicBezTo>
                  <a:cubicBezTo>
                    <a:pt x="335" y="159"/>
                    <a:pt x="333" y="159"/>
                    <a:pt x="332" y="159"/>
                  </a:cubicBezTo>
                  <a:cubicBezTo>
                    <a:pt x="321" y="159"/>
                    <a:pt x="312" y="170"/>
                    <a:pt x="311" y="179"/>
                  </a:cubicBezTo>
                  <a:cubicBezTo>
                    <a:pt x="311" y="186"/>
                    <a:pt x="315" y="192"/>
                    <a:pt x="323" y="193"/>
                  </a:cubicBezTo>
                  <a:cubicBezTo>
                    <a:pt x="323" y="193"/>
                    <a:pt x="324" y="193"/>
                    <a:pt x="325" y="193"/>
                  </a:cubicBezTo>
                  <a:cubicBezTo>
                    <a:pt x="330" y="193"/>
                    <a:pt x="334" y="192"/>
                    <a:pt x="337" y="189"/>
                  </a:cubicBezTo>
                  <a:cubicBezTo>
                    <a:pt x="336" y="191"/>
                    <a:pt x="335" y="194"/>
                    <a:pt x="336" y="196"/>
                  </a:cubicBezTo>
                  <a:cubicBezTo>
                    <a:pt x="337" y="197"/>
                    <a:pt x="337" y="198"/>
                    <a:pt x="338" y="199"/>
                  </a:cubicBezTo>
                  <a:cubicBezTo>
                    <a:pt x="336" y="201"/>
                    <a:pt x="335" y="203"/>
                    <a:pt x="333" y="205"/>
                  </a:cubicBezTo>
                  <a:cubicBezTo>
                    <a:pt x="330" y="210"/>
                    <a:pt x="329" y="217"/>
                    <a:pt x="330" y="223"/>
                  </a:cubicBezTo>
                  <a:cubicBezTo>
                    <a:pt x="329" y="223"/>
                    <a:pt x="327" y="223"/>
                    <a:pt x="326" y="223"/>
                  </a:cubicBezTo>
                  <a:cubicBezTo>
                    <a:pt x="320" y="224"/>
                    <a:pt x="311" y="224"/>
                    <a:pt x="305" y="227"/>
                  </a:cubicBezTo>
                  <a:cubicBezTo>
                    <a:pt x="291" y="232"/>
                    <a:pt x="289" y="249"/>
                    <a:pt x="289" y="259"/>
                  </a:cubicBezTo>
                  <a:cubicBezTo>
                    <a:pt x="220" y="259"/>
                    <a:pt x="220" y="259"/>
                    <a:pt x="220" y="259"/>
                  </a:cubicBezTo>
                  <a:cubicBezTo>
                    <a:pt x="228" y="217"/>
                    <a:pt x="240" y="178"/>
                    <a:pt x="255" y="144"/>
                  </a:cubicBezTo>
                  <a:lnTo>
                    <a:pt x="368" y="144"/>
                  </a:lnTo>
                  <a:close/>
                  <a:moveTo>
                    <a:pt x="346" y="175"/>
                  </a:moveTo>
                  <a:cubicBezTo>
                    <a:pt x="346" y="175"/>
                    <a:pt x="346" y="174"/>
                    <a:pt x="346" y="174"/>
                  </a:cubicBezTo>
                  <a:cubicBezTo>
                    <a:pt x="346" y="175"/>
                    <a:pt x="347" y="176"/>
                    <a:pt x="348" y="177"/>
                  </a:cubicBezTo>
                  <a:cubicBezTo>
                    <a:pt x="348" y="177"/>
                    <a:pt x="348" y="177"/>
                    <a:pt x="348" y="177"/>
                  </a:cubicBezTo>
                  <a:cubicBezTo>
                    <a:pt x="347" y="178"/>
                    <a:pt x="345" y="180"/>
                    <a:pt x="344" y="181"/>
                  </a:cubicBezTo>
                  <a:cubicBezTo>
                    <a:pt x="345" y="179"/>
                    <a:pt x="345" y="177"/>
                    <a:pt x="346" y="175"/>
                  </a:cubicBezTo>
                  <a:close/>
                  <a:moveTo>
                    <a:pt x="363" y="169"/>
                  </a:moveTo>
                  <a:cubicBezTo>
                    <a:pt x="362" y="168"/>
                    <a:pt x="361" y="168"/>
                    <a:pt x="360" y="168"/>
                  </a:cubicBezTo>
                  <a:cubicBezTo>
                    <a:pt x="360" y="168"/>
                    <a:pt x="360" y="168"/>
                    <a:pt x="359" y="168"/>
                  </a:cubicBezTo>
                  <a:cubicBezTo>
                    <a:pt x="361" y="168"/>
                    <a:pt x="362" y="168"/>
                    <a:pt x="363" y="168"/>
                  </a:cubicBezTo>
                  <a:cubicBezTo>
                    <a:pt x="363" y="169"/>
                    <a:pt x="363" y="169"/>
                    <a:pt x="363" y="169"/>
                  </a:cubicBezTo>
                  <a:close/>
                  <a:moveTo>
                    <a:pt x="361" y="184"/>
                  </a:moveTo>
                  <a:cubicBezTo>
                    <a:pt x="362" y="185"/>
                    <a:pt x="362" y="186"/>
                    <a:pt x="363" y="187"/>
                  </a:cubicBezTo>
                  <a:cubicBezTo>
                    <a:pt x="361" y="187"/>
                    <a:pt x="360" y="187"/>
                    <a:pt x="357" y="188"/>
                  </a:cubicBezTo>
                  <a:cubicBezTo>
                    <a:pt x="359" y="187"/>
                    <a:pt x="360" y="185"/>
                    <a:pt x="361" y="184"/>
                  </a:cubicBezTo>
                  <a:close/>
                  <a:moveTo>
                    <a:pt x="332" y="173"/>
                  </a:moveTo>
                  <a:cubicBezTo>
                    <a:pt x="332" y="174"/>
                    <a:pt x="331" y="175"/>
                    <a:pt x="330" y="176"/>
                  </a:cubicBezTo>
                  <a:cubicBezTo>
                    <a:pt x="329" y="177"/>
                    <a:pt x="328" y="179"/>
                    <a:pt x="326" y="179"/>
                  </a:cubicBezTo>
                  <a:cubicBezTo>
                    <a:pt x="326" y="178"/>
                    <a:pt x="327" y="177"/>
                    <a:pt x="328" y="175"/>
                  </a:cubicBezTo>
                  <a:cubicBezTo>
                    <a:pt x="329" y="174"/>
                    <a:pt x="331" y="173"/>
                    <a:pt x="332" y="173"/>
                  </a:cubicBezTo>
                  <a:close/>
                  <a:moveTo>
                    <a:pt x="297" y="273"/>
                  </a:moveTo>
                  <a:cubicBezTo>
                    <a:pt x="298" y="273"/>
                    <a:pt x="300" y="273"/>
                    <a:pt x="301" y="272"/>
                  </a:cubicBezTo>
                  <a:cubicBezTo>
                    <a:pt x="302" y="272"/>
                    <a:pt x="303" y="273"/>
                    <a:pt x="303" y="274"/>
                  </a:cubicBezTo>
                  <a:cubicBezTo>
                    <a:pt x="303" y="275"/>
                    <a:pt x="304" y="275"/>
                    <a:pt x="303" y="277"/>
                  </a:cubicBezTo>
                  <a:cubicBezTo>
                    <a:pt x="292" y="283"/>
                    <a:pt x="247" y="307"/>
                    <a:pt x="239" y="338"/>
                  </a:cubicBezTo>
                  <a:cubicBezTo>
                    <a:pt x="234" y="354"/>
                    <a:pt x="231" y="372"/>
                    <a:pt x="229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49"/>
                    <a:pt x="212" y="310"/>
                    <a:pt x="218" y="273"/>
                  </a:cubicBezTo>
                  <a:lnTo>
                    <a:pt x="297" y="273"/>
                  </a:lnTo>
                  <a:close/>
                  <a:moveTo>
                    <a:pt x="208" y="403"/>
                  </a:moveTo>
                  <a:cubicBezTo>
                    <a:pt x="227" y="403"/>
                    <a:pt x="227" y="403"/>
                    <a:pt x="227" y="403"/>
                  </a:cubicBezTo>
                  <a:cubicBezTo>
                    <a:pt x="226" y="425"/>
                    <a:pt x="229" y="445"/>
                    <a:pt x="239" y="459"/>
                  </a:cubicBezTo>
                  <a:cubicBezTo>
                    <a:pt x="246" y="469"/>
                    <a:pt x="257" y="475"/>
                    <a:pt x="270" y="476"/>
                  </a:cubicBezTo>
                  <a:cubicBezTo>
                    <a:pt x="275" y="477"/>
                    <a:pt x="280" y="477"/>
                    <a:pt x="285" y="477"/>
                  </a:cubicBezTo>
                  <a:cubicBezTo>
                    <a:pt x="299" y="477"/>
                    <a:pt x="313" y="475"/>
                    <a:pt x="325" y="474"/>
                  </a:cubicBezTo>
                  <a:cubicBezTo>
                    <a:pt x="334" y="473"/>
                    <a:pt x="343" y="473"/>
                    <a:pt x="351" y="473"/>
                  </a:cubicBezTo>
                  <a:cubicBezTo>
                    <a:pt x="369" y="473"/>
                    <a:pt x="374" y="478"/>
                    <a:pt x="377" y="486"/>
                  </a:cubicBezTo>
                  <a:cubicBezTo>
                    <a:pt x="383" y="501"/>
                    <a:pt x="381" y="510"/>
                    <a:pt x="380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close/>
                  <a:moveTo>
                    <a:pt x="402" y="567"/>
                  </a:moveTo>
                  <a:cubicBezTo>
                    <a:pt x="406" y="573"/>
                    <a:pt x="408" y="577"/>
                    <a:pt x="405" y="581"/>
                  </a:cubicBezTo>
                  <a:cubicBezTo>
                    <a:pt x="404" y="582"/>
                    <a:pt x="403" y="584"/>
                    <a:pt x="402" y="586"/>
                  </a:cubicBezTo>
                  <a:lnTo>
                    <a:pt x="402" y="567"/>
                  </a:lnTo>
                  <a:close/>
                  <a:moveTo>
                    <a:pt x="402" y="623"/>
                  </a:moveTo>
                  <a:cubicBezTo>
                    <a:pt x="405" y="633"/>
                    <a:pt x="409" y="641"/>
                    <a:pt x="412" y="648"/>
                  </a:cubicBezTo>
                  <a:cubicBezTo>
                    <a:pt x="402" y="648"/>
                    <a:pt x="402" y="648"/>
                    <a:pt x="402" y="648"/>
                  </a:cubicBezTo>
                  <a:lnTo>
                    <a:pt x="402" y="623"/>
                  </a:lnTo>
                  <a:close/>
                  <a:moveTo>
                    <a:pt x="423" y="165"/>
                  </a:moveTo>
                  <a:cubicBezTo>
                    <a:pt x="425" y="149"/>
                    <a:pt x="425" y="149"/>
                    <a:pt x="425" y="149"/>
                  </a:cubicBezTo>
                  <a:cubicBezTo>
                    <a:pt x="429" y="155"/>
                    <a:pt x="433" y="162"/>
                    <a:pt x="434" y="166"/>
                  </a:cubicBezTo>
                  <a:cubicBezTo>
                    <a:pt x="432" y="165"/>
                    <a:pt x="429" y="165"/>
                    <a:pt x="426" y="165"/>
                  </a:cubicBezTo>
                  <a:cubicBezTo>
                    <a:pt x="425" y="165"/>
                    <a:pt x="424" y="165"/>
                    <a:pt x="423" y="165"/>
                  </a:cubicBezTo>
                  <a:close/>
                  <a:moveTo>
                    <a:pt x="204" y="273"/>
                  </a:moveTo>
                  <a:cubicBezTo>
                    <a:pt x="198" y="310"/>
                    <a:pt x="194" y="349"/>
                    <a:pt x="194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48" y="361"/>
                    <a:pt x="39" y="325"/>
                    <a:pt x="31" y="282"/>
                  </a:cubicBezTo>
                  <a:cubicBezTo>
                    <a:pt x="32" y="279"/>
                    <a:pt x="33" y="276"/>
                    <a:pt x="34" y="273"/>
                  </a:cubicBezTo>
                  <a:lnTo>
                    <a:pt x="204" y="273"/>
                  </a:lnTo>
                  <a:close/>
                  <a:moveTo>
                    <a:pt x="134" y="533"/>
                  </a:move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22" y="595"/>
                    <a:pt x="129" y="558"/>
                    <a:pt x="134" y="533"/>
                  </a:cubicBezTo>
                  <a:close/>
                  <a:moveTo>
                    <a:pt x="220" y="533"/>
                  </a:moveTo>
                  <a:cubicBezTo>
                    <a:pt x="379" y="533"/>
                    <a:pt x="379" y="533"/>
                    <a:pt x="379" y="533"/>
                  </a:cubicBezTo>
                  <a:cubicBezTo>
                    <a:pt x="379" y="536"/>
                    <a:pt x="380" y="540"/>
                    <a:pt x="383" y="544"/>
                  </a:cubicBezTo>
                  <a:cubicBezTo>
                    <a:pt x="385" y="546"/>
                    <a:pt x="386" y="548"/>
                    <a:pt x="388" y="550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close/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419" y="662"/>
                    <a:pt x="419" y="662"/>
                    <a:pt x="419" y="662"/>
                  </a:cubicBezTo>
                  <a:cubicBezTo>
                    <a:pt x="419" y="662"/>
                    <a:pt x="419" y="663"/>
                    <a:pt x="419" y="663"/>
                  </a:cubicBezTo>
                  <a:cubicBezTo>
                    <a:pt x="427" y="678"/>
                    <a:pt x="433" y="692"/>
                    <a:pt x="449" y="692"/>
                  </a:cubicBezTo>
                  <a:cubicBezTo>
                    <a:pt x="452" y="692"/>
                    <a:pt x="455" y="691"/>
                    <a:pt x="458" y="691"/>
                  </a:cubicBezTo>
                  <a:cubicBezTo>
                    <a:pt x="470" y="687"/>
                    <a:pt x="491" y="675"/>
                    <a:pt x="505" y="665"/>
                  </a:cubicBezTo>
                  <a:cubicBezTo>
                    <a:pt x="506" y="664"/>
                    <a:pt x="508" y="663"/>
                    <a:pt x="509" y="662"/>
                  </a:cubicBezTo>
                  <a:cubicBezTo>
                    <a:pt x="529" y="662"/>
                    <a:pt x="529" y="662"/>
                    <a:pt x="529" y="662"/>
                  </a:cubicBezTo>
                  <a:cubicBezTo>
                    <a:pt x="496" y="732"/>
                    <a:pt x="450" y="774"/>
                    <a:pt x="402" y="777"/>
                  </a:cubicBezTo>
                  <a:lnTo>
                    <a:pt x="402" y="662"/>
                  </a:lnTo>
                  <a:close/>
                  <a:moveTo>
                    <a:pt x="528" y="648"/>
                  </a:moveTo>
                  <a:cubicBezTo>
                    <a:pt x="539" y="638"/>
                    <a:pt x="539" y="634"/>
                    <a:pt x="539" y="632"/>
                  </a:cubicBezTo>
                  <a:cubicBezTo>
                    <a:pt x="539" y="628"/>
                    <a:pt x="545" y="617"/>
                    <a:pt x="552" y="605"/>
                  </a:cubicBezTo>
                  <a:cubicBezTo>
                    <a:pt x="547" y="621"/>
                    <a:pt x="541" y="635"/>
                    <a:pt x="536" y="648"/>
                  </a:cubicBezTo>
                  <a:lnTo>
                    <a:pt x="528" y="648"/>
                  </a:lnTo>
                  <a:close/>
                  <a:moveTo>
                    <a:pt x="570" y="592"/>
                  </a:moveTo>
                  <a:cubicBezTo>
                    <a:pt x="575" y="588"/>
                    <a:pt x="579" y="584"/>
                    <a:pt x="582" y="579"/>
                  </a:cubicBezTo>
                  <a:cubicBezTo>
                    <a:pt x="584" y="573"/>
                    <a:pt x="584" y="567"/>
                    <a:pt x="581" y="561"/>
                  </a:cubicBezTo>
                  <a:cubicBezTo>
                    <a:pt x="577" y="554"/>
                    <a:pt x="576" y="544"/>
                    <a:pt x="579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8" y="631"/>
                    <a:pt x="565" y="612"/>
                    <a:pt x="570" y="592"/>
                  </a:cubicBezTo>
                  <a:close/>
                  <a:moveTo>
                    <a:pt x="175" y="708"/>
                  </a:moveTo>
                  <a:cubicBezTo>
                    <a:pt x="164" y="691"/>
                    <a:pt x="155" y="676"/>
                    <a:pt x="149" y="662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75" y="763"/>
                    <a:pt x="221" y="740"/>
                    <a:pt x="175" y="708"/>
                  </a:cubicBezTo>
                  <a:close/>
                  <a:moveTo>
                    <a:pt x="457" y="773"/>
                  </a:moveTo>
                  <a:cubicBezTo>
                    <a:pt x="491" y="751"/>
                    <a:pt x="521" y="713"/>
                    <a:pt x="545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39" y="759"/>
                    <a:pt x="457" y="7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6EEDB0-9325-45E0-87E2-B0FD57434ACA}"/>
              </a:ext>
            </a:extLst>
          </p:cNvPr>
          <p:cNvGrpSpPr>
            <a:grpSpLocks/>
          </p:cNvGrpSpPr>
          <p:nvPr/>
        </p:nvGrpSpPr>
        <p:grpSpPr>
          <a:xfrm>
            <a:off x="9708547" y="3556050"/>
            <a:ext cx="1097280" cy="1097280"/>
            <a:chOff x="7723188" y="2476500"/>
            <a:chExt cx="949325" cy="949325"/>
          </a:xfrm>
          <a:solidFill>
            <a:schemeClr val="accent4"/>
          </a:solidFill>
        </p:grpSpPr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BE551B3F-46CE-4244-92E8-71787975E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3188" y="2476500"/>
              <a:ext cx="949325" cy="94932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6421BA52-921F-4482-B9CC-D8A2F12A8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6063" y="2717800"/>
              <a:ext cx="663575" cy="466725"/>
            </a:xfrm>
            <a:custGeom>
              <a:avLst/>
              <a:gdLst>
                <a:gd name="T0" fmla="*/ 555 w 743"/>
                <a:gd name="T1" fmla="*/ 376 h 521"/>
                <a:gd name="T2" fmla="*/ 545 w 743"/>
                <a:gd name="T3" fmla="*/ 376 h 521"/>
                <a:gd name="T4" fmla="*/ 589 w 743"/>
                <a:gd name="T5" fmla="*/ 253 h 521"/>
                <a:gd name="T6" fmla="*/ 546 w 743"/>
                <a:gd name="T7" fmla="*/ 130 h 521"/>
                <a:gd name="T8" fmla="*/ 603 w 743"/>
                <a:gd name="T9" fmla="*/ 253 h 521"/>
                <a:gd name="T10" fmla="*/ 593 w 743"/>
                <a:gd name="T11" fmla="*/ 70 h 521"/>
                <a:gd name="T12" fmla="*/ 659 w 743"/>
                <a:gd name="T13" fmla="*/ 253 h 521"/>
                <a:gd name="T14" fmla="*/ 592 w 743"/>
                <a:gd name="T15" fmla="*/ 437 h 521"/>
                <a:gd name="T16" fmla="*/ 602 w 743"/>
                <a:gd name="T17" fmla="*/ 436 h 521"/>
                <a:gd name="T18" fmla="*/ 602 w 743"/>
                <a:gd name="T19" fmla="*/ 70 h 521"/>
                <a:gd name="T20" fmla="*/ 639 w 743"/>
                <a:gd name="T21" fmla="*/ 10 h 521"/>
                <a:gd name="T22" fmla="*/ 729 w 743"/>
                <a:gd name="T23" fmla="*/ 253 h 521"/>
                <a:gd name="T24" fmla="*/ 638 w 743"/>
                <a:gd name="T25" fmla="*/ 497 h 521"/>
                <a:gd name="T26" fmla="*/ 648 w 743"/>
                <a:gd name="T27" fmla="*/ 497 h 521"/>
                <a:gd name="T28" fmla="*/ 649 w 743"/>
                <a:gd name="T29" fmla="*/ 10 h 521"/>
                <a:gd name="T30" fmla="*/ 485 w 743"/>
                <a:gd name="T31" fmla="*/ 480 h 521"/>
                <a:gd name="T32" fmla="*/ 403 w 743"/>
                <a:gd name="T33" fmla="*/ 485 h 521"/>
                <a:gd name="T34" fmla="*/ 308 w 743"/>
                <a:gd name="T35" fmla="*/ 462 h 521"/>
                <a:gd name="T36" fmla="*/ 247 w 743"/>
                <a:gd name="T37" fmla="*/ 488 h 521"/>
                <a:gd name="T38" fmla="*/ 137 w 743"/>
                <a:gd name="T39" fmla="*/ 392 h 521"/>
                <a:gd name="T40" fmla="*/ 80 w 743"/>
                <a:gd name="T41" fmla="*/ 353 h 521"/>
                <a:gd name="T42" fmla="*/ 0 w 743"/>
                <a:gd name="T43" fmla="*/ 343 h 521"/>
                <a:gd name="T44" fmla="*/ 41 w 743"/>
                <a:gd name="T45" fmla="*/ 124 h 521"/>
                <a:gd name="T46" fmla="*/ 403 w 743"/>
                <a:gd name="T47" fmla="*/ 36 h 521"/>
                <a:gd name="T48" fmla="*/ 485 w 743"/>
                <a:gd name="T49" fmla="*/ 41 h 521"/>
                <a:gd name="T50" fmla="*/ 156 w 743"/>
                <a:gd name="T51" fmla="*/ 383 h 521"/>
                <a:gd name="T52" fmla="*/ 168 w 743"/>
                <a:gd name="T53" fmla="*/ 441 h 521"/>
                <a:gd name="T54" fmla="*/ 295 w 743"/>
                <a:gd name="T55" fmla="*/ 457 h 521"/>
                <a:gd name="T56" fmla="*/ 471 w 743"/>
                <a:gd name="T57" fmla="*/ 41 h 521"/>
                <a:gd name="T58" fmla="*/ 417 w 743"/>
                <a:gd name="T59" fmla="*/ 41 h 521"/>
                <a:gd name="T60" fmla="*/ 77 w 743"/>
                <a:gd name="T61" fmla="*/ 171 h 521"/>
                <a:gd name="T62" fmla="*/ 68 w 743"/>
                <a:gd name="T63" fmla="*/ 165 h 521"/>
                <a:gd name="T64" fmla="*/ 14 w 743"/>
                <a:gd name="T65" fmla="*/ 165 h 521"/>
                <a:gd name="T66" fmla="*/ 41 w 743"/>
                <a:gd name="T67" fmla="*/ 370 h 521"/>
                <a:gd name="T68" fmla="*/ 71 w 743"/>
                <a:gd name="T69" fmla="*/ 337 h 521"/>
                <a:gd name="T70" fmla="*/ 77 w 743"/>
                <a:gd name="T71" fmla="*/ 336 h 521"/>
                <a:gd name="T72" fmla="*/ 313 w 743"/>
                <a:gd name="T73" fmla="*/ 433 h 521"/>
                <a:gd name="T74" fmla="*/ 413 w 743"/>
                <a:gd name="T75" fmla="*/ 473 h 521"/>
                <a:gd name="T76" fmla="*/ 444 w 743"/>
                <a:gd name="T77" fmla="*/ 507 h 521"/>
                <a:gd name="T78" fmla="*/ 471 w 743"/>
                <a:gd name="T79" fmla="*/ 4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3" h="521">
                  <a:moveTo>
                    <a:pt x="603" y="253"/>
                  </a:moveTo>
                  <a:cubicBezTo>
                    <a:pt x="603" y="300"/>
                    <a:pt x="586" y="344"/>
                    <a:pt x="555" y="376"/>
                  </a:cubicBezTo>
                  <a:cubicBezTo>
                    <a:pt x="554" y="378"/>
                    <a:pt x="552" y="378"/>
                    <a:pt x="550" y="378"/>
                  </a:cubicBezTo>
                  <a:cubicBezTo>
                    <a:pt x="549" y="378"/>
                    <a:pt x="547" y="378"/>
                    <a:pt x="545" y="376"/>
                  </a:cubicBezTo>
                  <a:cubicBezTo>
                    <a:pt x="543" y="374"/>
                    <a:pt x="543" y="369"/>
                    <a:pt x="545" y="367"/>
                  </a:cubicBezTo>
                  <a:cubicBezTo>
                    <a:pt x="574" y="337"/>
                    <a:pt x="589" y="296"/>
                    <a:pt x="589" y="253"/>
                  </a:cubicBezTo>
                  <a:cubicBezTo>
                    <a:pt x="589" y="210"/>
                    <a:pt x="574" y="170"/>
                    <a:pt x="546" y="140"/>
                  </a:cubicBezTo>
                  <a:cubicBezTo>
                    <a:pt x="543" y="137"/>
                    <a:pt x="543" y="133"/>
                    <a:pt x="546" y="130"/>
                  </a:cubicBezTo>
                  <a:cubicBezTo>
                    <a:pt x="549" y="128"/>
                    <a:pt x="553" y="128"/>
                    <a:pt x="556" y="131"/>
                  </a:cubicBezTo>
                  <a:cubicBezTo>
                    <a:pt x="587" y="163"/>
                    <a:pt x="603" y="207"/>
                    <a:pt x="603" y="253"/>
                  </a:cubicBezTo>
                  <a:close/>
                  <a:moveTo>
                    <a:pt x="602" y="70"/>
                  </a:moveTo>
                  <a:cubicBezTo>
                    <a:pt x="600" y="68"/>
                    <a:pt x="595" y="67"/>
                    <a:pt x="593" y="70"/>
                  </a:cubicBezTo>
                  <a:cubicBezTo>
                    <a:pt x="590" y="73"/>
                    <a:pt x="590" y="77"/>
                    <a:pt x="592" y="80"/>
                  </a:cubicBezTo>
                  <a:cubicBezTo>
                    <a:pt x="636" y="126"/>
                    <a:pt x="659" y="187"/>
                    <a:pt x="659" y="253"/>
                  </a:cubicBezTo>
                  <a:cubicBezTo>
                    <a:pt x="659" y="319"/>
                    <a:pt x="635" y="381"/>
                    <a:pt x="592" y="427"/>
                  </a:cubicBezTo>
                  <a:cubicBezTo>
                    <a:pt x="589" y="430"/>
                    <a:pt x="589" y="434"/>
                    <a:pt x="592" y="437"/>
                  </a:cubicBezTo>
                  <a:cubicBezTo>
                    <a:pt x="593" y="438"/>
                    <a:pt x="595" y="439"/>
                    <a:pt x="597" y="439"/>
                  </a:cubicBezTo>
                  <a:cubicBezTo>
                    <a:pt x="599" y="439"/>
                    <a:pt x="601" y="438"/>
                    <a:pt x="602" y="436"/>
                  </a:cubicBezTo>
                  <a:cubicBezTo>
                    <a:pt x="648" y="388"/>
                    <a:pt x="673" y="323"/>
                    <a:pt x="673" y="253"/>
                  </a:cubicBezTo>
                  <a:cubicBezTo>
                    <a:pt x="673" y="184"/>
                    <a:pt x="648" y="119"/>
                    <a:pt x="602" y="70"/>
                  </a:cubicBezTo>
                  <a:close/>
                  <a:moveTo>
                    <a:pt x="649" y="10"/>
                  </a:moveTo>
                  <a:cubicBezTo>
                    <a:pt x="646" y="7"/>
                    <a:pt x="642" y="7"/>
                    <a:pt x="639" y="10"/>
                  </a:cubicBezTo>
                  <a:cubicBezTo>
                    <a:pt x="636" y="12"/>
                    <a:pt x="636" y="17"/>
                    <a:pt x="639" y="20"/>
                  </a:cubicBezTo>
                  <a:cubicBezTo>
                    <a:pt x="697" y="81"/>
                    <a:pt x="729" y="164"/>
                    <a:pt x="729" y="253"/>
                  </a:cubicBezTo>
                  <a:cubicBezTo>
                    <a:pt x="729" y="342"/>
                    <a:pt x="697" y="425"/>
                    <a:pt x="638" y="487"/>
                  </a:cubicBezTo>
                  <a:cubicBezTo>
                    <a:pt x="636" y="490"/>
                    <a:pt x="636" y="494"/>
                    <a:pt x="638" y="497"/>
                  </a:cubicBezTo>
                  <a:cubicBezTo>
                    <a:pt x="640" y="498"/>
                    <a:pt x="642" y="499"/>
                    <a:pt x="643" y="499"/>
                  </a:cubicBezTo>
                  <a:cubicBezTo>
                    <a:pt x="645" y="499"/>
                    <a:pt x="647" y="498"/>
                    <a:pt x="648" y="497"/>
                  </a:cubicBezTo>
                  <a:cubicBezTo>
                    <a:pt x="709" y="432"/>
                    <a:pt x="743" y="346"/>
                    <a:pt x="743" y="253"/>
                  </a:cubicBezTo>
                  <a:cubicBezTo>
                    <a:pt x="743" y="161"/>
                    <a:pt x="710" y="74"/>
                    <a:pt x="649" y="10"/>
                  </a:cubicBezTo>
                  <a:close/>
                  <a:moveTo>
                    <a:pt x="485" y="41"/>
                  </a:moveTo>
                  <a:cubicBezTo>
                    <a:pt x="485" y="480"/>
                    <a:pt x="485" y="480"/>
                    <a:pt x="485" y="480"/>
                  </a:cubicBezTo>
                  <a:cubicBezTo>
                    <a:pt x="485" y="502"/>
                    <a:pt x="467" y="521"/>
                    <a:pt x="444" y="521"/>
                  </a:cubicBezTo>
                  <a:cubicBezTo>
                    <a:pt x="423" y="521"/>
                    <a:pt x="406" y="505"/>
                    <a:pt x="403" y="485"/>
                  </a:cubicBezTo>
                  <a:cubicBezTo>
                    <a:pt x="314" y="448"/>
                    <a:pt x="314" y="448"/>
                    <a:pt x="314" y="448"/>
                  </a:cubicBezTo>
                  <a:cubicBezTo>
                    <a:pt x="308" y="462"/>
                    <a:pt x="308" y="462"/>
                    <a:pt x="308" y="462"/>
                  </a:cubicBezTo>
                  <a:cubicBezTo>
                    <a:pt x="301" y="481"/>
                    <a:pt x="283" y="492"/>
                    <a:pt x="265" y="492"/>
                  </a:cubicBezTo>
                  <a:cubicBezTo>
                    <a:pt x="259" y="492"/>
                    <a:pt x="253" y="491"/>
                    <a:pt x="247" y="488"/>
                  </a:cubicBezTo>
                  <a:cubicBezTo>
                    <a:pt x="162" y="454"/>
                    <a:pt x="162" y="454"/>
                    <a:pt x="162" y="454"/>
                  </a:cubicBezTo>
                  <a:cubicBezTo>
                    <a:pt x="138" y="444"/>
                    <a:pt x="127" y="416"/>
                    <a:pt x="137" y="392"/>
                  </a:cubicBezTo>
                  <a:cubicBezTo>
                    <a:pt x="143" y="378"/>
                    <a:pt x="143" y="378"/>
                    <a:pt x="143" y="378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76" y="370"/>
                    <a:pt x="60" y="384"/>
                    <a:pt x="41" y="384"/>
                  </a:cubicBezTo>
                  <a:cubicBezTo>
                    <a:pt x="18" y="384"/>
                    <a:pt x="0" y="365"/>
                    <a:pt x="0" y="3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42"/>
                    <a:pt x="18" y="124"/>
                    <a:pt x="41" y="124"/>
                  </a:cubicBezTo>
                  <a:cubicBezTo>
                    <a:pt x="60" y="124"/>
                    <a:pt x="76" y="137"/>
                    <a:pt x="81" y="155"/>
                  </a:cubicBezTo>
                  <a:cubicBezTo>
                    <a:pt x="403" y="36"/>
                    <a:pt x="403" y="36"/>
                    <a:pt x="403" y="36"/>
                  </a:cubicBezTo>
                  <a:cubicBezTo>
                    <a:pt x="406" y="16"/>
                    <a:pt x="423" y="0"/>
                    <a:pt x="444" y="0"/>
                  </a:cubicBezTo>
                  <a:cubicBezTo>
                    <a:pt x="467" y="0"/>
                    <a:pt x="485" y="18"/>
                    <a:pt x="485" y="41"/>
                  </a:cubicBezTo>
                  <a:close/>
                  <a:moveTo>
                    <a:pt x="301" y="443"/>
                  </a:moveTo>
                  <a:cubicBezTo>
                    <a:pt x="156" y="383"/>
                    <a:pt x="156" y="383"/>
                    <a:pt x="156" y="383"/>
                  </a:cubicBezTo>
                  <a:cubicBezTo>
                    <a:pt x="150" y="398"/>
                    <a:pt x="150" y="398"/>
                    <a:pt x="150" y="398"/>
                  </a:cubicBezTo>
                  <a:cubicBezTo>
                    <a:pt x="143" y="414"/>
                    <a:pt x="151" y="434"/>
                    <a:pt x="168" y="441"/>
                  </a:cubicBezTo>
                  <a:cubicBezTo>
                    <a:pt x="252" y="475"/>
                    <a:pt x="252" y="475"/>
                    <a:pt x="252" y="475"/>
                  </a:cubicBezTo>
                  <a:cubicBezTo>
                    <a:pt x="269" y="482"/>
                    <a:pt x="288" y="474"/>
                    <a:pt x="295" y="457"/>
                  </a:cubicBezTo>
                  <a:lnTo>
                    <a:pt x="301" y="443"/>
                  </a:lnTo>
                  <a:close/>
                  <a:moveTo>
                    <a:pt x="471" y="41"/>
                  </a:moveTo>
                  <a:cubicBezTo>
                    <a:pt x="471" y="26"/>
                    <a:pt x="459" y="14"/>
                    <a:pt x="444" y="14"/>
                  </a:cubicBezTo>
                  <a:cubicBezTo>
                    <a:pt x="429" y="14"/>
                    <a:pt x="417" y="26"/>
                    <a:pt x="417" y="41"/>
                  </a:cubicBezTo>
                  <a:cubicBezTo>
                    <a:pt x="417" y="44"/>
                    <a:pt x="415" y="47"/>
                    <a:pt x="412" y="48"/>
                  </a:cubicBezTo>
                  <a:cubicBezTo>
                    <a:pt x="77" y="171"/>
                    <a:pt x="77" y="171"/>
                    <a:pt x="77" y="171"/>
                  </a:cubicBezTo>
                  <a:cubicBezTo>
                    <a:pt x="75" y="172"/>
                    <a:pt x="73" y="172"/>
                    <a:pt x="71" y="170"/>
                  </a:cubicBezTo>
                  <a:cubicBezTo>
                    <a:pt x="69" y="169"/>
                    <a:pt x="68" y="167"/>
                    <a:pt x="68" y="165"/>
                  </a:cubicBezTo>
                  <a:cubicBezTo>
                    <a:pt x="68" y="150"/>
                    <a:pt x="56" y="138"/>
                    <a:pt x="41" y="138"/>
                  </a:cubicBezTo>
                  <a:cubicBezTo>
                    <a:pt x="26" y="138"/>
                    <a:pt x="14" y="150"/>
                    <a:pt x="14" y="165"/>
                  </a:cubicBezTo>
                  <a:cubicBezTo>
                    <a:pt x="14" y="343"/>
                    <a:pt x="14" y="343"/>
                    <a:pt x="14" y="343"/>
                  </a:cubicBezTo>
                  <a:cubicBezTo>
                    <a:pt x="14" y="358"/>
                    <a:pt x="26" y="370"/>
                    <a:pt x="41" y="370"/>
                  </a:cubicBezTo>
                  <a:cubicBezTo>
                    <a:pt x="56" y="370"/>
                    <a:pt x="68" y="358"/>
                    <a:pt x="68" y="343"/>
                  </a:cubicBezTo>
                  <a:cubicBezTo>
                    <a:pt x="68" y="340"/>
                    <a:pt x="69" y="338"/>
                    <a:pt x="71" y="337"/>
                  </a:cubicBezTo>
                  <a:cubicBezTo>
                    <a:pt x="72" y="336"/>
                    <a:pt x="73" y="336"/>
                    <a:pt x="75" y="336"/>
                  </a:cubicBezTo>
                  <a:cubicBezTo>
                    <a:pt x="76" y="336"/>
                    <a:pt x="76" y="336"/>
                    <a:pt x="77" y="336"/>
                  </a:cubicBezTo>
                  <a:cubicBezTo>
                    <a:pt x="313" y="433"/>
                    <a:pt x="313" y="433"/>
                    <a:pt x="313" y="433"/>
                  </a:cubicBezTo>
                  <a:cubicBezTo>
                    <a:pt x="313" y="433"/>
                    <a:pt x="313" y="433"/>
                    <a:pt x="313" y="433"/>
                  </a:cubicBezTo>
                  <a:cubicBezTo>
                    <a:pt x="313" y="433"/>
                    <a:pt x="313" y="433"/>
                    <a:pt x="313" y="433"/>
                  </a:cubicBezTo>
                  <a:cubicBezTo>
                    <a:pt x="413" y="473"/>
                    <a:pt x="413" y="473"/>
                    <a:pt x="413" y="473"/>
                  </a:cubicBezTo>
                  <a:cubicBezTo>
                    <a:pt x="415" y="474"/>
                    <a:pt x="417" y="477"/>
                    <a:pt x="417" y="480"/>
                  </a:cubicBezTo>
                  <a:cubicBezTo>
                    <a:pt x="417" y="495"/>
                    <a:pt x="429" y="507"/>
                    <a:pt x="444" y="507"/>
                  </a:cubicBezTo>
                  <a:cubicBezTo>
                    <a:pt x="459" y="507"/>
                    <a:pt x="471" y="495"/>
                    <a:pt x="471" y="480"/>
                  </a:cubicBezTo>
                  <a:lnTo>
                    <a:pt x="471" y="4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2BC737B-BE03-4C5D-91DE-5255699EF875}"/>
              </a:ext>
            </a:extLst>
          </p:cNvPr>
          <p:cNvSpPr txBox="1">
            <a:spLocks noChangeAspect="1"/>
          </p:cNvSpPr>
          <p:nvPr/>
        </p:nvSpPr>
        <p:spPr>
          <a:xfrm>
            <a:off x="289906" y="445404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Site conditions assessment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F9B9A4-6348-4E90-9E04-2E92143BD9FF}"/>
              </a:ext>
            </a:extLst>
          </p:cNvPr>
          <p:cNvSpPr txBox="1">
            <a:spLocks noChangeAspect="1"/>
          </p:cNvSpPr>
          <p:nvPr/>
        </p:nvSpPr>
        <p:spPr>
          <a:xfrm>
            <a:off x="2192743" y="445404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Energy yield assessment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E2A7FF-4F00-4451-B0F8-BA4EA836D110}"/>
              </a:ext>
            </a:extLst>
          </p:cNvPr>
          <p:cNvSpPr txBox="1">
            <a:spLocks noChangeAspect="1"/>
          </p:cNvSpPr>
          <p:nvPr/>
        </p:nvSpPr>
        <p:spPr>
          <a:xfrm>
            <a:off x="4095580" y="445404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Anchoring and mooring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7C034B-41D9-4199-BB91-16D3CDD35DC8}"/>
              </a:ext>
            </a:extLst>
          </p:cNvPr>
          <p:cNvSpPr txBox="1">
            <a:spLocks noChangeAspect="1"/>
          </p:cNvSpPr>
          <p:nvPr/>
        </p:nvSpPr>
        <p:spPr>
          <a:xfrm>
            <a:off x="5998417" y="445404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Floating components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0058A5-9F56-4BE4-BAC7-387ABE9E7A94}"/>
              </a:ext>
            </a:extLst>
          </p:cNvPr>
          <p:cNvSpPr txBox="1">
            <a:spLocks noChangeAspect="1"/>
          </p:cNvSpPr>
          <p:nvPr/>
        </p:nvSpPr>
        <p:spPr>
          <a:xfrm>
            <a:off x="5997316" y="520333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Permitting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D5C84-FB82-4646-89CC-490D997774A2}"/>
              </a:ext>
            </a:extLst>
          </p:cNvPr>
          <p:cNvSpPr txBox="1">
            <a:spLocks noChangeAspect="1"/>
          </p:cNvSpPr>
          <p:nvPr/>
        </p:nvSpPr>
        <p:spPr>
          <a:xfrm>
            <a:off x="4093378" y="520333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Environmental impact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C73812-2FD6-4120-8785-6A8C9E73F1B3}"/>
              </a:ext>
            </a:extLst>
          </p:cNvPr>
          <p:cNvSpPr txBox="1">
            <a:spLocks noChangeAspect="1"/>
          </p:cNvSpPr>
          <p:nvPr/>
        </p:nvSpPr>
        <p:spPr>
          <a:xfrm>
            <a:off x="2189440" y="520333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Electrical layout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D1C569-6DBB-4A66-BC7E-91FB5D00A6C7}"/>
              </a:ext>
            </a:extLst>
          </p:cNvPr>
          <p:cNvSpPr txBox="1">
            <a:spLocks noChangeAspect="1"/>
          </p:cNvSpPr>
          <p:nvPr/>
        </p:nvSpPr>
        <p:spPr>
          <a:xfrm>
            <a:off x="285502" y="520333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Health &amp; Safety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9B256A-DCEE-43C1-8081-D0238217A59E}"/>
              </a:ext>
            </a:extLst>
          </p:cNvPr>
          <p:cNvSpPr txBox="1">
            <a:spLocks noChangeAspect="1"/>
          </p:cNvSpPr>
          <p:nvPr/>
        </p:nvSpPr>
        <p:spPr>
          <a:xfrm>
            <a:off x="7901255" y="520333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O&amp;M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03B18A-EF12-41F6-BA07-75BBA49D002E}"/>
              </a:ext>
            </a:extLst>
          </p:cNvPr>
          <p:cNvSpPr txBox="1">
            <a:spLocks noChangeAspect="1"/>
          </p:cNvSpPr>
          <p:nvPr/>
        </p:nvSpPr>
        <p:spPr>
          <a:xfrm>
            <a:off x="7901255" y="4454042"/>
            <a:ext cx="1800000" cy="540000"/>
          </a:xfrm>
          <a:prstGeom prst="rect">
            <a:avLst/>
          </a:prstGeom>
          <a:solidFill>
            <a:srgbClr val="009FD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>
                <a:solidFill>
                  <a:srgbClr val="FFFFFF"/>
                </a:solidFill>
              </a:rPr>
              <a:t>Installation</a:t>
            </a:r>
          </a:p>
        </p:txBody>
      </p:sp>
    </p:spTree>
    <p:extLst>
      <p:ext uri="{BB962C8B-B14F-4D97-AF65-F5344CB8AC3E}">
        <p14:creationId xmlns:p14="http://schemas.microsoft.com/office/powerpoint/2010/main" val="3306241007"/>
      </p:ext>
    </p:extLst>
  </p:cSld>
  <p:clrMapOvr>
    <a:masterClrMapping/>
  </p:clrMapOvr>
</p:sld>
</file>

<file path=ppt/theme/theme1.xml><?xml version="1.0" encoding="utf-8"?>
<a:theme xmlns:a="http://schemas.openxmlformats.org/drawingml/2006/main" name="DNV GL template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F6F19602-4529-4AF9-B4BB-77420EB1038C}" vid="{E98E1996-4820-467C-8133-EE549B8AFA52}"/>
    </a:ext>
  </a:extLst>
</a:theme>
</file>

<file path=ppt/theme/theme2.xml><?xml version="1.0" encoding="utf-8"?>
<a:theme xmlns:a="http://schemas.openxmlformats.org/drawingml/2006/main" name="Agenda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NV GL PowerPoint template 16-9 company wide.potx" id="{F6F19602-4529-4AF9-B4BB-77420EB1038C}" vid="{8B06B1F9-96AA-485F-BE32-272043B515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E2795C797F54D8906A0C0618CFE19" ma:contentTypeVersion="13" ma:contentTypeDescription="Create a new document." ma:contentTypeScope="" ma:versionID="18d8d6566b61ec29ff5aac96132db6ce">
  <xsd:schema xmlns:xsd="http://www.w3.org/2001/XMLSchema" xmlns:xs="http://www.w3.org/2001/XMLSchema" xmlns:p="http://schemas.microsoft.com/office/2006/metadata/properties" xmlns:ns3="b3c910c6-9100-4958-b41a-770746850fe7" xmlns:ns4="710a2f9d-ae2c-4aca-b981-a12e8934e5cc" targetNamespace="http://schemas.microsoft.com/office/2006/metadata/properties" ma:root="true" ma:fieldsID="435359553a459ef597d7c7cd581b5526" ns3:_="" ns4:_="">
    <xsd:import namespace="b3c910c6-9100-4958-b41a-770746850fe7"/>
    <xsd:import namespace="710a2f9d-ae2c-4aca-b981-a12e8934e5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910c6-9100-4958-b41a-770746850f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a2f9d-ae2c-4aca-b981-a12e8934e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0DABD2-C5ED-4DC2-AB24-AF775E356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309CA6-0523-4544-976B-999CE069A6EB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710a2f9d-ae2c-4aca-b981-a12e8934e5cc"/>
    <ds:schemaRef ds:uri="http://purl.org/dc/terms/"/>
    <ds:schemaRef ds:uri="http://schemas.microsoft.com/office/2006/metadata/properties"/>
    <ds:schemaRef ds:uri="http://schemas.microsoft.com/office/2006/documentManagement/types"/>
    <ds:schemaRef ds:uri="b3c910c6-9100-4958-b41a-770746850fe7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A2C27C-B912-46D0-8126-A6A8C7703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910c6-9100-4958-b41a-770746850fe7"/>
    <ds:schemaRef ds:uri="710a2f9d-ae2c-4aca-b981-a12e8934e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DNV GL PowerPoint template 16-9 company wide</Template>
  <TotalTime>4225</TotalTime>
  <Words>950</Words>
  <Application>Microsoft Office PowerPoint</Application>
  <PresentationFormat>Widescreen</PresentationFormat>
  <Paragraphs>181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Verdana</vt:lpstr>
      <vt:lpstr>Wingdings</vt:lpstr>
      <vt:lpstr>Wingdings 2</vt:lpstr>
      <vt:lpstr>DNV GL template</vt:lpstr>
      <vt:lpstr>Agenda</vt:lpstr>
      <vt:lpstr>PowerPoint Presentation</vt:lpstr>
      <vt:lpstr>Status of the Floating PV market</vt:lpstr>
      <vt:lpstr>Global projects examples</vt:lpstr>
      <vt:lpstr>UK track record</vt:lpstr>
      <vt:lpstr>UK Potential</vt:lpstr>
      <vt:lpstr>Even more UK potential</vt:lpstr>
      <vt:lpstr>Potential of offshore PV compared to offshore wind</vt:lpstr>
      <vt:lpstr>Knowledge gaps and challenges in floating solar</vt:lpstr>
      <vt:lpstr>DNV GL Floating Solar Recommended Practice</vt:lpstr>
      <vt:lpstr>Floating Solar PV Recommended Practice Joint Industry Project (JIP)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Feenstra, Jon</dc:creator>
  <cp:lastModifiedBy>Muspratt, Adam (RX)</cp:lastModifiedBy>
  <cp:revision>47</cp:revision>
  <cp:lastPrinted>2019-07-03T09:31:42Z</cp:lastPrinted>
  <dcterms:created xsi:type="dcterms:W3CDTF">2019-06-18T07:22:07Z</dcterms:created>
  <dcterms:modified xsi:type="dcterms:W3CDTF">2020-07-28T20:15:03Z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RunSetTextContentFromTag">
    <vt:lpwstr>True</vt:lpwstr>
  </property>
  <property fmtid="{D5CDD505-2E9C-101B-9397-08002B2CF9AE}" pid="4" name="SD_DocumentLanguage">
    <vt:lpwstr>en-GB</vt:lpwstr>
  </property>
  <property fmtid="{D5CDD505-2E9C-101B-9397-08002B2CF9AE}" pid="5" name="SD_DocumentLanguageString">
    <vt:lpwstr>English (United Kingdom)</vt:lpwstr>
  </property>
  <property fmtid="{D5CDD505-2E9C-101B-9397-08002B2CF9AE}" pid="6" name="SD_CtlText_BusinessAreaName">
    <vt:lpwstr>Blank</vt:lpwstr>
  </property>
  <property fmtid="{D5CDD505-2E9C-101B-9397-08002B2CF9AE}" pid="7" name="SD_CtlText_DocumentNumber">
    <vt:lpwstr/>
  </property>
  <property fmtid="{D5CDD505-2E9C-101B-9397-08002B2CF9AE}" pid="8" name="sdDocumentDate">
    <vt:lpwstr>43073</vt:lpwstr>
  </property>
  <property fmtid="{D5CDD505-2E9C-101B-9397-08002B2CF9AE}" pid="9" name="sdDocumentDateFormat">
    <vt:lpwstr>en-GB:dd MMMM yyyy</vt:lpwstr>
  </property>
  <property fmtid="{D5CDD505-2E9C-101B-9397-08002B2CF9AE}" pid="10" name="SD_CtlText_AuthorName">
    <vt:lpwstr/>
  </property>
  <property fmtid="{D5CDD505-2E9C-101B-9397-08002B2CF9AE}" pid="11" name="SD_CtlText_Confidentiality">
    <vt:lpwstr>Open (Ungraded)</vt:lpwstr>
  </property>
  <property fmtid="{D5CDD505-2E9C-101B-9397-08002B2CF9AE}" pid="12" name="SD_UserprofileName">
    <vt:lpwstr/>
  </property>
  <property fmtid="{D5CDD505-2E9C-101B-9397-08002B2CF9AE}" pid="13" name="DocumentInfoFinished">
    <vt:lpwstr>True</vt:lpwstr>
  </property>
  <property fmtid="{D5CDD505-2E9C-101B-9397-08002B2CF9AE}" pid="14" name="ContentTypeId">
    <vt:lpwstr>0x010100DA4E2795C797F54D8906A0C0618CFE19</vt:lpwstr>
  </property>
</Properties>
</file>