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813" r:id="rId5"/>
    <p:sldMasterId id="2147483839" r:id="rId6"/>
    <p:sldMasterId id="2147483892" r:id="rId7"/>
    <p:sldMasterId id="2147483922" r:id="rId8"/>
  </p:sldMasterIdLst>
  <p:notesMasterIdLst>
    <p:notesMasterId r:id="rId16"/>
  </p:notesMasterIdLst>
  <p:handoutMasterIdLst>
    <p:handoutMasterId r:id="rId17"/>
  </p:handoutMasterIdLst>
  <p:sldIdLst>
    <p:sldId id="559" r:id="rId9"/>
    <p:sldId id="573" r:id="rId10"/>
    <p:sldId id="571" r:id="rId11"/>
    <p:sldId id="583" r:id="rId12"/>
    <p:sldId id="584" r:id="rId13"/>
    <p:sldId id="585" r:id="rId14"/>
    <p:sldId id="553" r:id="rId15"/>
  </p:sldIdLst>
  <p:sldSz cx="9144000" cy="5143500" type="screen16x9"/>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2548C3-7173-4F23-99C3-7666EA7B1355}">
          <p14:sldIdLst>
            <p14:sldId id="559"/>
            <p14:sldId id="573"/>
            <p14:sldId id="571"/>
            <p14:sldId id="583"/>
            <p14:sldId id="584"/>
            <p14:sldId id="585"/>
            <p14:sldId id="5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meaton" initials="ES" lastIdx="43" clrIdx="0">
    <p:extLst>
      <p:ext uri="{19B8F6BF-5375-455C-9EA6-DF929625EA0E}">
        <p15:presenceInfo xmlns:p15="http://schemas.microsoft.com/office/powerpoint/2012/main" userId="S-1-5-21-1960408961-602162358-839522115-11179" providerId="AD"/>
      </p:ext>
    </p:extLst>
  </p:cmAuthor>
  <p:cmAuthor id="2" name="Helder Vos" initials="HV" lastIdx="1" clrIdx="1">
    <p:extLst>
      <p:ext uri="{19B8F6BF-5375-455C-9EA6-DF929625EA0E}">
        <p15:presenceInfo xmlns:p15="http://schemas.microsoft.com/office/powerpoint/2012/main" userId="0ce11f89334a7954" providerId="Windows Live"/>
      </p:ext>
    </p:extLst>
  </p:cmAuthor>
  <p:cmAuthor id="3" name="Jessica Butlin" initials="JB" lastIdx="9" clrIdx="2">
    <p:extLst>
      <p:ext uri="{19B8F6BF-5375-455C-9EA6-DF929625EA0E}">
        <p15:presenceInfo xmlns:p15="http://schemas.microsoft.com/office/powerpoint/2012/main" userId="S::Jessica-Butlin@smartestenergy.com::55308fa9-27ae-42ea-beea-180b9d5e8ae9" providerId="AD"/>
      </p:ext>
    </p:extLst>
  </p:cmAuthor>
  <p:cmAuthor id="4" name="Louise Rothwell" initials="LR" lastIdx="68" clrIdx="3">
    <p:extLst>
      <p:ext uri="{19B8F6BF-5375-455C-9EA6-DF929625EA0E}">
        <p15:presenceInfo xmlns:p15="http://schemas.microsoft.com/office/powerpoint/2012/main" userId="S-1-5-21-1960408961-602162358-839522115-324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D41"/>
    <a:srgbClr val="38ABE0"/>
    <a:srgbClr val="0B1D42"/>
    <a:srgbClr val="38AAE0"/>
    <a:srgbClr val="651D32"/>
    <a:srgbClr val="E87722"/>
    <a:srgbClr val="FFB71C"/>
    <a:srgbClr val="FFFFFF"/>
    <a:srgbClr val="F2F2F2"/>
    <a:srgbClr val="CBC4B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4"/>
    <p:restoredTop sz="83666" autoAdjust="0"/>
  </p:normalViewPr>
  <p:slideViewPr>
    <p:cSldViewPr snapToGrid="0">
      <p:cViewPr varScale="1">
        <p:scale>
          <a:sx n="81" d="100"/>
          <a:sy n="81" d="100"/>
        </p:scale>
        <p:origin x="1170"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4632" y="11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2835"/>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sz="quarter" idx="1"/>
          </p:nvPr>
        </p:nvSpPr>
        <p:spPr>
          <a:xfrm>
            <a:off x="3902597" y="1"/>
            <a:ext cx="2985558" cy="502835"/>
          </a:xfrm>
          <a:prstGeom prst="rect">
            <a:avLst/>
          </a:prstGeom>
        </p:spPr>
        <p:txBody>
          <a:bodyPr vert="horz" lIns="96634" tIns="48317" rIns="96634" bIns="48317" rtlCol="0"/>
          <a:lstStyle>
            <a:lvl1pPr algn="r">
              <a:defRPr sz="1300"/>
            </a:lvl1pPr>
          </a:lstStyle>
          <a:p>
            <a:fld id="{F8B510DC-F220-D44B-9AE4-8EE85D47BBE6}" type="datetimeFigureOut">
              <a:rPr lang="en-US" smtClean="0"/>
              <a:t>8/19/2020</a:t>
            </a:fld>
            <a:endParaRPr lang="en-US" dirty="0"/>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DBA4A4D-C1CB-E749-9481-51F22BEFC3D6}" type="slidenum">
              <a:rPr lang="en-US" smtClean="0"/>
              <a:t>‹#›</a:t>
            </a:fld>
            <a:endParaRPr lang="en-US" dirty="0"/>
          </a:p>
        </p:txBody>
      </p:sp>
    </p:spTree>
    <p:extLst>
      <p:ext uri="{BB962C8B-B14F-4D97-AF65-F5344CB8AC3E}">
        <p14:creationId xmlns:p14="http://schemas.microsoft.com/office/powerpoint/2010/main" val="156812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9533DE3A-7E69-40B3-8C54-DFCF32AF5D83}" type="datetimeFigureOut">
              <a:rPr lang="en-GB" smtClean="0"/>
              <a:t>19/08/2020</a:t>
            </a:fld>
            <a:endParaRPr lang="en-GB" dirty="0"/>
          </a:p>
        </p:txBody>
      </p:sp>
      <p:sp>
        <p:nvSpPr>
          <p:cNvPr id="4" name="Slide Image Placehold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B1C0AA3A-5772-47FD-BCBF-7CC8D1653426}" type="slidenum">
              <a:rPr lang="en-GB" smtClean="0"/>
              <a:t>‹#›</a:t>
            </a:fld>
            <a:endParaRPr lang="en-GB" dirty="0"/>
          </a:p>
        </p:txBody>
      </p:sp>
    </p:spTree>
    <p:extLst>
      <p:ext uri="{BB962C8B-B14F-4D97-AF65-F5344CB8AC3E}">
        <p14:creationId xmlns:p14="http://schemas.microsoft.com/office/powerpoint/2010/main" val="83118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C0AA3A-5772-47FD-BCBF-7CC8D1653426}" type="slidenum">
              <a:rPr lang="en-GB" smtClean="0"/>
              <a:t>1</a:t>
            </a:fld>
            <a:endParaRPr lang="en-GB" dirty="0"/>
          </a:p>
        </p:txBody>
      </p:sp>
    </p:spTree>
    <p:extLst>
      <p:ext uri="{BB962C8B-B14F-4D97-AF65-F5344CB8AC3E}">
        <p14:creationId xmlns:p14="http://schemas.microsoft.com/office/powerpoint/2010/main" val="352643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C0AA3A-5772-47FD-BCBF-7CC8D1653426}" type="slidenum">
              <a:rPr lang="en-GB" smtClean="0"/>
              <a:t>2</a:t>
            </a:fld>
            <a:endParaRPr lang="en-GB" dirty="0"/>
          </a:p>
        </p:txBody>
      </p:sp>
    </p:spTree>
    <p:extLst>
      <p:ext uri="{BB962C8B-B14F-4D97-AF65-F5344CB8AC3E}">
        <p14:creationId xmlns:p14="http://schemas.microsoft.com/office/powerpoint/2010/main" val="126463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C0AA3A-5772-47FD-BCBF-7CC8D1653426}" type="slidenum">
              <a:rPr lang="en-GB" smtClean="0"/>
              <a:t>3</a:t>
            </a:fld>
            <a:endParaRPr lang="en-GB" dirty="0"/>
          </a:p>
        </p:txBody>
      </p:sp>
    </p:spTree>
    <p:extLst>
      <p:ext uri="{BB962C8B-B14F-4D97-AF65-F5344CB8AC3E}">
        <p14:creationId xmlns:p14="http://schemas.microsoft.com/office/powerpoint/2010/main" val="355898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338">
              <a:defRPr/>
            </a:pPr>
            <a:fld id="{B1C0AA3A-5772-47FD-BCBF-7CC8D1653426}" type="slidenum">
              <a:rPr lang="en-GB">
                <a:solidFill>
                  <a:prstClr val="black"/>
                </a:solidFill>
                <a:latin typeface="Calibri"/>
              </a:rPr>
              <a:pPr defTabSz="966338">
                <a:defRPr/>
              </a:pPr>
              <a:t>4</a:t>
            </a:fld>
            <a:endParaRPr lang="en-GB" dirty="0">
              <a:solidFill>
                <a:prstClr val="black"/>
              </a:solidFill>
              <a:latin typeface="Calibri"/>
            </a:endParaRPr>
          </a:p>
        </p:txBody>
      </p:sp>
    </p:spTree>
    <p:extLst>
      <p:ext uri="{BB962C8B-B14F-4D97-AF65-F5344CB8AC3E}">
        <p14:creationId xmlns:p14="http://schemas.microsoft.com/office/powerpoint/2010/main" val="428616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C0AA3A-5772-47FD-BCBF-7CC8D1653426}" type="slidenum">
              <a:rPr lang="en-GB" smtClean="0"/>
              <a:t>5</a:t>
            </a:fld>
            <a:endParaRPr lang="en-GB" dirty="0"/>
          </a:p>
        </p:txBody>
      </p:sp>
    </p:spTree>
    <p:extLst>
      <p:ext uri="{BB962C8B-B14F-4D97-AF65-F5344CB8AC3E}">
        <p14:creationId xmlns:p14="http://schemas.microsoft.com/office/powerpoint/2010/main" val="143969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C0AA3A-5772-47FD-BCBF-7CC8D1653426}" type="slidenum">
              <a:rPr lang="en-GB" smtClean="0"/>
              <a:t>6</a:t>
            </a:fld>
            <a:endParaRPr lang="en-GB" dirty="0"/>
          </a:p>
        </p:txBody>
      </p:sp>
    </p:spTree>
    <p:extLst>
      <p:ext uri="{BB962C8B-B14F-4D97-AF65-F5344CB8AC3E}">
        <p14:creationId xmlns:p14="http://schemas.microsoft.com/office/powerpoint/2010/main" val="82581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0AA3A-5772-47FD-BCBF-7CC8D1653426}" type="slidenum">
              <a:rPr lang="en-GB" smtClean="0"/>
              <a:t>7</a:t>
            </a:fld>
            <a:endParaRPr lang="en-GB" dirty="0"/>
          </a:p>
        </p:txBody>
      </p:sp>
    </p:spTree>
    <p:extLst>
      <p:ext uri="{BB962C8B-B14F-4D97-AF65-F5344CB8AC3E}">
        <p14:creationId xmlns:p14="http://schemas.microsoft.com/office/powerpoint/2010/main" val="4036096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dirty="0"/>
          </a:p>
        </p:txBody>
      </p:sp>
      <p:sp>
        <p:nvSpPr>
          <p:cNvPr id="7" name="Rectangle 6">
            <a:extLst>
              <a:ext uri="{FF2B5EF4-FFF2-40B4-BE49-F238E27FC236}">
                <a16:creationId xmlns:a16="http://schemas.microsoft.com/office/drawing/2014/main" id="{8C09ACDD-0069-474D-B8D8-7BEB2EF0D4CB}"/>
              </a:ext>
            </a:extLst>
          </p:cNvPr>
          <p:cNvSpPr/>
          <p:nvPr userDrawn="1"/>
        </p:nvSpPr>
        <p:spPr>
          <a:xfrm>
            <a:off x="0" y="2571750"/>
            <a:ext cx="9144000" cy="257175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250824" y="1995686"/>
            <a:ext cx="6337399" cy="576064"/>
          </a:xfrm>
          <a:prstGeom prst="rect">
            <a:avLst/>
          </a:prstGeom>
        </p:spPr>
        <p:txBody>
          <a:bodyPr>
            <a:noAutofit/>
          </a:bodyPr>
          <a:lstStyle>
            <a:lvl1pPr marL="0" indent="0" algn="l">
              <a:buNone/>
              <a:defRPr sz="3000" b="1" baseline="0">
                <a:solidFill>
                  <a:schemeClr val="tx2"/>
                </a:solidFill>
              </a:defRPr>
            </a:lvl1pPr>
          </a:lstStyle>
          <a:p>
            <a:pPr lvl="0"/>
            <a:r>
              <a:rPr lang="en-US"/>
              <a:t>Your title goes here</a:t>
            </a:r>
            <a:endParaRPr lang="en-GB"/>
          </a:p>
        </p:txBody>
      </p:sp>
      <p:pic>
        <p:nvPicPr>
          <p:cNvPr id="3" name="Picture 2">
            <a:extLst>
              <a:ext uri="{FF2B5EF4-FFF2-40B4-BE49-F238E27FC236}">
                <a16:creationId xmlns:a16="http://schemas.microsoft.com/office/drawing/2014/main" id="{CC8A1138-044D-4D69-A84F-D8133C61659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90023" y="4070770"/>
            <a:ext cx="1628217" cy="970497"/>
          </a:xfrm>
          <a:prstGeom prst="rect">
            <a:avLst/>
          </a:prstGeom>
        </p:spPr>
      </p:pic>
      <p:sp>
        <p:nvSpPr>
          <p:cNvPr id="10" name="Text Placeholder 3">
            <a:extLst>
              <a:ext uri="{FF2B5EF4-FFF2-40B4-BE49-F238E27FC236}">
                <a16:creationId xmlns:a16="http://schemas.microsoft.com/office/drawing/2014/main" id="{C8773D74-7AD8-467D-BB7E-C64C184F72EA}"/>
              </a:ext>
            </a:extLst>
          </p:cNvPr>
          <p:cNvSpPr>
            <a:spLocks noGrp="1"/>
          </p:cNvSpPr>
          <p:nvPr>
            <p:ph type="body" sz="quarter" idx="15" hasCustomPrompt="1"/>
          </p:nvPr>
        </p:nvSpPr>
        <p:spPr>
          <a:xfrm>
            <a:off x="250824" y="2734286"/>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Tree>
    <p:extLst>
      <p:ext uri="{BB962C8B-B14F-4D97-AF65-F5344CB8AC3E}">
        <p14:creationId xmlns:p14="http://schemas.microsoft.com/office/powerpoint/2010/main" val="228793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windmill next to a body of water&#10;&#10;Description automatically generated">
            <a:extLst>
              <a:ext uri="{FF2B5EF4-FFF2-40B4-BE49-F238E27FC236}">
                <a16:creationId xmlns:a16="http://schemas.microsoft.com/office/drawing/2014/main" id="{891A74BD-34F4-FD4D-86AA-9E9688282CE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237"/>
            <a:ext cx="9143958" cy="2784843"/>
          </a:xfrm>
          <a:prstGeom prst="rect">
            <a:avLst/>
          </a:prstGeom>
        </p:spPr>
      </p:pic>
      <p:sp>
        <p:nvSpPr>
          <p:cNvPr id="2" name="Rectangle 1">
            <a:extLst>
              <a:ext uri="{FF2B5EF4-FFF2-40B4-BE49-F238E27FC236}">
                <a16:creationId xmlns:a16="http://schemas.microsoft.com/office/drawing/2014/main" id="{C61C77B8-6362-AE43-8CF6-A94A69D161D8}"/>
              </a:ext>
            </a:extLst>
          </p:cNvPr>
          <p:cNvSpPr/>
          <p:nvPr userDrawn="1"/>
        </p:nvSpPr>
        <p:spPr>
          <a:xfrm>
            <a:off x="0" y="0"/>
            <a:ext cx="9144000" cy="2784842"/>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dirty="0"/>
              <a:t>Slide </a:t>
            </a:r>
            <a:r>
              <a:rPr lang="en-GB" dirty="0"/>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29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Agenda</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E9B32AA7-54A3-4974-A1CC-70D0DBDA98E7}"/>
              </a:ext>
            </a:extLst>
          </p:cNvPr>
          <p:cNvSpPr>
            <a:spLocks noGrp="1"/>
          </p:cNvSpPr>
          <p:nvPr>
            <p:ph type="body" sz="quarter" idx="14"/>
          </p:nvPr>
        </p:nvSpPr>
        <p:spPr>
          <a:xfrm>
            <a:off x="3311352" y="411511"/>
            <a:ext cx="5581127" cy="4210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18397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11F12C0F-84C0-4E8E-BE30-93FD514904D6}"/>
              </a:ext>
            </a:extLst>
          </p:cNvPr>
          <p:cNvSpPr>
            <a:spLocks noGrp="1"/>
          </p:cNvSpPr>
          <p:nvPr>
            <p:ph type="pic" sz="quarter" idx="14"/>
          </p:nvPr>
        </p:nvSpPr>
        <p:spPr>
          <a:xfrm>
            <a:off x="3059832" y="0"/>
            <a:ext cx="6084168" cy="5143500"/>
          </a:xfrm>
        </p:spPr>
        <p:txBody>
          <a:bodyPr/>
          <a:lstStyle>
            <a:lvl1pPr marL="0" indent="0">
              <a:buNone/>
              <a:defRPr sz="1000"/>
            </a:lvl1pPr>
          </a:lstStyle>
          <a:p>
            <a:r>
              <a:rPr lang="en-US"/>
              <a:t>Click icon to add picture</a:t>
            </a:r>
            <a:endParaRPr lang="en-GB" dirty="0"/>
          </a:p>
        </p:txBody>
      </p:sp>
    </p:spTree>
    <p:extLst>
      <p:ext uri="{BB962C8B-B14F-4D97-AF65-F5344CB8AC3E}">
        <p14:creationId xmlns:p14="http://schemas.microsoft.com/office/powerpoint/2010/main" val="2791527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58943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_Generic slide full width">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A5BC7-E624-C244-81CB-DADC80146770}"/>
              </a:ext>
            </a:extLst>
          </p:cNvPr>
          <p:cNvSpPr/>
          <p:nvPr userDrawn="1"/>
        </p:nvSpPr>
        <p:spPr>
          <a:xfrm>
            <a:off x="4572000" y="0"/>
            <a:ext cx="4572000" cy="4622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51227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Generic slide full width">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4C29B9-1A2C-0145-BE0E-747D4157D0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2706" cy="5143501"/>
          </a:xfrm>
          <a:prstGeom prst="rect">
            <a:avLst/>
          </a:prstGeom>
        </p:spPr>
      </p:pic>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64EA093-B765-1847-8F15-6E36338CDA2F}"/>
              </a:ext>
            </a:extLst>
          </p:cNvPr>
          <p:cNvSpPr/>
          <p:nvPr userDrawn="1"/>
        </p:nvSpPr>
        <p:spPr>
          <a:xfrm>
            <a:off x="5034988" y="0"/>
            <a:ext cx="3148313" cy="35071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051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Generic slide full width">
    <p:spTree>
      <p:nvGrpSpPr>
        <p:cNvPr id="1" name=""/>
        <p:cNvGrpSpPr/>
        <p:nvPr/>
      </p:nvGrpSpPr>
      <p:grpSpPr>
        <a:xfrm>
          <a:off x="0" y="0"/>
          <a:ext cx="0" cy="0"/>
          <a:chOff x="0" y="0"/>
          <a:chExt cx="0" cy="0"/>
        </a:xfrm>
      </p:grpSpPr>
      <p:pic>
        <p:nvPicPr>
          <p:cNvPr id="10" name="Picture 9" descr="A windmill on top of a grass covered field&#10;&#10;Description automatically generated">
            <a:extLst>
              <a:ext uri="{FF2B5EF4-FFF2-40B4-BE49-F238E27FC236}">
                <a16:creationId xmlns:a16="http://schemas.microsoft.com/office/drawing/2014/main" id="{AB21B3FA-F22A-6544-B25E-890B5DFB4D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87889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Generic slide full width">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D9488D-D045-1849-B4DE-54AB94EC068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56597" cy="5143500"/>
          </a:xfrm>
          <a:prstGeom prst="rect">
            <a:avLst/>
          </a:prstGeom>
          <a:noFill/>
        </p:spPr>
      </p:pic>
      <p:sp>
        <p:nvSpPr>
          <p:cNvPr id="10" name="Rectangle 9">
            <a:extLst>
              <a:ext uri="{FF2B5EF4-FFF2-40B4-BE49-F238E27FC236}">
                <a16:creationId xmlns:a16="http://schemas.microsoft.com/office/drawing/2014/main" id="{08C05C3F-2846-48AA-9AAC-BAB75A683ACB}"/>
              </a:ext>
            </a:extLst>
          </p:cNvPr>
          <p:cNvSpPr/>
          <p:nvPr userDrawn="1"/>
        </p:nvSpPr>
        <p:spPr>
          <a:xfrm>
            <a:off x="12595" y="0"/>
            <a:ext cx="9144001" cy="5143500"/>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420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Generic slide full width">
    <p:spTree>
      <p:nvGrpSpPr>
        <p:cNvPr id="1" name=""/>
        <p:cNvGrpSpPr/>
        <p:nvPr/>
      </p:nvGrpSpPr>
      <p:grpSpPr>
        <a:xfrm>
          <a:off x="0" y="0"/>
          <a:ext cx="0" cy="0"/>
          <a:chOff x="0" y="0"/>
          <a:chExt cx="0" cy="0"/>
        </a:xfrm>
      </p:grpSpPr>
      <p:pic>
        <p:nvPicPr>
          <p:cNvPr id="5" name="Picture 4" descr="A picture containing outdoor, bridge, large, water&#10;&#10;Description automatically generated">
            <a:extLst>
              <a:ext uri="{FF2B5EF4-FFF2-40B4-BE49-F238E27FC236}">
                <a16:creationId xmlns:a16="http://schemas.microsoft.com/office/drawing/2014/main" id="{9CE47F99-FFF7-EB41-8F68-8F21E06E0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495"/>
          </a:xfrm>
          <a:prstGeom prst="rect">
            <a:avLst/>
          </a:prstGeom>
        </p:spPr>
      </p:pic>
      <p:sp>
        <p:nvSpPr>
          <p:cNvPr id="12" name="Rectangle 11">
            <a:extLst>
              <a:ext uri="{FF2B5EF4-FFF2-40B4-BE49-F238E27FC236}">
                <a16:creationId xmlns:a16="http://schemas.microsoft.com/office/drawing/2014/main" id="{2549FB63-D6AA-3A43-A219-143B2DE97CBA}"/>
              </a:ext>
            </a:extLst>
          </p:cNvPr>
          <p:cNvSpPr/>
          <p:nvPr userDrawn="1"/>
        </p:nvSpPr>
        <p:spPr>
          <a:xfrm>
            <a:off x="0" y="0"/>
            <a:ext cx="9144000" cy="5143495"/>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6228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9886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Generic slide full width">
    <p:spTree>
      <p:nvGrpSpPr>
        <p:cNvPr id="1" name=""/>
        <p:cNvGrpSpPr/>
        <p:nvPr/>
      </p:nvGrpSpPr>
      <p:grpSpPr>
        <a:xfrm>
          <a:off x="0" y="0"/>
          <a:ext cx="0" cy="0"/>
          <a:chOff x="0" y="0"/>
          <a:chExt cx="0" cy="0"/>
        </a:xfrm>
      </p:grpSpPr>
      <p:pic>
        <p:nvPicPr>
          <p:cNvPr id="3" name="Picture 2" descr="A picture containing outdoor, pylon, object, snow&#10;&#10;Description automatically generated">
            <a:extLst>
              <a:ext uri="{FF2B5EF4-FFF2-40B4-BE49-F238E27FC236}">
                <a16:creationId xmlns:a16="http://schemas.microsoft.com/office/drawing/2014/main" id="{A600E407-1FEA-564F-AC59-CAC4AB16C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9144000" cy="5143500"/>
          </a:xfrm>
          <a:prstGeom prst="rect">
            <a:avLst/>
          </a:prstGeom>
        </p:spPr>
      </p:pic>
      <p:sp>
        <p:nvSpPr>
          <p:cNvPr id="12" name="Rectangle 11">
            <a:extLst>
              <a:ext uri="{FF2B5EF4-FFF2-40B4-BE49-F238E27FC236}">
                <a16:creationId xmlns:a16="http://schemas.microsoft.com/office/drawing/2014/main" id="{2549FB63-D6AA-3A43-A219-143B2DE97CBA}"/>
              </a:ext>
            </a:extLst>
          </p:cNvPr>
          <p:cNvSpPr/>
          <p:nvPr userDrawn="1"/>
        </p:nvSpPr>
        <p:spPr>
          <a:xfrm>
            <a:off x="0" y="0"/>
            <a:ext cx="9144000" cy="5143495"/>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6228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381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Generic slide full width">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85DCB5-C92D-F040-9FD2-80997D7A3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167"/>
          <a:stretch/>
        </p:blipFill>
        <p:spPr>
          <a:xfrm>
            <a:off x="0" y="-5"/>
            <a:ext cx="9144000" cy="5143500"/>
          </a:xfrm>
          <a:prstGeom prst="rect">
            <a:avLst/>
          </a:prstGeom>
        </p:spPr>
      </p:pic>
      <p:sp>
        <p:nvSpPr>
          <p:cNvPr id="12" name="Rectangle 11">
            <a:extLst>
              <a:ext uri="{FF2B5EF4-FFF2-40B4-BE49-F238E27FC236}">
                <a16:creationId xmlns:a16="http://schemas.microsoft.com/office/drawing/2014/main" id="{2549FB63-D6AA-3A43-A219-143B2DE97CBA}"/>
              </a:ext>
            </a:extLst>
          </p:cNvPr>
          <p:cNvSpPr/>
          <p:nvPr userDrawn="1"/>
        </p:nvSpPr>
        <p:spPr>
          <a:xfrm>
            <a:off x="1" y="2"/>
            <a:ext cx="9143999" cy="2870517"/>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4D14298-3FB7-3349-8519-FC1E4583F344}"/>
              </a:ext>
            </a:extLst>
          </p:cNvPr>
          <p:cNvSpPr/>
          <p:nvPr userDrawn="1"/>
        </p:nvSpPr>
        <p:spPr>
          <a:xfrm>
            <a:off x="0" y="2870522"/>
            <a:ext cx="9144000" cy="22729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236838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Generic slide full width">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5118CE-C745-824E-82BF-C0A7E79E848B}"/>
              </a:ext>
            </a:extLst>
          </p:cNvPr>
          <p:cNvSpPr/>
          <p:nvPr userDrawn="1"/>
        </p:nvSpPr>
        <p:spPr>
          <a:xfrm>
            <a:off x="0" y="997628"/>
            <a:ext cx="9144000" cy="4145871"/>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54462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1_Generic slide full widt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F61F26-4046-48A7-8232-BB5030F1EA9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2597" y="0"/>
            <a:ext cx="9156597" cy="5143500"/>
          </a:xfrm>
          <a:prstGeom prst="rect">
            <a:avLst/>
          </a:prstGeom>
          <a:noFill/>
        </p:spPr>
      </p:pic>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4D14298-3FB7-3349-8519-FC1E4583F344}"/>
              </a:ext>
            </a:extLst>
          </p:cNvPr>
          <p:cNvSpPr/>
          <p:nvPr userDrawn="1"/>
        </p:nvSpPr>
        <p:spPr>
          <a:xfrm>
            <a:off x="0" y="2870522"/>
            <a:ext cx="9144000" cy="22729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31641889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f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0"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4316512" cy="457763"/>
          </a:xfrm>
          <a:prstGeom prst="rect">
            <a:avLst/>
          </a:prstGeom>
        </p:spPr>
        <p:txBody>
          <a:bodyPr anchor="ctr">
            <a:noAutofit/>
          </a:bodyPr>
          <a:lstStyle>
            <a:lvl1pPr marL="0" indent="0" algn="l">
              <a:buNone/>
              <a:defRPr sz="1800" b="1" baseline="0">
                <a:solidFill>
                  <a:srgbClr val="FFFFFF"/>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5" y="1058863"/>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4567336"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EA7A21BC-DF81-4D5E-BE85-6887B88F773D}"/>
              </a:ext>
            </a:extLst>
          </p:cNvPr>
          <p:cNvSpPr>
            <a:spLocks noGrp="1"/>
          </p:cNvSpPr>
          <p:nvPr>
            <p:ph type="pic" sz="quarter" idx="15"/>
          </p:nvPr>
        </p:nvSpPr>
        <p:spPr>
          <a:xfrm>
            <a:off x="4567238" y="0"/>
            <a:ext cx="4576762" cy="5143500"/>
          </a:xfrm>
        </p:spPr>
        <p:txBody>
          <a:bodyPr/>
          <a:lstStyle/>
          <a:p>
            <a:r>
              <a:rPr lang="en-US"/>
              <a:t>Click icon to add picture</a:t>
            </a:r>
            <a:endParaRPr lang="en-GB"/>
          </a:p>
        </p:txBody>
      </p:sp>
    </p:spTree>
    <p:extLst>
      <p:ext uri="{BB962C8B-B14F-4D97-AF65-F5344CB8AC3E}">
        <p14:creationId xmlns:p14="http://schemas.microsoft.com/office/powerpoint/2010/main" val="9132576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igh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4577969"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rgbClr val="FFFFFF"/>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4576666" y="403440"/>
            <a:ext cx="4316512" cy="457763"/>
          </a:xfrm>
          <a:prstGeom prst="rect">
            <a:avLst/>
          </a:prstGeom>
        </p:spPr>
        <p:txBody>
          <a:bodyPr anchor="ctr">
            <a:noAutofit/>
          </a:bodyPr>
          <a:lstStyle>
            <a:lvl1pPr marL="0" indent="0" algn="l">
              <a:buNone/>
              <a:defRPr sz="1800" b="1" baseline="0">
                <a:solidFill>
                  <a:srgbClr val="FFFFFF"/>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4576667" y="997628"/>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EA7A21BC-DF81-4D5E-BE85-6887B88F773D}"/>
              </a:ext>
            </a:extLst>
          </p:cNvPr>
          <p:cNvSpPr>
            <a:spLocks noGrp="1"/>
          </p:cNvSpPr>
          <p:nvPr>
            <p:ph type="pic" sz="quarter" idx="15"/>
          </p:nvPr>
        </p:nvSpPr>
        <p:spPr>
          <a:xfrm>
            <a:off x="22711" y="0"/>
            <a:ext cx="4576762" cy="5143500"/>
          </a:xfrm>
        </p:spPr>
        <p:txBody>
          <a:bodyPr/>
          <a:lstStyle/>
          <a:p>
            <a:r>
              <a:rPr lang="en-US"/>
              <a:t>Click icon to add picture</a:t>
            </a:r>
            <a:endParaRPr lang="en-GB"/>
          </a:p>
        </p:txBody>
      </p:sp>
    </p:spTree>
    <p:extLst>
      <p:ext uri="{BB962C8B-B14F-4D97-AF65-F5344CB8AC3E}">
        <p14:creationId xmlns:p14="http://schemas.microsoft.com/office/powerpoint/2010/main" val="4220747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Generic slide full width">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125CDD-02E2-4982-8219-8E08E18BCD40}"/>
              </a:ext>
            </a:extLst>
          </p:cNvPr>
          <p:cNvSpPr/>
          <p:nvPr userDrawn="1"/>
        </p:nvSpPr>
        <p:spPr>
          <a:xfrm>
            <a:off x="0" y="0"/>
            <a:ext cx="9144000" cy="2141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e 18">
            <a:extLst>
              <a:ext uri="{FF2B5EF4-FFF2-40B4-BE49-F238E27FC236}">
                <a16:creationId xmlns:a16="http://schemas.microsoft.com/office/drawing/2014/main" id="{50DDE757-CFD1-4915-AC94-9156A9AA254E}"/>
              </a:ext>
            </a:extLst>
          </p:cNvPr>
          <p:cNvSpPr>
            <a:spLocks noChangeAspect="1"/>
          </p:cNvSpPr>
          <p:nvPr userDrawn="1"/>
        </p:nvSpPr>
        <p:spPr>
          <a:xfrm>
            <a:off x="2861644"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4" name="Pie 19">
            <a:extLst>
              <a:ext uri="{FF2B5EF4-FFF2-40B4-BE49-F238E27FC236}">
                <a16:creationId xmlns:a16="http://schemas.microsoft.com/office/drawing/2014/main" id="{4A313339-6C69-429E-A0F5-4E21986BD0C2}"/>
              </a:ext>
            </a:extLst>
          </p:cNvPr>
          <p:cNvSpPr>
            <a:spLocks noChangeAspect="1"/>
          </p:cNvSpPr>
          <p:nvPr userDrawn="1"/>
        </p:nvSpPr>
        <p:spPr>
          <a:xfrm>
            <a:off x="502200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5" name="Pie 20">
            <a:extLst>
              <a:ext uri="{FF2B5EF4-FFF2-40B4-BE49-F238E27FC236}">
                <a16:creationId xmlns:a16="http://schemas.microsoft.com/office/drawing/2014/main" id="{C05A0D5A-C4CC-43AA-A4C0-56E6EC1CC1CC}"/>
              </a:ext>
            </a:extLst>
          </p:cNvPr>
          <p:cNvSpPr>
            <a:spLocks noChangeAspect="1"/>
          </p:cNvSpPr>
          <p:nvPr userDrawn="1"/>
        </p:nvSpPr>
        <p:spPr>
          <a:xfrm>
            <a:off x="718224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6" name="Pie 17">
            <a:extLst>
              <a:ext uri="{FF2B5EF4-FFF2-40B4-BE49-F238E27FC236}">
                <a16:creationId xmlns:a16="http://schemas.microsoft.com/office/drawing/2014/main" id="{C61B904B-01A9-40D4-B021-71859A5E04A0}"/>
              </a:ext>
            </a:extLst>
          </p:cNvPr>
          <p:cNvSpPr>
            <a:spLocks noChangeAspect="1"/>
          </p:cNvSpPr>
          <p:nvPr userDrawn="1"/>
        </p:nvSpPr>
        <p:spPr>
          <a:xfrm>
            <a:off x="70152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7" name="Text Placeholder 3">
            <a:extLst>
              <a:ext uri="{FF2B5EF4-FFF2-40B4-BE49-F238E27FC236}">
                <a16:creationId xmlns:a16="http://schemas.microsoft.com/office/drawing/2014/main" id="{344D4DDB-0028-4A23-AD06-AC60EADE3B69}"/>
              </a:ext>
            </a:extLst>
          </p:cNvPr>
          <p:cNvSpPr txBox="1">
            <a:spLocks/>
          </p:cNvSpPr>
          <p:nvPr userDrawn="1"/>
        </p:nvSpPr>
        <p:spPr>
          <a:xfrm>
            <a:off x="250824" y="411510"/>
            <a:ext cx="7633544" cy="4577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800" b="1" kern="1200" baseline="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8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Meet your team</a:t>
            </a:r>
          </a:p>
        </p:txBody>
      </p:sp>
      <p:sp>
        <p:nvSpPr>
          <p:cNvPr id="3" name="Slide Number Placeholder 2">
            <a:extLst>
              <a:ext uri="{FF2B5EF4-FFF2-40B4-BE49-F238E27FC236}">
                <a16:creationId xmlns:a16="http://schemas.microsoft.com/office/drawing/2014/main" id="{97447B99-5415-4280-BEFA-54AA6AE85579}"/>
              </a:ext>
            </a:extLst>
          </p:cNvPr>
          <p:cNvSpPr>
            <a:spLocks noGrp="1"/>
          </p:cNvSpPr>
          <p:nvPr>
            <p:ph type="sldNum" sz="quarter" idx="11"/>
          </p:nvPr>
        </p:nvSpPr>
        <p:spPr/>
        <p:txBody>
          <a:body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4666842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D344828B-DB91-4CF0-A2E7-973D652101FA}"/>
              </a:ext>
            </a:extLst>
          </p:cNvPr>
          <p:cNvGrpSpPr/>
          <p:nvPr userDrawn="1"/>
        </p:nvGrpSpPr>
        <p:grpSpPr>
          <a:xfrm>
            <a:off x="405428" y="2520174"/>
            <a:ext cx="1371860" cy="294555"/>
            <a:chOff x="4621549" y="7220766"/>
            <a:chExt cx="2471894" cy="598166"/>
          </a:xfrm>
        </p:grpSpPr>
        <p:sp>
          <p:nvSpPr>
            <p:cNvPr id="11" name="Round Same Side Corner Rectangle 35">
              <a:extLst>
                <a:ext uri="{FF2B5EF4-FFF2-40B4-BE49-F238E27FC236}">
                  <a16:creationId xmlns:a16="http://schemas.microsoft.com/office/drawing/2014/main" id="{04547A69-E75A-48B7-8A3D-BA2AE1DB1E73}"/>
                </a:ext>
              </a:extLst>
            </p:cNvPr>
            <p:cNvSpPr/>
            <p:nvPr/>
          </p:nvSpPr>
          <p:spPr>
            <a:xfrm rot="16200000" flipH="1">
              <a:off x="5696561" y="6145754"/>
              <a:ext cx="321869" cy="247189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2" name="Freeform 734">
              <a:extLst>
                <a:ext uri="{FF2B5EF4-FFF2-40B4-BE49-F238E27FC236}">
                  <a16:creationId xmlns:a16="http://schemas.microsoft.com/office/drawing/2014/main" id="{860AFA1D-9C64-4F53-9738-CA32D135783A}"/>
                </a:ext>
              </a:extLst>
            </p:cNvPr>
            <p:cNvSpPr>
              <a:spLocks noChangeArrowheads="1"/>
            </p:cNvSpPr>
            <p:nvPr/>
          </p:nvSpPr>
          <p:spPr bwMode="auto">
            <a:xfrm rot="5400000">
              <a:off x="5686457" y="7418887"/>
              <a:ext cx="342076"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3" name="Group 12">
            <a:extLst>
              <a:ext uri="{FF2B5EF4-FFF2-40B4-BE49-F238E27FC236}">
                <a16:creationId xmlns:a16="http://schemas.microsoft.com/office/drawing/2014/main" id="{D1D26214-2E21-4151-B5D3-A633D6E14225}"/>
              </a:ext>
            </a:extLst>
          </p:cNvPr>
          <p:cNvGrpSpPr/>
          <p:nvPr userDrawn="1"/>
        </p:nvGrpSpPr>
        <p:grpSpPr>
          <a:xfrm>
            <a:off x="3194266" y="2520178"/>
            <a:ext cx="1371860" cy="305008"/>
            <a:chOff x="9653094" y="7220771"/>
            <a:chExt cx="2471894" cy="619392"/>
          </a:xfrm>
        </p:grpSpPr>
        <p:sp>
          <p:nvSpPr>
            <p:cNvPr id="14" name="Rectangle 13">
              <a:extLst>
                <a:ext uri="{FF2B5EF4-FFF2-40B4-BE49-F238E27FC236}">
                  <a16:creationId xmlns:a16="http://schemas.microsoft.com/office/drawing/2014/main" id="{6CFA72AB-F969-4DF6-A6C3-A254AFE08034}"/>
                </a:ext>
              </a:extLst>
            </p:cNvPr>
            <p:cNvSpPr/>
            <p:nvPr/>
          </p:nvSpPr>
          <p:spPr>
            <a:xfrm>
              <a:off x="9653094" y="7220771"/>
              <a:ext cx="2471894" cy="321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5" name="Freeform 734">
              <a:extLst>
                <a:ext uri="{FF2B5EF4-FFF2-40B4-BE49-F238E27FC236}">
                  <a16:creationId xmlns:a16="http://schemas.microsoft.com/office/drawing/2014/main" id="{5B47556E-F8F1-430C-841A-BDD84AD3895D}"/>
                </a:ext>
              </a:extLst>
            </p:cNvPr>
            <p:cNvSpPr>
              <a:spLocks noChangeArrowheads="1"/>
            </p:cNvSpPr>
            <p:nvPr/>
          </p:nvSpPr>
          <p:spPr bwMode="auto">
            <a:xfrm rot="5400000">
              <a:off x="10718004" y="7440118"/>
              <a:ext cx="342077"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6" name="Group 15">
            <a:extLst>
              <a:ext uri="{FF2B5EF4-FFF2-40B4-BE49-F238E27FC236}">
                <a16:creationId xmlns:a16="http://schemas.microsoft.com/office/drawing/2014/main" id="{454906DF-55BA-4F64-A67E-A356F92D8254}"/>
              </a:ext>
            </a:extLst>
          </p:cNvPr>
          <p:cNvGrpSpPr/>
          <p:nvPr userDrawn="1"/>
        </p:nvGrpSpPr>
        <p:grpSpPr>
          <a:xfrm>
            <a:off x="5986692" y="2520177"/>
            <a:ext cx="1371860" cy="297508"/>
            <a:chOff x="14684641" y="7220769"/>
            <a:chExt cx="2471894" cy="604162"/>
          </a:xfrm>
          <a:solidFill>
            <a:schemeClr val="accent5"/>
          </a:solidFill>
        </p:grpSpPr>
        <p:sp>
          <p:nvSpPr>
            <p:cNvPr id="17" name="Rectangle 16">
              <a:extLst>
                <a:ext uri="{FF2B5EF4-FFF2-40B4-BE49-F238E27FC236}">
                  <a16:creationId xmlns:a16="http://schemas.microsoft.com/office/drawing/2014/main" id="{58ABCCFA-645E-4E41-9383-8BB6EBD62E7B}"/>
                </a:ext>
              </a:extLst>
            </p:cNvPr>
            <p:cNvSpPr/>
            <p:nvPr/>
          </p:nvSpPr>
          <p:spPr>
            <a:xfrm>
              <a:off x="14684641" y="7220769"/>
              <a:ext cx="2471894" cy="321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8" name="Freeform 734">
              <a:extLst>
                <a:ext uri="{FF2B5EF4-FFF2-40B4-BE49-F238E27FC236}">
                  <a16:creationId xmlns:a16="http://schemas.microsoft.com/office/drawing/2014/main" id="{27B806AF-5229-4DC1-A08C-D8831405E2C0}"/>
                </a:ext>
              </a:extLst>
            </p:cNvPr>
            <p:cNvSpPr>
              <a:spLocks noChangeArrowheads="1"/>
            </p:cNvSpPr>
            <p:nvPr/>
          </p:nvSpPr>
          <p:spPr bwMode="auto">
            <a:xfrm rot="5400000">
              <a:off x="15749550" y="7424886"/>
              <a:ext cx="342077"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9" name="Group 18">
            <a:extLst>
              <a:ext uri="{FF2B5EF4-FFF2-40B4-BE49-F238E27FC236}">
                <a16:creationId xmlns:a16="http://schemas.microsoft.com/office/drawing/2014/main" id="{12BDAF9C-A278-40FD-A06C-04412699C2FA}"/>
              </a:ext>
            </a:extLst>
          </p:cNvPr>
          <p:cNvGrpSpPr/>
          <p:nvPr userDrawn="1"/>
        </p:nvGrpSpPr>
        <p:grpSpPr>
          <a:xfrm>
            <a:off x="7382905" y="2520174"/>
            <a:ext cx="1371860" cy="306569"/>
            <a:chOff x="17200415" y="7220762"/>
            <a:chExt cx="2471894" cy="622562"/>
          </a:xfrm>
          <a:solidFill>
            <a:schemeClr val="accent5"/>
          </a:solidFill>
        </p:grpSpPr>
        <p:sp>
          <p:nvSpPr>
            <p:cNvPr id="20" name="Round Same Side Corner Rectangle 28">
              <a:extLst>
                <a:ext uri="{FF2B5EF4-FFF2-40B4-BE49-F238E27FC236}">
                  <a16:creationId xmlns:a16="http://schemas.microsoft.com/office/drawing/2014/main" id="{ACDAF048-CA52-437B-BDCD-B911ADBB628C}"/>
                </a:ext>
              </a:extLst>
            </p:cNvPr>
            <p:cNvSpPr/>
            <p:nvPr/>
          </p:nvSpPr>
          <p:spPr>
            <a:xfrm rot="5400000">
              <a:off x="18275428" y="6145749"/>
              <a:ext cx="321868"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1" name="Freeform 734">
              <a:extLst>
                <a:ext uri="{FF2B5EF4-FFF2-40B4-BE49-F238E27FC236}">
                  <a16:creationId xmlns:a16="http://schemas.microsoft.com/office/drawing/2014/main" id="{19522F76-8A78-4B9A-AE56-4D8F186FF9AC}"/>
                </a:ext>
              </a:extLst>
            </p:cNvPr>
            <p:cNvSpPr>
              <a:spLocks noChangeArrowheads="1"/>
            </p:cNvSpPr>
            <p:nvPr/>
          </p:nvSpPr>
          <p:spPr bwMode="auto">
            <a:xfrm rot="5400000">
              <a:off x="18265323" y="7443278"/>
              <a:ext cx="342078"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grpSp>
        <p:nvGrpSpPr>
          <p:cNvPr id="22" name="Group 21">
            <a:extLst>
              <a:ext uri="{FF2B5EF4-FFF2-40B4-BE49-F238E27FC236}">
                <a16:creationId xmlns:a16="http://schemas.microsoft.com/office/drawing/2014/main" id="{43735BD5-BDEB-40AA-A3BC-5C21C1FF7932}"/>
              </a:ext>
            </a:extLst>
          </p:cNvPr>
          <p:cNvGrpSpPr/>
          <p:nvPr userDrawn="1"/>
        </p:nvGrpSpPr>
        <p:grpSpPr>
          <a:xfrm>
            <a:off x="4590479" y="2520177"/>
            <a:ext cx="1371860" cy="306570"/>
            <a:chOff x="12168868" y="7220769"/>
            <a:chExt cx="2471894" cy="622564"/>
          </a:xfrm>
          <a:solidFill>
            <a:schemeClr val="accent5"/>
          </a:solidFill>
        </p:grpSpPr>
        <p:sp>
          <p:nvSpPr>
            <p:cNvPr id="23" name="Rectangle 22">
              <a:extLst>
                <a:ext uri="{FF2B5EF4-FFF2-40B4-BE49-F238E27FC236}">
                  <a16:creationId xmlns:a16="http://schemas.microsoft.com/office/drawing/2014/main" id="{D98FC888-503E-4102-9457-A0F63488E1C6}"/>
                </a:ext>
              </a:extLst>
            </p:cNvPr>
            <p:cNvSpPr/>
            <p:nvPr/>
          </p:nvSpPr>
          <p:spPr>
            <a:xfrm>
              <a:off x="12168868" y="7220769"/>
              <a:ext cx="2471894" cy="3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4" name="Freeform 734">
              <a:extLst>
                <a:ext uri="{FF2B5EF4-FFF2-40B4-BE49-F238E27FC236}">
                  <a16:creationId xmlns:a16="http://schemas.microsoft.com/office/drawing/2014/main" id="{F9214D74-0E0F-458B-B3CA-BB6E46882DE6}"/>
                </a:ext>
              </a:extLst>
            </p:cNvPr>
            <p:cNvSpPr>
              <a:spLocks noChangeArrowheads="1"/>
            </p:cNvSpPr>
            <p:nvPr/>
          </p:nvSpPr>
          <p:spPr bwMode="auto">
            <a:xfrm rot="5400000">
              <a:off x="13233776" y="7443287"/>
              <a:ext cx="342078"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grpSp>
        <p:nvGrpSpPr>
          <p:cNvPr id="25" name="Group 24">
            <a:extLst>
              <a:ext uri="{FF2B5EF4-FFF2-40B4-BE49-F238E27FC236}">
                <a16:creationId xmlns:a16="http://schemas.microsoft.com/office/drawing/2014/main" id="{65E8F150-FDE3-47B4-AC27-1EF93543B38F}"/>
              </a:ext>
            </a:extLst>
          </p:cNvPr>
          <p:cNvGrpSpPr/>
          <p:nvPr userDrawn="1"/>
        </p:nvGrpSpPr>
        <p:grpSpPr>
          <a:xfrm>
            <a:off x="1794840" y="2520180"/>
            <a:ext cx="1371860" cy="306569"/>
            <a:chOff x="7137321" y="7220774"/>
            <a:chExt cx="2471894" cy="622563"/>
          </a:xfrm>
          <a:solidFill>
            <a:schemeClr val="accent5"/>
          </a:solidFill>
        </p:grpSpPr>
        <p:sp>
          <p:nvSpPr>
            <p:cNvPr id="26" name="Rectangle 25">
              <a:extLst>
                <a:ext uri="{FF2B5EF4-FFF2-40B4-BE49-F238E27FC236}">
                  <a16:creationId xmlns:a16="http://schemas.microsoft.com/office/drawing/2014/main" id="{2E998C33-F898-4096-9CFD-FA210A0AA3E8}"/>
                </a:ext>
              </a:extLst>
            </p:cNvPr>
            <p:cNvSpPr/>
            <p:nvPr/>
          </p:nvSpPr>
          <p:spPr>
            <a:xfrm>
              <a:off x="7137321" y="7220774"/>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7" name="Freeform 734">
              <a:extLst>
                <a:ext uri="{FF2B5EF4-FFF2-40B4-BE49-F238E27FC236}">
                  <a16:creationId xmlns:a16="http://schemas.microsoft.com/office/drawing/2014/main" id="{46D412B0-53D0-4F08-BC5F-7310D00E2642}"/>
                </a:ext>
              </a:extLst>
            </p:cNvPr>
            <p:cNvSpPr>
              <a:spLocks noChangeArrowheads="1"/>
            </p:cNvSpPr>
            <p:nvPr/>
          </p:nvSpPr>
          <p:spPr bwMode="auto">
            <a:xfrm rot="5400000">
              <a:off x="8202228" y="7443291"/>
              <a:ext cx="342079"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sp>
        <p:nvSpPr>
          <p:cNvPr id="28" name="Shape 2633">
            <a:extLst>
              <a:ext uri="{FF2B5EF4-FFF2-40B4-BE49-F238E27FC236}">
                <a16:creationId xmlns:a16="http://schemas.microsoft.com/office/drawing/2014/main" id="{819872FC-BBC7-4EAB-B215-3EEA57830988}"/>
              </a:ext>
            </a:extLst>
          </p:cNvPr>
          <p:cNvSpPr/>
          <p:nvPr userDrawn="1"/>
        </p:nvSpPr>
        <p:spPr>
          <a:xfrm>
            <a:off x="4637548" y="2931610"/>
            <a:ext cx="270578" cy="27057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ea typeface="Lato" charset="0"/>
              <a:cs typeface="Lato" charset="0"/>
            </a:endParaRPr>
          </a:p>
        </p:txBody>
      </p:sp>
      <p:sp>
        <p:nvSpPr>
          <p:cNvPr id="29" name="Shape 2934">
            <a:extLst>
              <a:ext uri="{FF2B5EF4-FFF2-40B4-BE49-F238E27FC236}">
                <a16:creationId xmlns:a16="http://schemas.microsoft.com/office/drawing/2014/main" id="{E2378F0A-A13C-4ADA-8A24-0C5315B4A943}"/>
              </a:ext>
            </a:extLst>
          </p:cNvPr>
          <p:cNvSpPr/>
          <p:nvPr userDrawn="1"/>
        </p:nvSpPr>
        <p:spPr>
          <a:xfrm>
            <a:off x="2144456" y="2931609"/>
            <a:ext cx="174274" cy="23962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ea typeface="Lato" charset="0"/>
              <a:cs typeface="Lato" charset="0"/>
            </a:endParaRPr>
          </a:p>
        </p:txBody>
      </p:sp>
    </p:spTree>
    <p:extLst>
      <p:ext uri="{BB962C8B-B14F-4D97-AF65-F5344CB8AC3E}">
        <p14:creationId xmlns:p14="http://schemas.microsoft.com/office/powerpoint/2010/main" val="3326138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CF63ADD-E645-42DB-9A6E-EEA5952C7093}"/>
              </a:ext>
            </a:extLst>
          </p:cNvPr>
          <p:cNvSpPr/>
          <p:nvPr userDrawn="1"/>
        </p:nvSpPr>
        <p:spPr>
          <a:xfrm>
            <a:off x="0" y="0"/>
            <a:ext cx="45711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 name="Rectangle 1">
            <a:extLst>
              <a:ext uri="{FF2B5EF4-FFF2-40B4-BE49-F238E27FC236}">
                <a16:creationId xmlns:a16="http://schemas.microsoft.com/office/drawing/2014/main" id="{95E0E1D8-309D-42B4-A219-176F639574E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8636016B-A4A4-4BF5-B673-952F80DF6895}"/>
              </a:ext>
            </a:extLst>
          </p:cNvPr>
          <p:cNvGrpSpPr/>
          <p:nvPr userDrawn="1"/>
        </p:nvGrpSpPr>
        <p:grpSpPr>
          <a:xfrm>
            <a:off x="3090928" y="2017454"/>
            <a:ext cx="2970000" cy="2970000"/>
            <a:chOff x="3934800" y="2201662"/>
            <a:chExt cx="3960000" cy="3960000"/>
          </a:xfrm>
        </p:grpSpPr>
        <p:sp>
          <p:nvSpPr>
            <p:cNvPr id="32" name="Oval 31">
              <a:extLst>
                <a:ext uri="{FF2B5EF4-FFF2-40B4-BE49-F238E27FC236}">
                  <a16:creationId xmlns:a16="http://schemas.microsoft.com/office/drawing/2014/main" id="{ABE5E29E-7382-4990-8C34-8DC831363632}"/>
                </a:ext>
              </a:extLst>
            </p:cNvPr>
            <p:cNvSpPr/>
            <p:nvPr/>
          </p:nvSpPr>
          <p:spPr>
            <a:xfrm>
              <a:off x="3934800" y="2201662"/>
              <a:ext cx="3960000" cy="3960000"/>
            </a:xfrm>
            <a:prstGeom prst="ellipse">
              <a:avLst/>
            </a:prstGeom>
            <a:noFill/>
            <a:ln w="57150">
              <a:solidFill>
                <a:srgbClr val="38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3" name="Flowchart: Connector 32">
              <a:extLst>
                <a:ext uri="{FF2B5EF4-FFF2-40B4-BE49-F238E27FC236}">
                  <a16:creationId xmlns:a16="http://schemas.microsoft.com/office/drawing/2014/main" id="{63500833-2C8E-4446-AFBA-6C615D3391FF}"/>
                </a:ext>
              </a:extLst>
            </p:cNvPr>
            <p:cNvSpPr/>
            <p:nvPr userDrawn="1"/>
          </p:nvSpPr>
          <p:spPr>
            <a:xfrm>
              <a:off x="4114800" y="2381662"/>
              <a:ext cx="3600000" cy="3600000"/>
            </a:xfrm>
            <a:prstGeom prst="flowChartConnector">
              <a:avLst/>
            </a:prstGeom>
            <a:noFill/>
            <a:ln>
              <a:solidFill>
                <a:srgbClr val="38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grpSp>
      <p:sp>
        <p:nvSpPr>
          <p:cNvPr id="5" name="Text Placeholder 4">
            <a:extLst>
              <a:ext uri="{FF2B5EF4-FFF2-40B4-BE49-F238E27FC236}">
                <a16:creationId xmlns:a16="http://schemas.microsoft.com/office/drawing/2014/main" id="{686290DA-4C35-4F03-997A-89D57DF47FAD}"/>
              </a:ext>
            </a:extLst>
          </p:cNvPr>
          <p:cNvSpPr>
            <a:spLocks noGrp="1"/>
          </p:cNvSpPr>
          <p:nvPr>
            <p:ph type="body" sz="quarter" idx="10" hasCustomPrompt="1"/>
          </p:nvPr>
        </p:nvSpPr>
        <p:spPr>
          <a:xfrm>
            <a:off x="6303819" y="214891"/>
            <a:ext cx="2597436" cy="263092"/>
          </a:xfrm>
        </p:spPr>
        <p:txBody>
          <a:bodyPr>
            <a:normAutofit/>
          </a:bodyPr>
          <a:lstStyle>
            <a:lvl1pPr marL="0" indent="0">
              <a:buNone/>
              <a:defRPr sz="1200" b="1">
                <a:solidFill>
                  <a:srgbClr val="38AAE0"/>
                </a:solidFill>
              </a:defRPr>
            </a:lvl1pPr>
          </a:lstStyle>
          <a:p>
            <a:pPr lvl="0"/>
            <a:r>
              <a:rPr lang="en-GB" dirty="0"/>
              <a:t>The Opportunity:</a:t>
            </a:r>
          </a:p>
          <a:p>
            <a:pPr lvl="0"/>
            <a:endParaRPr lang="en-GB" dirty="0"/>
          </a:p>
        </p:txBody>
      </p:sp>
      <p:sp>
        <p:nvSpPr>
          <p:cNvPr id="37" name="Text Placeholder 4">
            <a:extLst>
              <a:ext uri="{FF2B5EF4-FFF2-40B4-BE49-F238E27FC236}">
                <a16:creationId xmlns:a16="http://schemas.microsoft.com/office/drawing/2014/main" id="{7D757AF5-CCBD-4CF7-8206-BF1BBD6A730D}"/>
              </a:ext>
            </a:extLst>
          </p:cNvPr>
          <p:cNvSpPr>
            <a:spLocks noGrp="1"/>
          </p:cNvSpPr>
          <p:nvPr>
            <p:ph type="body" sz="quarter" idx="11" hasCustomPrompt="1"/>
          </p:nvPr>
        </p:nvSpPr>
        <p:spPr>
          <a:xfrm>
            <a:off x="6303672" y="1950403"/>
            <a:ext cx="2597436" cy="263092"/>
          </a:xfrm>
        </p:spPr>
        <p:txBody>
          <a:bodyPr>
            <a:normAutofit/>
          </a:bodyPr>
          <a:lstStyle>
            <a:lvl1pPr marL="0" indent="0">
              <a:buNone/>
              <a:defRPr sz="1200" b="1">
                <a:solidFill>
                  <a:srgbClr val="38AAE0"/>
                </a:solidFill>
              </a:defRPr>
            </a:lvl1pPr>
          </a:lstStyle>
          <a:p>
            <a:pPr lvl="0"/>
            <a:r>
              <a:rPr lang="en-GB" dirty="0"/>
              <a:t>The result:</a:t>
            </a:r>
          </a:p>
          <a:p>
            <a:pPr lvl="0"/>
            <a:endParaRPr lang="en-GB" dirty="0"/>
          </a:p>
        </p:txBody>
      </p:sp>
      <p:sp>
        <p:nvSpPr>
          <p:cNvPr id="38" name="Text Placeholder 4">
            <a:extLst>
              <a:ext uri="{FF2B5EF4-FFF2-40B4-BE49-F238E27FC236}">
                <a16:creationId xmlns:a16="http://schemas.microsoft.com/office/drawing/2014/main" id="{93225029-97D7-4974-B51D-82644A4475E8}"/>
              </a:ext>
            </a:extLst>
          </p:cNvPr>
          <p:cNvSpPr>
            <a:spLocks noGrp="1"/>
          </p:cNvSpPr>
          <p:nvPr>
            <p:ph type="body" sz="quarter" idx="12" hasCustomPrompt="1"/>
          </p:nvPr>
        </p:nvSpPr>
        <p:spPr>
          <a:xfrm>
            <a:off x="6303672" y="3618952"/>
            <a:ext cx="2597436" cy="263092"/>
          </a:xfrm>
        </p:spPr>
        <p:txBody>
          <a:bodyPr>
            <a:normAutofit/>
          </a:bodyPr>
          <a:lstStyle>
            <a:lvl1pPr marL="0" indent="0">
              <a:buNone/>
              <a:defRPr sz="1200" b="1">
                <a:solidFill>
                  <a:srgbClr val="38AAE0"/>
                </a:solidFill>
              </a:defRPr>
            </a:lvl1pPr>
          </a:lstStyle>
          <a:p>
            <a:pPr lvl="0"/>
            <a:r>
              <a:rPr lang="en-GB" dirty="0"/>
              <a:t>The future:</a:t>
            </a:r>
          </a:p>
          <a:p>
            <a:pPr lvl="0"/>
            <a:endParaRPr lang="en-GB" dirty="0"/>
          </a:p>
        </p:txBody>
      </p:sp>
      <p:sp>
        <p:nvSpPr>
          <p:cNvPr id="39" name="Text Placeholder 38">
            <a:extLst>
              <a:ext uri="{FF2B5EF4-FFF2-40B4-BE49-F238E27FC236}">
                <a16:creationId xmlns:a16="http://schemas.microsoft.com/office/drawing/2014/main" id="{2D1244F4-5AAE-4A7A-AF59-EF65AFBDA709}"/>
              </a:ext>
            </a:extLst>
          </p:cNvPr>
          <p:cNvSpPr>
            <a:spLocks noGrp="1"/>
          </p:cNvSpPr>
          <p:nvPr>
            <p:ph type="body" sz="quarter" idx="13" hasCustomPrompt="1"/>
          </p:nvPr>
        </p:nvSpPr>
        <p:spPr>
          <a:xfrm>
            <a:off x="6303963" y="477838"/>
            <a:ext cx="2597150" cy="1404937"/>
          </a:xfrm>
        </p:spPr>
        <p:txBody>
          <a:bodyPr>
            <a:normAutofit/>
          </a:bodyPr>
          <a:lstStyle>
            <a:lvl1pPr marL="0" indent="0">
              <a:buNone/>
              <a:defRPr sz="1050"/>
            </a:lvl1pPr>
          </a:lstStyle>
          <a:p>
            <a:pPr lvl="0"/>
            <a:r>
              <a:rPr lang="en-GB" dirty="0"/>
              <a:t>xxx</a:t>
            </a:r>
          </a:p>
        </p:txBody>
      </p:sp>
      <p:sp>
        <p:nvSpPr>
          <p:cNvPr id="41" name="Text Placeholder 40">
            <a:extLst>
              <a:ext uri="{FF2B5EF4-FFF2-40B4-BE49-F238E27FC236}">
                <a16:creationId xmlns:a16="http://schemas.microsoft.com/office/drawing/2014/main" id="{46860155-55F2-4CE8-83C3-9E30CD2ACAFD}"/>
              </a:ext>
            </a:extLst>
          </p:cNvPr>
          <p:cNvSpPr>
            <a:spLocks noGrp="1"/>
          </p:cNvSpPr>
          <p:nvPr>
            <p:ph type="body" sz="quarter" idx="14" hasCustomPrompt="1"/>
          </p:nvPr>
        </p:nvSpPr>
        <p:spPr>
          <a:xfrm>
            <a:off x="6303963" y="2212975"/>
            <a:ext cx="2597150" cy="1406525"/>
          </a:xfrm>
        </p:spPr>
        <p:txBody>
          <a:bodyPr>
            <a:normAutofit/>
          </a:bodyPr>
          <a:lstStyle>
            <a:lvl1pPr marL="0" indent="0">
              <a:buNone/>
              <a:defRPr sz="1050"/>
            </a:lvl1pPr>
          </a:lstStyle>
          <a:p>
            <a:pPr lvl="0"/>
            <a:r>
              <a:rPr lang="en-GB" dirty="0"/>
              <a:t>xxx</a:t>
            </a:r>
          </a:p>
        </p:txBody>
      </p:sp>
      <p:sp>
        <p:nvSpPr>
          <p:cNvPr id="43" name="Text Placeholder 42">
            <a:extLst>
              <a:ext uri="{FF2B5EF4-FFF2-40B4-BE49-F238E27FC236}">
                <a16:creationId xmlns:a16="http://schemas.microsoft.com/office/drawing/2014/main" id="{314CACF3-FCD3-4F28-AC2E-F9FD6CE2997A}"/>
              </a:ext>
            </a:extLst>
          </p:cNvPr>
          <p:cNvSpPr>
            <a:spLocks noGrp="1"/>
          </p:cNvSpPr>
          <p:nvPr>
            <p:ph type="body" sz="quarter" idx="15" hasCustomPrompt="1"/>
          </p:nvPr>
        </p:nvSpPr>
        <p:spPr>
          <a:xfrm>
            <a:off x="6303963" y="3881438"/>
            <a:ext cx="2597150" cy="1047750"/>
          </a:xfrm>
        </p:spPr>
        <p:txBody>
          <a:bodyPr>
            <a:normAutofit/>
          </a:bodyPr>
          <a:lstStyle>
            <a:lvl1pPr>
              <a:defRPr sz="1050"/>
            </a:lvl1pPr>
          </a:lstStyle>
          <a:p>
            <a:pPr lvl="0"/>
            <a:r>
              <a:rPr lang="en-US" dirty="0"/>
              <a:t>xxx</a:t>
            </a:r>
          </a:p>
        </p:txBody>
      </p:sp>
      <p:sp>
        <p:nvSpPr>
          <p:cNvPr id="45" name="Text Placeholder 44">
            <a:extLst>
              <a:ext uri="{FF2B5EF4-FFF2-40B4-BE49-F238E27FC236}">
                <a16:creationId xmlns:a16="http://schemas.microsoft.com/office/drawing/2014/main" id="{38BB837B-9555-4121-A719-98CE00736A66}"/>
              </a:ext>
            </a:extLst>
          </p:cNvPr>
          <p:cNvSpPr>
            <a:spLocks noGrp="1"/>
          </p:cNvSpPr>
          <p:nvPr>
            <p:ph type="body" sz="quarter" idx="16" hasCustomPrompt="1"/>
          </p:nvPr>
        </p:nvSpPr>
        <p:spPr>
          <a:xfrm>
            <a:off x="242887" y="2388584"/>
            <a:ext cx="2619375" cy="2266054"/>
          </a:xfrm>
        </p:spPr>
        <p:txBody>
          <a:bodyPr>
            <a:normAutofit/>
          </a:bodyPr>
          <a:lstStyle>
            <a:lvl1pPr marL="0" indent="0">
              <a:buNone/>
              <a:defRPr sz="1050" i="1">
                <a:solidFill>
                  <a:schemeClr val="bg1"/>
                </a:solidFill>
              </a:defRPr>
            </a:lvl1pPr>
          </a:lstStyle>
          <a:p>
            <a:pPr lvl="0"/>
            <a:r>
              <a:rPr lang="en-GB" sz="1050" i="1" dirty="0"/>
              <a:t>Customer testimonial goes here…</a:t>
            </a:r>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dirty="0"/>
          </a:p>
        </p:txBody>
      </p:sp>
      <p:sp>
        <p:nvSpPr>
          <p:cNvPr id="48" name="Text Placeholder 47">
            <a:extLst>
              <a:ext uri="{FF2B5EF4-FFF2-40B4-BE49-F238E27FC236}">
                <a16:creationId xmlns:a16="http://schemas.microsoft.com/office/drawing/2014/main" id="{8D8283A0-B53C-4791-9C69-AEFD856B0C0C}"/>
              </a:ext>
            </a:extLst>
          </p:cNvPr>
          <p:cNvSpPr>
            <a:spLocks noGrp="1"/>
          </p:cNvSpPr>
          <p:nvPr>
            <p:ph type="body" sz="quarter" idx="17" hasCustomPrompt="1"/>
          </p:nvPr>
        </p:nvSpPr>
        <p:spPr>
          <a:xfrm>
            <a:off x="242887" y="4654638"/>
            <a:ext cx="2619375" cy="242743"/>
          </a:xfrm>
        </p:spPr>
        <p:txBody>
          <a:bodyPr>
            <a:normAutofit/>
          </a:bodyPr>
          <a:lstStyle>
            <a:lvl1pPr marL="0" indent="0">
              <a:buNone/>
              <a:defRPr sz="1000" b="1">
                <a:solidFill>
                  <a:schemeClr val="bg1"/>
                </a:solidFill>
              </a:defRPr>
            </a:lvl1pPr>
          </a:lstStyle>
          <a:p>
            <a:pPr lvl="0"/>
            <a:r>
              <a:rPr lang="en-GB" b="1" dirty="0"/>
              <a:t>Name, job title</a:t>
            </a:r>
            <a:endParaRPr lang="en-GB" dirty="0"/>
          </a:p>
        </p:txBody>
      </p:sp>
      <p:sp>
        <p:nvSpPr>
          <p:cNvPr id="49" name="TextBox 48">
            <a:extLst>
              <a:ext uri="{FF2B5EF4-FFF2-40B4-BE49-F238E27FC236}">
                <a16:creationId xmlns:a16="http://schemas.microsoft.com/office/drawing/2014/main" id="{D8AE6CD3-CCE3-400C-9A6E-D424B3BF95EC}"/>
              </a:ext>
            </a:extLst>
          </p:cNvPr>
          <p:cNvSpPr txBox="1"/>
          <p:nvPr userDrawn="1"/>
        </p:nvSpPr>
        <p:spPr>
          <a:xfrm>
            <a:off x="196387" y="252162"/>
            <a:ext cx="1653196" cy="738664"/>
          </a:xfrm>
          <a:prstGeom prst="rect">
            <a:avLst/>
          </a:prstGeom>
          <a:noFill/>
        </p:spPr>
        <p:txBody>
          <a:bodyPr wrap="square" rtlCol="0">
            <a:spAutoFit/>
          </a:bodyPr>
          <a:lstStyle/>
          <a:p>
            <a:pPr defTabSz="685800"/>
            <a:r>
              <a:rPr lang="en-GB" sz="1050" b="1" dirty="0">
                <a:solidFill>
                  <a:prstClr val="white"/>
                </a:solidFill>
                <a:latin typeface="Century Gothic" panose="020B0502020202020204" pitchFamily="34" charset="0"/>
              </a:rPr>
              <a:t>Company:</a:t>
            </a:r>
            <a:endParaRPr lang="en-GB" sz="1050" dirty="0">
              <a:solidFill>
                <a:prstClr val="white"/>
              </a:solidFill>
              <a:latin typeface="Century Gothic" panose="020B0502020202020204" pitchFamily="34" charset="0"/>
            </a:endParaRPr>
          </a:p>
          <a:p>
            <a:pPr defTabSz="685800"/>
            <a:r>
              <a:rPr lang="en-GB" sz="1050" b="1" dirty="0">
                <a:solidFill>
                  <a:prstClr val="white"/>
                </a:solidFill>
                <a:latin typeface="Century Gothic" panose="020B0502020202020204" pitchFamily="34" charset="0"/>
              </a:rPr>
              <a:t>Location: </a:t>
            </a:r>
          </a:p>
          <a:p>
            <a:pPr defTabSz="685800"/>
            <a:r>
              <a:rPr lang="en-GB" sz="1050" b="1" dirty="0">
                <a:solidFill>
                  <a:prstClr val="white"/>
                </a:solidFill>
                <a:latin typeface="Century Gothic" panose="020B0502020202020204" pitchFamily="34" charset="0"/>
              </a:rPr>
              <a:t>Product/Participation: </a:t>
            </a:r>
          </a:p>
          <a:p>
            <a:pPr defTabSz="685800"/>
            <a:r>
              <a:rPr lang="en-GB" sz="1050" b="1" dirty="0">
                <a:solidFill>
                  <a:prstClr val="white"/>
                </a:solidFill>
                <a:latin typeface="Century Gothic" panose="020B0502020202020204" pitchFamily="34" charset="0"/>
              </a:rPr>
              <a:t>Customer since:</a:t>
            </a:r>
            <a:endParaRPr lang="en-GB" sz="1350" dirty="0">
              <a:solidFill>
                <a:prstClr val="white"/>
              </a:solidFill>
              <a:latin typeface="Century Gothic" panose="020B0502020202020204" pitchFamily="34" charset="0"/>
            </a:endParaRPr>
          </a:p>
        </p:txBody>
      </p:sp>
      <p:sp>
        <p:nvSpPr>
          <p:cNvPr id="51" name="Text Placeholder 50">
            <a:extLst>
              <a:ext uri="{FF2B5EF4-FFF2-40B4-BE49-F238E27FC236}">
                <a16:creationId xmlns:a16="http://schemas.microsoft.com/office/drawing/2014/main" id="{BB5CD390-E772-42FB-8CD9-FBA061964B2A}"/>
              </a:ext>
            </a:extLst>
          </p:cNvPr>
          <p:cNvSpPr>
            <a:spLocks noGrp="1"/>
          </p:cNvSpPr>
          <p:nvPr>
            <p:ph type="body" sz="quarter" idx="18" hasCustomPrompt="1"/>
          </p:nvPr>
        </p:nvSpPr>
        <p:spPr>
          <a:xfrm>
            <a:off x="1709740" y="290513"/>
            <a:ext cx="2619374" cy="739775"/>
          </a:xfrm>
        </p:spPr>
        <p:txBody>
          <a:bodyPr>
            <a:normAutofit/>
          </a:bodyPr>
          <a:lstStyle>
            <a:lvl1pPr marL="0" indent="0">
              <a:buNone/>
              <a:defRPr sz="1050">
                <a:solidFill>
                  <a:schemeClr val="bg1"/>
                </a:solidFill>
              </a:defRPr>
            </a:lvl1pPr>
          </a:lstStyle>
          <a:p>
            <a:pPr lvl="0"/>
            <a:r>
              <a:rPr lang="en-GB" dirty="0"/>
              <a:t>Insert details here…</a:t>
            </a:r>
          </a:p>
        </p:txBody>
      </p:sp>
      <p:sp>
        <p:nvSpPr>
          <p:cNvPr id="53" name="Picture Placeholder 52">
            <a:extLst>
              <a:ext uri="{FF2B5EF4-FFF2-40B4-BE49-F238E27FC236}">
                <a16:creationId xmlns:a16="http://schemas.microsoft.com/office/drawing/2014/main" id="{8146726C-D9BE-4781-8A65-1285879DD5E9}"/>
              </a:ext>
            </a:extLst>
          </p:cNvPr>
          <p:cNvSpPr>
            <a:spLocks noGrp="1"/>
          </p:cNvSpPr>
          <p:nvPr>
            <p:ph type="pic" sz="quarter" idx="19" hasCustomPrompt="1"/>
          </p:nvPr>
        </p:nvSpPr>
        <p:spPr>
          <a:xfrm>
            <a:off x="242887" y="1289000"/>
            <a:ext cx="1447800" cy="738188"/>
          </a:xfrm>
        </p:spPr>
        <p:txBody>
          <a:bodyPr>
            <a:normAutofit/>
          </a:bodyPr>
          <a:lstStyle>
            <a:lvl1pPr marL="0" indent="0">
              <a:buNone/>
              <a:defRPr sz="1000">
                <a:solidFill>
                  <a:schemeClr val="bg1"/>
                </a:solidFill>
              </a:defRPr>
            </a:lvl1pPr>
          </a:lstStyle>
          <a:p>
            <a:r>
              <a:rPr lang="en-GB" dirty="0"/>
              <a:t>Company logo goes here </a:t>
            </a:r>
          </a:p>
        </p:txBody>
      </p:sp>
    </p:spTree>
    <p:extLst>
      <p:ext uri="{BB962C8B-B14F-4D97-AF65-F5344CB8AC3E}">
        <p14:creationId xmlns:p14="http://schemas.microsoft.com/office/powerpoint/2010/main" val="14171439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x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1E2457-4D50-4D49-88FF-216FED0122AC}"/>
              </a:ext>
            </a:extLst>
          </p:cNvPr>
          <p:cNvSpPr/>
          <p:nvPr userDrawn="1"/>
        </p:nvSpPr>
        <p:spPr>
          <a:xfrm>
            <a:off x="250825" y="1131590"/>
            <a:ext cx="2804505" cy="3499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0C74C6-31EE-4CB1-86F4-620920E5849D}"/>
              </a:ext>
            </a:extLst>
          </p:cNvPr>
          <p:cNvSpPr/>
          <p:nvPr userDrawn="1"/>
        </p:nvSpPr>
        <p:spPr>
          <a:xfrm>
            <a:off x="3169747" y="1131590"/>
            <a:ext cx="2804505" cy="3499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BD9D7B-93D8-4183-B1A9-6E2CB48B712F}"/>
              </a:ext>
            </a:extLst>
          </p:cNvPr>
          <p:cNvSpPr/>
          <p:nvPr userDrawn="1"/>
        </p:nvSpPr>
        <p:spPr>
          <a:xfrm>
            <a:off x="6087975" y="1131590"/>
            <a:ext cx="2804505" cy="3499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4CA3F40C-1448-42E4-8AAD-22F67FB7EA0C}"/>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10" name="Straight Connector 9">
            <a:extLst>
              <a:ext uri="{FF2B5EF4-FFF2-40B4-BE49-F238E27FC236}">
                <a16:creationId xmlns:a16="http://schemas.microsoft.com/office/drawing/2014/main" id="{1BF01B2D-EFEA-4EC8-AB8A-0738020C27D9}"/>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5">
            <a:extLst>
              <a:ext uri="{FF2B5EF4-FFF2-40B4-BE49-F238E27FC236}">
                <a16:creationId xmlns:a16="http://schemas.microsoft.com/office/drawing/2014/main" id="{564E9A2B-29C8-4B31-8BB9-25A4A676A85E}"/>
              </a:ext>
            </a:extLst>
          </p:cNvPr>
          <p:cNvSpPr>
            <a:spLocks noGrp="1"/>
          </p:cNvSpPr>
          <p:nvPr>
            <p:ph type="sldNum" sz="quarter" idx="12"/>
          </p:nvPr>
        </p:nvSpPr>
        <p:spPr>
          <a:xfrm>
            <a:off x="6835080" y="4754939"/>
            <a:ext cx="2057400" cy="274637"/>
          </a:xfrm>
        </p:spPr>
        <p:txBody>
          <a:body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24999796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 slide - Supply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234 150</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supply@smartestenergy.com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a:t>
              </a:r>
              <a:r>
                <a:rPr kumimoji="0" lang="en-GB" sz="12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smartestenergy</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32028459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 slide - SmartGen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234 157</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ppa@smartestenergy.com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a:t>
              </a:r>
              <a:r>
                <a:rPr kumimoji="0" lang="en-GB" sz="12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smartestenergy</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4179797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106284"/>
            <a:ext cx="201924" cy="819792"/>
            <a:chOff x="432151" y="3457102"/>
            <a:chExt cx="201924" cy="819792"/>
          </a:xfrm>
        </p:grpSpPr>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51" y="3788426"/>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151" y="4074970"/>
              <a:ext cx="201924" cy="201924"/>
            </a:xfrm>
            <a:prstGeom prst="rect">
              <a:avLst/>
            </a:prstGeom>
          </p:spPr>
        </p:pic>
      </p:grpSp>
      <p:sp>
        <p:nvSpPr>
          <p:cNvPr id="6" name="Text Placeholder 5">
            <a:extLst>
              <a:ext uri="{FF2B5EF4-FFF2-40B4-BE49-F238E27FC236}">
                <a16:creationId xmlns:a16="http://schemas.microsoft.com/office/drawing/2014/main" id="{E264CCD2-D734-4AFA-9CF2-E454091F8F38}"/>
              </a:ext>
            </a:extLst>
          </p:cNvPr>
          <p:cNvSpPr>
            <a:spLocks noGrp="1"/>
          </p:cNvSpPr>
          <p:nvPr>
            <p:ph type="body" sz="quarter" idx="14" hasCustomPrompt="1"/>
          </p:nvPr>
        </p:nvSpPr>
        <p:spPr>
          <a:xfrm>
            <a:off x="611188" y="3091491"/>
            <a:ext cx="2170112" cy="906644"/>
          </a:xfrm>
        </p:spPr>
        <p:txBody>
          <a:bodyPr/>
          <a:lstStyle>
            <a:lvl1pPr marL="0" indent="0">
              <a:buNone/>
              <a:defRPr>
                <a:solidFill>
                  <a:schemeClr val="bg1"/>
                </a:solidFill>
              </a:defRPr>
            </a:lvl1pPr>
          </a:lstStyle>
          <a:p>
            <a:pPr lvl="0"/>
            <a:r>
              <a:rPr lang="en-GB" dirty="0"/>
              <a:t>Xxx</a:t>
            </a:r>
          </a:p>
          <a:p>
            <a:pPr lvl="0"/>
            <a:r>
              <a:rPr lang="en-GB" dirty="0"/>
              <a:t>Xxx</a:t>
            </a:r>
          </a:p>
          <a:p>
            <a:pPr lvl="0"/>
            <a:r>
              <a:rPr lang="en-GB" dirty="0"/>
              <a:t>Xxx</a:t>
            </a:r>
          </a:p>
        </p:txBody>
      </p:sp>
    </p:spTree>
    <p:extLst>
      <p:ext uri="{BB962C8B-B14F-4D97-AF65-F5344CB8AC3E}">
        <p14:creationId xmlns:p14="http://schemas.microsoft.com/office/powerpoint/2010/main" val="347399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0"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4316512" cy="457763"/>
          </a:xfrm>
          <a:prstGeom prst="rect">
            <a:avLst/>
          </a:prstGeom>
        </p:spPr>
        <p:txBody>
          <a:bodyPr anchor="ctr">
            <a:noAutofit/>
          </a:bodyPr>
          <a:lstStyle>
            <a:lvl1pPr marL="0" indent="0" algn="l">
              <a:buNone/>
              <a:defRPr sz="1800" b="1" baseline="0">
                <a:solidFill>
                  <a:srgbClr val="FFFFFF"/>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5" y="1058863"/>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07078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d slide with webinar disclaim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01509"/>
            <a:ext cx="201924" cy="819792"/>
            <a:chOff x="432151" y="3457102"/>
            <a:chExt cx="201924" cy="819792"/>
          </a:xfrm>
        </p:grpSpPr>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51" y="3788426"/>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151" y="4074970"/>
              <a:ext cx="201924" cy="201924"/>
            </a:xfrm>
            <a:prstGeom prst="rect">
              <a:avLst/>
            </a:prstGeom>
          </p:spPr>
        </p:pic>
      </p:grpSp>
      <p:sp>
        <p:nvSpPr>
          <p:cNvPr id="6" name="Text Placeholder 5">
            <a:extLst>
              <a:ext uri="{FF2B5EF4-FFF2-40B4-BE49-F238E27FC236}">
                <a16:creationId xmlns:a16="http://schemas.microsoft.com/office/drawing/2014/main" id="{E264CCD2-D734-4AFA-9CF2-E454091F8F38}"/>
              </a:ext>
            </a:extLst>
          </p:cNvPr>
          <p:cNvSpPr>
            <a:spLocks noGrp="1"/>
          </p:cNvSpPr>
          <p:nvPr>
            <p:ph type="body" sz="quarter" idx="14" hasCustomPrompt="1"/>
          </p:nvPr>
        </p:nvSpPr>
        <p:spPr>
          <a:xfrm>
            <a:off x="611188" y="2986716"/>
            <a:ext cx="2170112" cy="906644"/>
          </a:xfrm>
        </p:spPr>
        <p:txBody>
          <a:bodyPr/>
          <a:lstStyle>
            <a:lvl1pPr marL="0" indent="0">
              <a:buNone/>
              <a:defRPr>
                <a:solidFill>
                  <a:schemeClr val="bg1"/>
                </a:solidFill>
              </a:defRPr>
            </a:lvl1pPr>
          </a:lstStyle>
          <a:p>
            <a:pPr lvl="0"/>
            <a:r>
              <a:rPr lang="en-GB" dirty="0"/>
              <a:t>Xxx</a:t>
            </a:r>
          </a:p>
          <a:p>
            <a:pPr lvl="0"/>
            <a:r>
              <a:rPr lang="en-GB" dirty="0"/>
              <a:t>Xxx</a:t>
            </a:r>
          </a:p>
          <a:p>
            <a:pPr lvl="0"/>
            <a:r>
              <a:rPr lang="en-GB" dirty="0"/>
              <a:t>Xxx</a:t>
            </a:r>
          </a:p>
        </p:txBody>
      </p:sp>
      <p:sp>
        <p:nvSpPr>
          <p:cNvPr id="13" name="Text Placeholder 4">
            <a:extLst>
              <a:ext uri="{FF2B5EF4-FFF2-40B4-BE49-F238E27FC236}">
                <a16:creationId xmlns:a16="http://schemas.microsoft.com/office/drawing/2014/main" id="{684076F4-23F2-43EE-AFE8-EB3AB42E689A}"/>
              </a:ext>
            </a:extLst>
          </p:cNvPr>
          <p:cNvSpPr txBox="1">
            <a:spLocks/>
          </p:cNvSpPr>
          <p:nvPr userDrawn="1"/>
        </p:nvSpPr>
        <p:spPr>
          <a:xfrm>
            <a:off x="121651" y="4578388"/>
            <a:ext cx="6662573" cy="3529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4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1" dirty="0"/>
              <a:t>N.B.: </a:t>
            </a:r>
            <a:r>
              <a:rPr lang="en-GB" sz="800" dirty="0"/>
              <a:t>This slide deck was created by SmartestEnergy for specific business use. If you are the not the intended recipient, please notify the presenter or sender. Please do not circulate the content of this slide deck without prior consent from SmartestEnergy. </a:t>
            </a:r>
          </a:p>
        </p:txBody>
      </p:sp>
    </p:spTree>
    <p:extLst>
      <p:ext uri="{BB962C8B-B14F-4D97-AF65-F5344CB8AC3E}">
        <p14:creationId xmlns:p14="http://schemas.microsoft.com/office/powerpoint/2010/main" val="2706397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 Content slide">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759575" y="65881"/>
            <a:ext cx="2133600" cy="273844"/>
          </a:xfrm>
          <a:prstGeom prst="rect">
            <a:avLst/>
          </a:prstGeom>
        </p:spPr>
        <p:txBody>
          <a:bodyPr vert="horz" lIns="91440" tIns="45720" rIns="91440" bIns="45720" rtlCol="0" anchor="ctr"/>
          <a:lstStyle>
            <a:lvl1pPr algn="r">
              <a:defRPr sz="800">
                <a:solidFill>
                  <a:srgbClr val="0A1C42"/>
                </a:solidFill>
                <a:latin typeface="Century Gothic" panose="020B0502020202020204" pitchFamily="34" charset="0"/>
              </a:defRPr>
            </a:lvl1pPr>
          </a:lstStyle>
          <a:p>
            <a:fld id="{7F40A834-B5AA-4DB8-B120-9AE910EB028F}" type="slidenum">
              <a:rPr lang="en-GB" smtClean="0"/>
              <a:pPr/>
              <a:t>‹#›</a:t>
            </a:fld>
            <a:endParaRPr lang="en-GB" dirty="0"/>
          </a:p>
        </p:txBody>
      </p:sp>
      <p:sp>
        <p:nvSpPr>
          <p:cNvPr id="9" name="Text Placeholder 3"/>
          <p:cNvSpPr>
            <a:spLocks noGrp="1"/>
          </p:cNvSpPr>
          <p:nvPr>
            <p:ph type="body" sz="quarter" idx="13" hasCustomPrompt="1"/>
          </p:nvPr>
        </p:nvSpPr>
        <p:spPr>
          <a:xfrm>
            <a:off x="250824" y="349791"/>
            <a:ext cx="6625432" cy="457763"/>
          </a:xfrm>
          <a:prstGeom prst="rect">
            <a:avLst/>
          </a:prstGeom>
        </p:spPr>
        <p:txBody>
          <a:bodyPr anchor="ctr">
            <a:noAutofit/>
          </a:bodyPr>
          <a:lstStyle>
            <a:lvl1pPr marL="0" indent="0" algn="l">
              <a:buNone/>
              <a:defRPr sz="1800" b="1" baseline="0">
                <a:solidFill>
                  <a:srgbClr val="0A1C42"/>
                </a:solidFill>
              </a:defRPr>
            </a:lvl1pPr>
          </a:lstStyle>
          <a:p>
            <a:pPr lvl="0"/>
            <a:r>
              <a:rPr lang="en-US" dirty="0"/>
              <a:t>Slide </a:t>
            </a:r>
            <a:r>
              <a:rPr lang="en-GB" dirty="0"/>
              <a:t>title goes here – ideally one line only</a:t>
            </a:r>
          </a:p>
        </p:txBody>
      </p:sp>
      <p:cxnSp>
        <p:nvCxnSpPr>
          <p:cNvPr id="6" name="Straight Connector 5"/>
          <p:cNvCxnSpPr/>
          <p:nvPr userDrawn="1"/>
        </p:nvCxnSpPr>
        <p:spPr>
          <a:xfrm>
            <a:off x="250824" y="807554"/>
            <a:ext cx="864235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153B6BD-C5B5-460A-9681-16A2DBBCC2D2}"/>
              </a:ext>
            </a:extLst>
          </p:cNvPr>
          <p:cNvSpPr>
            <a:spLocks noGrp="1"/>
          </p:cNvSpPr>
          <p:nvPr>
            <p:ph type="body" sz="quarter" idx="14"/>
          </p:nvPr>
        </p:nvSpPr>
        <p:spPr>
          <a:xfrm>
            <a:off x="250825" y="1058863"/>
            <a:ext cx="6624638" cy="3735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534976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Corporate Presentation</a:t>
            </a:r>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7305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Generator Revenue Streams Webinar March 2019</a:t>
            </a:r>
          </a:p>
        </p:txBody>
      </p:sp>
      <p:sp>
        <p:nvSpPr>
          <p:cNvPr id="4" name="Text Placeholder 3">
            <a:extLst>
              <a:ext uri="{FF2B5EF4-FFF2-40B4-BE49-F238E27FC236}">
                <a16:creationId xmlns:a16="http://schemas.microsoft.com/office/drawing/2014/main" id="{58DC6701-EB66-47C2-B5AA-4F12CF129077}"/>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ideally one line only</a:t>
            </a:r>
          </a:p>
        </p:txBody>
      </p:sp>
      <p:sp>
        <p:nvSpPr>
          <p:cNvPr id="7" name="Text Placeholder 2">
            <a:extLst>
              <a:ext uri="{FF2B5EF4-FFF2-40B4-BE49-F238E27FC236}">
                <a16:creationId xmlns:a16="http://schemas.microsoft.com/office/drawing/2014/main" id="{437267D1-4B44-491D-9D3C-99EAE1E9B0BF}"/>
              </a:ext>
            </a:extLst>
          </p:cNvPr>
          <p:cNvSpPr>
            <a:spLocks noGrp="1"/>
          </p:cNvSpPr>
          <p:nvPr>
            <p:ph type="body" sz="quarter" idx="14" hasCustomPrompt="1"/>
          </p:nvPr>
        </p:nvSpPr>
        <p:spPr>
          <a:xfrm>
            <a:off x="251520" y="1058865"/>
            <a:ext cx="8641655" cy="277566"/>
          </a:xfrm>
        </p:spPr>
        <p:txBody>
          <a:bodyPr>
            <a:normAutofit/>
          </a:bodyPr>
          <a:lstStyle>
            <a:lvl1pPr marL="0" indent="0">
              <a:buNone/>
              <a:defRPr sz="1400" b="1">
                <a:solidFill>
                  <a:srgbClr val="38AAE0"/>
                </a:solidFill>
              </a:defRPr>
            </a:lvl1pPr>
          </a:lstStyle>
          <a:p>
            <a:pPr lvl="0"/>
            <a:r>
              <a:rPr lang="en-GB"/>
              <a:t>Heading goes here</a:t>
            </a:r>
          </a:p>
        </p:txBody>
      </p:sp>
      <p:sp>
        <p:nvSpPr>
          <p:cNvPr id="8" name="Text Placeholder 2">
            <a:extLst>
              <a:ext uri="{FF2B5EF4-FFF2-40B4-BE49-F238E27FC236}">
                <a16:creationId xmlns:a16="http://schemas.microsoft.com/office/drawing/2014/main" id="{3E3DC062-1346-497E-A17D-E0F570DB2E45}"/>
              </a:ext>
            </a:extLst>
          </p:cNvPr>
          <p:cNvSpPr>
            <a:spLocks noGrp="1"/>
          </p:cNvSpPr>
          <p:nvPr>
            <p:ph type="body" sz="quarter" idx="15" hasCustomPrompt="1"/>
          </p:nvPr>
        </p:nvSpPr>
        <p:spPr>
          <a:xfrm>
            <a:off x="252712" y="1470734"/>
            <a:ext cx="8639768" cy="3160533"/>
          </a:xfrm>
        </p:spPr>
        <p:txBody>
          <a:bodyPr>
            <a:normAutofit/>
          </a:bodyPr>
          <a:lstStyle>
            <a:lvl1pPr marL="0" indent="0">
              <a:buNone/>
              <a:defRPr sz="1400" b="0">
                <a:solidFill>
                  <a:schemeClr val="tx1"/>
                </a:solidFill>
              </a:defRPr>
            </a:lvl1pPr>
          </a:lstStyle>
          <a:p>
            <a:pPr lvl="0"/>
            <a:r>
              <a:rPr lang="en-GB"/>
              <a:t>Text goes here</a:t>
            </a:r>
          </a:p>
        </p:txBody>
      </p:sp>
      <p:cxnSp>
        <p:nvCxnSpPr>
          <p:cNvPr id="9" name="Straight Connector 8">
            <a:extLst>
              <a:ext uri="{FF2B5EF4-FFF2-40B4-BE49-F238E27FC236}">
                <a16:creationId xmlns:a16="http://schemas.microsoft.com/office/drawing/2014/main" id="{3E0C204A-CF0B-4AFE-B1CF-E500F7588F7E}"/>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087E41F-370F-4DB5-8412-5195EBB9611A}"/>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3790DD18-9CD4-4F80-8A9D-21A057708C1E}"/>
              </a:ext>
            </a:extLst>
          </p:cNvPr>
          <p:cNvSpPr>
            <a:spLocks noGrp="1"/>
          </p:cNvSpPr>
          <p:nvPr>
            <p:ph type="sldNum" sz="quarter" idx="12"/>
          </p:nvPr>
        </p:nvSpPr>
        <p:spPr>
          <a:xfrm>
            <a:off x="6835080" y="4754939"/>
            <a:ext cx="2057400" cy="274637"/>
          </a:xfrm>
        </p:spPr>
        <p:txBody>
          <a:body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6472802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8_Generic slide full width">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63E20A-9133-E540-884C-465223065FA8}"/>
              </a:ext>
            </a:extLst>
          </p:cNvPr>
          <p:cNvSpPr/>
          <p:nvPr userDrawn="1"/>
        </p:nvSpPr>
        <p:spPr>
          <a:xfrm>
            <a:off x="0" y="1"/>
            <a:ext cx="4924696"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tx2"/>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94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Generic slide full width">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63E20A-9133-E540-884C-465223065FA8}"/>
              </a:ext>
            </a:extLst>
          </p:cNvPr>
          <p:cNvSpPr/>
          <p:nvPr userDrawn="1"/>
        </p:nvSpPr>
        <p:spPr>
          <a:xfrm>
            <a:off x="4219304" y="1"/>
            <a:ext cx="4924696"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83810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65832-ABD8-4EDB-B07D-2480ECA84DD6}"/>
              </a:ext>
            </a:extLst>
          </p:cNvPr>
          <p:cNvSpPr/>
          <p:nvPr userDrawn="1"/>
        </p:nvSpPr>
        <p:spPr>
          <a:xfrm>
            <a:off x="0" y="0"/>
            <a:ext cx="9144000" cy="5143500"/>
          </a:xfrm>
          <a:prstGeom prst="rect">
            <a:avLst/>
          </a:prstGeom>
          <a:solidFill>
            <a:srgbClr val="0B1D42"/>
          </a:solidFill>
          <a:ln>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3">
            <a:extLst>
              <a:ext uri="{FF2B5EF4-FFF2-40B4-BE49-F238E27FC236}">
                <a16:creationId xmlns:a16="http://schemas.microsoft.com/office/drawing/2014/main" id="{B1CDCAA4-E232-4C22-A0B8-6A946A1EAA24}"/>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ideally one line only</a:t>
            </a:r>
          </a:p>
        </p:txBody>
      </p:sp>
      <p:sp>
        <p:nvSpPr>
          <p:cNvPr id="15" name="Text Placeholder 2">
            <a:extLst>
              <a:ext uri="{FF2B5EF4-FFF2-40B4-BE49-F238E27FC236}">
                <a16:creationId xmlns:a16="http://schemas.microsoft.com/office/drawing/2014/main" id="{22BD0FF9-79DC-414E-92EA-E933A3799AD6}"/>
              </a:ext>
            </a:extLst>
          </p:cNvPr>
          <p:cNvSpPr>
            <a:spLocks noGrp="1"/>
          </p:cNvSpPr>
          <p:nvPr>
            <p:ph type="body" sz="quarter" idx="15" hasCustomPrompt="1"/>
          </p:nvPr>
        </p:nvSpPr>
        <p:spPr>
          <a:xfrm>
            <a:off x="252712" y="1470734"/>
            <a:ext cx="8639768" cy="3160533"/>
          </a:xfrm>
        </p:spPr>
        <p:txBody>
          <a:bodyPr>
            <a:normAutofit/>
          </a:bodyPr>
          <a:lstStyle>
            <a:lvl1pPr marL="285750" indent="-285750">
              <a:buFont typeface="Century Gothic" panose="020B0502020202020204" pitchFamily="34" charset="0"/>
              <a:buChar char="&gt;"/>
              <a:defRPr sz="1800" b="0">
                <a:solidFill>
                  <a:schemeClr val="bg1"/>
                </a:solidFill>
              </a:defRPr>
            </a:lvl1pPr>
          </a:lstStyle>
          <a:p>
            <a:pPr lvl="0"/>
            <a:r>
              <a:rPr lang="en-GB"/>
              <a:t>Text goes here</a:t>
            </a:r>
          </a:p>
        </p:txBody>
      </p:sp>
    </p:spTree>
    <p:extLst>
      <p:ext uri="{BB962C8B-B14F-4D97-AF65-F5344CB8AC3E}">
        <p14:creationId xmlns:p14="http://schemas.microsoft.com/office/powerpoint/2010/main" val="37787514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Generator Revenue Streams Webinar March 2019</a:t>
            </a: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ideally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16353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65832-ABD8-4EDB-B07D-2480ECA84DD6}"/>
              </a:ext>
            </a:extLst>
          </p:cNvPr>
          <p:cNvSpPr/>
          <p:nvPr userDrawn="1"/>
        </p:nvSpPr>
        <p:spPr>
          <a:xfrm>
            <a:off x="0" y="0"/>
            <a:ext cx="9144000" cy="5143500"/>
          </a:xfrm>
          <a:prstGeom prst="rect">
            <a:avLst/>
          </a:prstGeom>
          <a:solidFill>
            <a:srgbClr val="0B1D42"/>
          </a:solidFill>
          <a:ln>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3">
            <a:extLst>
              <a:ext uri="{FF2B5EF4-FFF2-40B4-BE49-F238E27FC236}">
                <a16:creationId xmlns:a16="http://schemas.microsoft.com/office/drawing/2014/main" id="{B1CDCAA4-E232-4C22-A0B8-6A946A1EAA24}"/>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ideally one line only</a:t>
            </a:r>
          </a:p>
        </p:txBody>
      </p:sp>
      <p:sp>
        <p:nvSpPr>
          <p:cNvPr id="15" name="Text Placeholder 2">
            <a:extLst>
              <a:ext uri="{FF2B5EF4-FFF2-40B4-BE49-F238E27FC236}">
                <a16:creationId xmlns:a16="http://schemas.microsoft.com/office/drawing/2014/main" id="{22BD0FF9-79DC-414E-92EA-E933A3799AD6}"/>
              </a:ext>
            </a:extLst>
          </p:cNvPr>
          <p:cNvSpPr>
            <a:spLocks noGrp="1"/>
          </p:cNvSpPr>
          <p:nvPr>
            <p:ph type="body" sz="quarter" idx="15" hasCustomPrompt="1"/>
          </p:nvPr>
        </p:nvSpPr>
        <p:spPr>
          <a:xfrm>
            <a:off x="252712" y="1470734"/>
            <a:ext cx="8639768" cy="3160533"/>
          </a:xfrm>
        </p:spPr>
        <p:txBody>
          <a:bodyPr>
            <a:normAutofit/>
          </a:bodyPr>
          <a:lstStyle>
            <a:lvl1pPr marL="285750" indent="-285750">
              <a:buFont typeface="Century Gothic" panose="020B0502020202020204" pitchFamily="34" charset="0"/>
              <a:buChar char="&gt;"/>
              <a:defRPr sz="1800" b="0">
                <a:solidFill>
                  <a:schemeClr val="bg1"/>
                </a:solidFill>
              </a:defRPr>
            </a:lvl1pPr>
          </a:lstStyle>
          <a:p>
            <a:pPr lvl="0"/>
            <a:r>
              <a:rPr lang="en-GB"/>
              <a:t>Text goes here</a:t>
            </a:r>
          </a:p>
        </p:txBody>
      </p:sp>
    </p:spTree>
    <p:extLst>
      <p:ext uri="{BB962C8B-B14F-4D97-AF65-F5344CB8AC3E}">
        <p14:creationId xmlns:p14="http://schemas.microsoft.com/office/powerpoint/2010/main" val="25016002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15D3A5-E6B5-41CE-B843-673744E4A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7" name="Rectangle 6">
            <a:extLst>
              <a:ext uri="{FF2B5EF4-FFF2-40B4-BE49-F238E27FC236}">
                <a16:creationId xmlns:a16="http://schemas.microsoft.com/office/drawing/2014/main" id="{FED8FBAF-4B20-4E6B-9EBD-88BCCED69C55}"/>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DB73D864-A1F7-46AB-A0A2-7D24D5A65C2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5E572190-9814-4A34-964F-22ECCA85379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13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f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0"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5" y="1058863"/>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94824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EE8BCE-31DC-4FB2-94FF-51F3F39D7E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7" name="Rectangle 6">
            <a:extLst>
              <a:ext uri="{FF2B5EF4-FFF2-40B4-BE49-F238E27FC236}">
                <a16:creationId xmlns:a16="http://schemas.microsoft.com/office/drawing/2014/main" id="{B365B8F5-3D9F-420D-B8A5-AE73398FD337}"/>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6265F461-BB1A-48D3-94DF-C2E88262E146}"/>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3E049B0B-C188-460C-A0B3-DD63EE71C36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0106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590C65-9C1E-4A18-9A8F-9E3A4B40A7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7978" y="0"/>
            <a:ext cx="7716022" cy="5143500"/>
          </a:xfrm>
          <a:prstGeom prst="rect">
            <a:avLst/>
          </a:prstGeom>
        </p:spPr>
      </p:pic>
      <p:sp>
        <p:nvSpPr>
          <p:cNvPr id="7" name="Rectangle 6">
            <a:extLst>
              <a:ext uri="{FF2B5EF4-FFF2-40B4-BE49-F238E27FC236}">
                <a16:creationId xmlns:a16="http://schemas.microsoft.com/office/drawing/2014/main" id="{30274CAC-8E3D-4655-9C29-555028A8FBCD}"/>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2E1FC5B5-E1E6-4D5D-B684-C645F193A460}"/>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2443F25A-FEBE-4361-B4C6-1834ED1D7BA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93987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Generator Revenue Streams Webinar March 2019</a:t>
            </a: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a:p>
        </p:txBody>
      </p:sp>
      <p:sp>
        <p:nvSpPr>
          <p:cNvPr id="13" name="Rectangle 12">
            <a:extLst>
              <a:ext uri="{FF2B5EF4-FFF2-40B4-BE49-F238E27FC236}">
                <a16:creationId xmlns:a16="http://schemas.microsoft.com/office/drawing/2014/main" id="{A9C2847F-F910-47AD-A859-9D9240134C6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51A775A-901E-4D03-8D95-B2CC4FB6ED88}"/>
              </a:ext>
            </a:extLst>
          </p:cNvPr>
          <p:cNvSpPr/>
          <p:nvPr userDrawn="1"/>
        </p:nvSpPr>
        <p:spPr>
          <a:xfrm>
            <a:off x="0" y="2571750"/>
            <a:ext cx="9144000" cy="2571750"/>
          </a:xfrm>
          <a:prstGeom prst="rect">
            <a:avLst/>
          </a:prstGeom>
          <a:solidFill>
            <a:srgbClr val="0A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932CBAA3-150B-4AC0-B23A-C57C47E642A7}"/>
              </a:ext>
            </a:extLst>
          </p:cNvPr>
          <p:cNvSpPr>
            <a:spLocks noGrp="1"/>
          </p:cNvSpPr>
          <p:nvPr>
            <p:ph type="body" sz="quarter" idx="13" hasCustomPrompt="1"/>
          </p:nvPr>
        </p:nvSpPr>
        <p:spPr>
          <a:xfrm>
            <a:off x="250824" y="2041517"/>
            <a:ext cx="6337399" cy="530233"/>
          </a:xfrm>
          <a:prstGeom prst="rect">
            <a:avLst/>
          </a:prstGeom>
        </p:spPr>
        <p:txBody>
          <a:bodyPr>
            <a:noAutofit/>
          </a:bodyPr>
          <a:lstStyle>
            <a:lvl1pPr marL="0" indent="0" algn="l">
              <a:buNone/>
              <a:defRPr sz="3000" b="1" baseline="0">
                <a:solidFill>
                  <a:schemeClr val="tx2"/>
                </a:solidFill>
              </a:defRPr>
            </a:lvl1pPr>
          </a:lstStyle>
          <a:p>
            <a:pPr lvl="0"/>
            <a:r>
              <a:rPr lang="en-US"/>
              <a:t>Thank you</a:t>
            </a:r>
            <a:endParaRPr lang="en-GB"/>
          </a:p>
        </p:txBody>
      </p:sp>
      <p:sp>
        <p:nvSpPr>
          <p:cNvPr id="10" name="Text Placeholder 1">
            <a:extLst>
              <a:ext uri="{FF2B5EF4-FFF2-40B4-BE49-F238E27FC236}">
                <a16:creationId xmlns:a16="http://schemas.microsoft.com/office/drawing/2014/main" id="{D2F105B0-C424-46C2-9A50-6E3A036F1096}"/>
              </a:ext>
            </a:extLst>
          </p:cNvPr>
          <p:cNvSpPr>
            <a:spLocks noGrp="1"/>
          </p:cNvSpPr>
          <p:nvPr>
            <p:ph type="body" sz="quarter" idx="14"/>
          </p:nvPr>
        </p:nvSpPr>
        <p:spPr>
          <a:xfrm>
            <a:off x="255861" y="2787774"/>
            <a:ext cx="5653088" cy="936898"/>
          </a:xfrm>
        </p:spPr>
        <p:txBody>
          <a:bodyPr/>
          <a:lstStyle>
            <a:lvl1pPr marL="0" indent="0">
              <a:buNone/>
              <a:defRPr>
                <a:solidFill>
                  <a:schemeClr val="bg1"/>
                </a:solidFill>
              </a:defRPr>
            </a:lvl1pPr>
          </a:lstStyle>
          <a:p>
            <a:pPr lvl="0"/>
            <a:r>
              <a:rPr lang="en-US" sz="1400"/>
              <a:t>Edit Master text styles</a:t>
            </a:r>
          </a:p>
        </p:txBody>
      </p:sp>
      <p:pic>
        <p:nvPicPr>
          <p:cNvPr id="11" name="Picture 10">
            <a:extLst>
              <a:ext uri="{FF2B5EF4-FFF2-40B4-BE49-F238E27FC236}">
                <a16:creationId xmlns:a16="http://schemas.microsoft.com/office/drawing/2014/main" id="{ACF05BEE-9516-4EDB-8A8C-4134B594B0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923" y="123478"/>
            <a:ext cx="1540557" cy="1089416"/>
          </a:xfrm>
          <a:prstGeom prst="rect">
            <a:avLst/>
          </a:prstGeom>
        </p:spPr>
      </p:pic>
    </p:spTree>
    <p:extLst>
      <p:ext uri="{BB962C8B-B14F-4D97-AF65-F5344CB8AC3E}">
        <p14:creationId xmlns:p14="http://schemas.microsoft.com/office/powerpoint/2010/main" val="24185237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Generator Revenue Streams Webinar March 2019</a:t>
            </a: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a:p>
        </p:txBody>
      </p:sp>
      <p:sp>
        <p:nvSpPr>
          <p:cNvPr id="7" name="Rectangle 6">
            <a:extLst>
              <a:ext uri="{FF2B5EF4-FFF2-40B4-BE49-F238E27FC236}">
                <a16:creationId xmlns:a16="http://schemas.microsoft.com/office/drawing/2014/main" id="{8C09ACDD-0069-474D-B8D8-7BEB2EF0D4CB}"/>
              </a:ext>
            </a:extLst>
          </p:cNvPr>
          <p:cNvSpPr/>
          <p:nvPr userDrawn="1"/>
        </p:nvSpPr>
        <p:spPr>
          <a:xfrm>
            <a:off x="0" y="2571750"/>
            <a:ext cx="9144000" cy="257175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255861" y="2787775"/>
            <a:ext cx="5653088" cy="360040"/>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a:t>Name and Date</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250824" y="1995686"/>
            <a:ext cx="6337399" cy="576064"/>
          </a:xfrm>
          <a:prstGeom prst="rect">
            <a:avLst/>
          </a:prstGeom>
        </p:spPr>
        <p:txBody>
          <a:bodyPr>
            <a:noAutofit/>
          </a:bodyPr>
          <a:lstStyle>
            <a:lvl1pPr marL="0" indent="0" algn="l">
              <a:buNone/>
              <a:defRPr sz="3000" b="1" baseline="0">
                <a:solidFill>
                  <a:schemeClr val="tx2"/>
                </a:solidFill>
              </a:defRPr>
            </a:lvl1pPr>
          </a:lstStyle>
          <a:p>
            <a:pPr lvl="0"/>
            <a:r>
              <a:rPr lang="en-US"/>
              <a:t>Your title goes here</a:t>
            </a:r>
            <a:endParaRPr lang="en-GB"/>
          </a:p>
        </p:txBody>
      </p:sp>
      <p:pic>
        <p:nvPicPr>
          <p:cNvPr id="10" name="Picture 9">
            <a:extLst>
              <a:ext uri="{FF2B5EF4-FFF2-40B4-BE49-F238E27FC236}">
                <a16:creationId xmlns:a16="http://schemas.microsoft.com/office/drawing/2014/main" id="{0F421452-C633-4E13-9C63-590EAE9478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923" y="123478"/>
            <a:ext cx="1540557" cy="1089416"/>
          </a:xfrm>
          <a:prstGeom prst="rect">
            <a:avLst/>
          </a:prstGeom>
        </p:spPr>
      </p:pic>
    </p:spTree>
    <p:extLst>
      <p:ext uri="{BB962C8B-B14F-4D97-AF65-F5344CB8AC3E}">
        <p14:creationId xmlns:p14="http://schemas.microsoft.com/office/powerpoint/2010/main" val="29647892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Generator Revenue Streams Webinar March 2019</a:t>
            </a:r>
          </a:p>
        </p:txBody>
      </p:sp>
      <p:sp>
        <p:nvSpPr>
          <p:cNvPr id="4" name="Text Placeholder 3">
            <a:extLst>
              <a:ext uri="{FF2B5EF4-FFF2-40B4-BE49-F238E27FC236}">
                <a16:creationId xmlns:a16="http://schemas.microsoft.com/office/drawing/2014/main" id="{58DC6701-EB66-47C2-B5AA-4F12CF129077}"/>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ideally one line only</a:t>
            </a:r>
          </a:p>
        </p:txBody>
      </p:sp>
      <p:sp>
        <p:nvSpPr>
          <p:cNvPr id="7" name="Text Placeholder 2">
            <a:extLst>
              <a:ext uri="{FF2B5EF4-FFF2-40B4-BE49-F238E27FC236}">
                <a16:creationId xmlns:a16="http://schemas.microsoft.com/office/drawing/2014/main" id="{437267D1-4B44-491D-9D3C-99EAE1E9B0BF}"/>
              </a:ext>
            </a:extLst>
          </p:cNvPr>
          <p:cNvSpPr>
            <a:spLocks noGrp="1"/>
          </p:cNvSpPr>
          <p:nvPr>
            <p:ph type="body" sz="quarter" idx="14" hasCustomPrompt="1"/>
          </p:nvPr>
        </p:nvSpPr>
        <p:spPr>
          <a:xfrm>
            <a:off x="251520" y="1058865"/>
            <a:ext cx="8641655" cy="277566"/>
          </a:xfrm>
        </p:spPr>
        <p:txBody>
          <a:bodyPr>
            <a:normAutofit/>
          </a:bodyPr>
          <a:lstStyle>
            <a:lvl1pPr marL="0" indent="0">
              <a:buNone/>
              <a:defRPr sz="1400" b="1">
                <a:solidFill>
                  <a:srgbClr val="38AAE0"/>
                </a:solidFill>
              </a:defRPr>
            </a:lvl1pPr>
          </a:lstStyle>
          <a:p>
            <a:pPr lvl="0"/>
            <a:r>
              <a:rPr lang="en-GB"/>
              <a:t>Heading goes here</a:t>
            </a:r>
          </a:p>
        </p:txBody>
      </p:sp>
      <p:sp>
        <p:nvSpPr>
          <p:cNvPr id="8" name="Text Placeholder 2">
            <a:extLst>
              <a:ext uri="{FF2B5EF4-FFF2-40B4-BE49-F238E27FC236}">
                <a16:creationId xmlns:a16="http://schemas.microsoft.com/office/drawing/2014/main" id="{3E3DC062-1346-497E-A17D-E0F570DB2E45}"/>
              </a:ext>
            </a:extLst>
          </p:cNvPr>
          <p:cNvSpPr>
            <a:spLocks noGrp="1"/>
          </p:cNvSpPr>
          <p:nvPr>
            <p:ph type="body" sz="quarter" idx="15" hasCustomPrompt="1"/>
          </p:nvPr>
        </p:nvSpPr>
        <p:spPr>
          <a:xfrm>
            <a:off x="252712" y="1470734"/>
            <a:ext cx="8639768" cy="3160533"/>
          </a:xfrm>
        </p:spPr>
        <p:txBody>
          <a:bodyPr>
            <a:normAutofit/>
          </a:bodyPr>
          <a:lstStyle>
            <a:lvl1pPr marL="0" indent="0">
              <a:buNone/>
              <a:defRPr sz="1400" b="0">
                <a:solidFill>
                  <a:schemeClr val="tx1"/>
                </a:solidFill>
              </a:defRPr>
            </a:lvl1pPr>
          </a:lstStyle>
          <a:p>
            <a:pPr lvl="0"/>
            <a:r>
              <a:rPr lang="en-GB"/>
              <a:t>Text goes here</a:t>
            </a:r>
          </a:p>
        </p:txBody>
      </p:sp>
      <p:cxnSp>
        <p:nvCxnSpPr>
          <p:cNvPr id="9" name="Straight Connector 8">
            <a:extLst>
              <a:ext uri="{FF2B5EF4-FFF2-40B4-BE49-F238E27FC236}">
                <a16:creationId xmlns:a16="http://schemas.microsoft.com/office/drawing/2014/main" id="{3E0C204A-CF0B-4AFE-B1CF-E500F7588F7E}"/>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087E41F-370F-4DB5-8412-5195EBB9611A}"/>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3790DD18-9CD4-4F80-8A9D-21A057708C1E}"/>
              </a:ext>
            </a:extLst>
          </p:cNvPr>
          <p:cNvSpPr>
            <a:spLocks noGrp="1"/>
          </p:cNvSpPr>
          <p:nvPr>
            <p:ph type="sldNum" sz="quarter" idx="12"/>
          </p:nvPr>
        </p:nvSpPr>
        <p:spPr>
          <a:xfrm>
            <a:off x="6835080" y="4754939"/>
            <a:ext cx="2057400" cy="274637"/>
          </a:xfrm>
        </p:spPr>
        <p:txBody>
          <a:body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19863189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Generator Revenue Streams Webinar March 2019</a:t>
            </a: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6C290F8E-4178-4F53-BF21-F0A974373AEE}"/>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ideally one line only</a:t>
            </a:r>
          </a:p>
        </p:txBody>
      </p:sp>
      <p:sp>
        <p:nvSpPr>
          <p:cNvPr id="7" name="Text Placeholder 2">
            <a:extLst>
              <a:ext uri="{FF2B5EF4-FFF2-40B4-BE49-F238E27FC236}">
                <a16:creationId xmlns:a16="http://schemas.microsoft.com/office/drawing/2014/main" id="{6588FC99-8574-4FA3-A2EE-FAD76BC062B3}"/>
              </a:ext>
            </a:extLst>
          </p:cNvPr>
          <p:cNvSpPr>
            <a:spLocks noGrp="1"/>
          </p:cNvSpPr>
          <p:nvPr>
            <p:ph type="body" sz="quarter" idx="14"/>
          </p:nvPr>
        </p:nvSpPr>
        <p:spPr>
          <a:xfrm>
            <a:off x="250824" y="1058864"/>
            <a:ext cx="8641655" cy="35633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EF126CC-5548-435B-B053-185CF16FE134}"/>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84A6BF2-D22A-466C-AD5B-3ECD79BB0394}"/>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50187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a:p>
        </p:txBody>
      </p:sp>
      <p:sp>
        <p:nvSpPr>
          <p:cNvPr id="7" name="Rectangle 6">
            <a:extLst>
              <a:ext uri="{FF2B5EF4-FFF2-40B4-BE49-F238E27FC236}">
                <a16:creationId xmlns:a16="http://schemas.microsoft.com/office/drawing/2014/main" id="{8C09ACDD-0069-474D-B8D8-7BEB2EF0D4CB}"/>
              </a:ext>
            </a:extLst>
          </p:cNvPr>
          <p:cNvSpPr/>
          <p:nvPr userDrawn="1"/>
        </p:nvSpPr>
        <p:spPr>
          <a:xfrm>
            <a:off x="4572000" y="0"/>
            <a:ext cx="45720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pic>
        <p:nvPicPr>
          <p:cNvPr id="10" name="Picture 9">
            <a:extLst>
              <a:ext uri="{FF2B5EF4-FFF2-40B4-BE49-F238E27FC236}">
                <a16:creationId xmlns:a16="http://schemas.microsoft.com/office/drawing/2014/main" id="{CEBB6527-3442-455E-BA54-D2026112B0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4263" y="113924"/>
            <a:ext cx="1628217" cy="970497"/>
          </a:xfrm>
          <a:prstGeom prst="rect">
            <a:avLst/>
          </a:prstGeom>
        </p:spPr>
      </p:pic>
      <p:sp>
        <p:nvSpPr>
          <p:cNvPr id="3" name="Picture Placeholder 2">
            <a:extLst>
              <a:ext uri="{FF2B5EF4-FFF2-40B4-BE49-F238E27FC236}">
                <a16:creationId xmlns:a16="http://schemas.microsoft.com/office/drawing/2014/main" id="{3C3CF5A7-0291-463E-8938-BC81B83EF7A9}"/>
              </a:ext>
            </a:extLst>
          </p:cNvPr>
          <p:cNvSpPr>
            <a:spLocks noGrp="1"/>
          </p:cNvSpPr>
          <p:nvPr>
            <p:ph type="pic" sz="quarter" idx="15"/>
          </p:nvPr>
        </p:nvSpPr>
        <p:spPr>
          <a:xfrm>
            <a:off x="0" y="0"/>
            <a:ext cx="4572000" cy="5143500"/>
          </a:xfrm>
        </p:spPr>
        <p:txBody>
          <a:bodyPr/>
          <a:lstStyle>
            <a:lvl1pPr marL="0" indent="0">
              <a:buNone/>
              <a:defRPr/>
            </a:lvl1pPr>
          </a:lstStyle>
          <a:p>
            <a:endParaRPr lang="en-GB" dirty="0"/>
          </a:p>
        </p:txBody>
      </p:sp>
    </p:spTree>
    <p:extLst>
      <p:ext uri="{BB962C8B-B14F-4D97-AF65-F5344CB8AC3E}">
        <p14:creationId xmlns:p14="http://schemas.microsoft.com/office/powerpoint/2010/main" val="19936039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Generic slide full width">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125CDD-02E2-4982-8219-8E08E18BCD40}"/>
              </a:ext>
            </a:extLst>
          </p:cNvPr>
          <p:cNvSpPr/>
          <p:nvPr userDrawn="1"/>
        </p:nvSpPr>
        <p:spPr>
          <a:xfrm>
            <a:off x="0" y="0"/>
            <a:ext cx="9144000" cy="2141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e 18">
            <a:extLst>
              <a:ext uri="{FF2B5EF4-FFF2-40B4-BE49-F238E27FC236}">
                <a16:creationId xmlns:a16="http://schemas.microsoft.com/office/drawing/2014/main" id="{50DDE757-CFD1-4915-AC94-9156A9AA254E}"/>
              </a:ext>
            </a:extLst>
          </p:cNvPr>
          <p:cNvSpPr>
            <a:spLocks noChangeAspect="1"/>
          </p:cNvSpPr>
          <p:nvPr userDrawn="1"/>
        </p:nvSpPr>
        <p:spPr>
          <a:xfrm>
            <a:off x="250824" y="1217214"/>
            <a:ext cx="1849091" cy="1849091"/>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4" name="Pie 19">
            <a:extLst>
              <a:ext uri="{FF2B5EF4-FFF2-40B4-BE49-F238E27FC236}">
                <a16:creationId xmlns:a16="http://schemas.microsoft.com/office/drawing/2014/main" id="{4A313339-6C69-429E-A0F5-4E21986BD0C2}"/>
              </a:ext>
            </a:extLst>
          </p:cNvPr>
          <p:cNvSpPr>
            <a:spLocks noChangeAspect="1"/>
          </p:cNvSpPr>
          <p:nvPr userDrawn="1"/>
        </p:nvSpPr>
        <p:spPr>
          <a:xfrm>
            <a:off x="2496909" y="1217214"/>
            <a:ext cx="1849091" cy="1849091"/>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7" name="Text Placeholder 3">
            <a:extLst>
              <a:ext uri="{FF2B5EF4-FFF2-40B4-BE49-F238E27FC236}">
                <a16:creationId xmlns:a16="http://schemas.microsoft.com/office/drawing/2014/main" id="{344D4DDB-0028-4A23-AD06-AC60EADE3B69}"/>
              </a:ext>
            </a:extLst>
          </p:cNvPr>
          <p:cNvSpPr txBox="1">
            <a:spLocks/>
          </p:cNvSpPr>
          <p:nvPr userDrawn="1"/>
        </p:nvSpPr>
        <p:spPr>
          <a:xfrm>
            <a:off x="250824" y="411510"/>
            <a:ext cx="7633544" cy="4577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800" b="1" kern="1200" baseline="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8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Meet your panel</a:t>
            </a:r>
          </a:p>
        </p:txBody>
      </p:sp>
      <p:sp>
        <p:nvSpPr>
          <p:cNvPr id="3" name="Slide Number Placeholder 2">
            <a:extLst>
              <a:ext uri="{FF2B5EF4-FFF2-40B4-BE49-F238E27FC236}">
                <a16:creationId xmlns:a16="http://schemas.microsoft.com/office/drawing/2014/main" id="{97447B99-5415-4280-BEFA-54AA6AE85579}"/>
              </a:ext>
            </a:extLst>
          </p:cNvPr>
          <p:cNvSpPr>
            <a:spLocks noGrp="1"/>
          </p:cNvSpPr>
          <p:nvPr>
            <p:ph type="sldNum" sz="quarter" idx="11"/>
          </p:nvPr>
        </p:nvSpPr>
        <p:spPr/>
        <p:txBody>
          <a:bodyPr/>
          <a:lstStyle/>
          <a:p>
            <a:r>
              <a:rPr lang="en-GB"/>
              <a:t>Page |  </a:t>
            </a:r>
            <a:fld id="{ED4C2BA2-C050-4046-8FA0-1CAF6CDE22B9}" type="slidenum">
              <a:rPr lang="en-GB" smtClean="0"/>
              <a:pPr/>
              <a:t>‹#›</a:t>
            </a:fld>
            <a:endParaRPr lang="en-GB"/>
          </a:p>
        </p:txBody>
      </p:sp>
      <p:sp>
        <p:nvSpPr>
          <p:cNvPr id="10" name="Pie 19">
            <a:extLst>
              <a:ext uri="{FF2B5EF4-FFF2-40B4-BE49-F238E27FC236}">
                <a16:creationId xmlns:a16="http://schemas.microsoft.com/office/drawing/2014/main" id="{4C605B93-D6E0-437A-8CFC-ABC98B8BB967}"/>
              </a:ext>
            </a:extLst>
          </p:cNvPr>
          <p:cNvSpPr>
            <a:spLocks noChangeAspect="1"/>
          </p:cNvSpPr>
          <p:nvPr userDrawn="1"/>
        </p:nvSpPr>
        <p:spPr>
          <a:xfrm>
            <a:off x="4742994" y="1217214"/>
            <a:ext cx="1849091" cy="1849091"/>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11" name="Pie 19">
            <a:extLst>
              <a:ext uri="{FF2B5EF4-FFF2-40B4-BE49-F238E27FC236}">
                <a16:creationId xmlns:a16="http://schemas.microsoft.com/office/drawing/2014/main" id="{A595F4A8-E579-4D55-8DA1-B239A2E000D4}"/>
              </a:ext>
            </a:extLst>
          </p:cNvPr>
          <p:cNvSpPr>
            <a:spLocks noChangeAspect="1"/>
          </p:cNvSpPr>
          <p:nvPr userDrawn="1"/>
        </p:nvSpPr>
        <p:spPr>
          <a:xfrm>
            <a:off x="6989079" y="1217214"/>
            <a:ext cx="1849091" cy="1849091"/>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97628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Agenda</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E9B32AA7-54A3-4974-A1CC-70D0DBDA98E7}"/>
              </a:ext>
            </a:extLst>
          </p:cNvPr>
          <p:cNvSpPr>
            <a:spLocks noGrp="1"/>
          </p:cNvSpPr>
          <p:nvPr>
            <p:ph type="body" sz="quarter" idx="14"/>
          </p:nvPr>
        </p:nvSpPr>
        <p:spPr>
          <a:xfrm>
            <a:off x="3311352" y="411511"/>
            <a:ext cx="5581127" cy="4210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62005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11F12C0F-84C0-4E8E-BE30-93FD514904D6}"/>
              </a:ext>
            </a:extLst>
          </p:cNvPr>
          <p:cNvSpPr>
            <a:spLocks noGrp="1"/>
          </p:cNvSpPr>
          <p:nvPr>
            <p:ph type="pic" sz="quarter" idx="14"/>
          </p:nvPr>
        </p:nvSpPr>
        <p:spPr>
          <a:xfrm>
            <a:off x="3059832" y="0"/>
            <a:ext cx="6084168" cy="5143500"/>
          </a:xfrm>
        </p:spPr>
        <p:txBody>
          <a:bodyPr/>
          <a:lstStyle>
            <a:lvl1pPr marL="0" indent="0">
              <a:buNone/>
              <a:defRPr sz="1000"/>
            </a:lvl1pPr>
          </a:lstStyle>
          <a:p>
            <a:endParaRPr lang="en-GB" dirty="0"/>
          </a:p>
        </p:txBody>
      </p:sp>
    </p:spTree>
    <p:extLst>
      <p:ext uri="{BB962C8B-B14F-4D97-AF65-F5344CB8AC3E}">
        <p14:creationId xmlns:p14="http://schemas.microsoft.com/office/powerpoint/2010/main" val="722577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4577969"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rgbClr val="FFFFFF"/>
                </a:solidFill>
              </a:defRPr>
            </a:lvl1p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4576666" y="403440"/>
            <a:ext cx="4316512" cy="457763"/>
          </a:xfrm>
          <a:prstGeom prst="rect">
            <a:avLst/>
          </a:prstGeom>
        </p:spPr>
        <p:txBody>
          <a:bodyPr anchor="ctr">
            <a:noAutofit/>
          </a:bodyPr>
          <a:lstStyle>
            <a:lvl1pPr marL="0" indent="0" algn="l">
              <a:buNone/>
              <a:defRPr sz="1800" b="1" baseline="0">
                <a:solidFill>
                  <a:srgbClr val="FFFFFF"/>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4576667" y="997628"/>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4">
            <a:extLst>
              <a:ext uri="{FF2B5EF4-FFF2-40B4-BE49-F238E27FC236}">
                <a16:creationId xmlns:a16="http://schemas.microsoft.com/office/drawing/2014/main" id="{EA7A21BC-DF81-4D5E-BE85-6887B88F773D}"/>
              </a:ext>
            </a:extLst>
          </p:cNvPr>
          <p:cNvSpPr>
            <a:spLocks noGrp="1"/>
          </p:cNvSpPr>
          <p:nvPr>
            <p:ph type="pic" sz="quarter" idx="15"/>
          </p:nvPr>
        </p:nvSpPr>
        <p:spPr>
          <a:xfrm>
            <a:off x="22711" y="0"/>
            <a:ext cx="4576762" cy="5143500"/>
          </a:xfrm>
        </p:spPr>
        <p:txBody>
          <a:bodyPr/>
          <a:lstStyle/>
          <a:p>
            <a:endParaRPr lang="en-GB" dirty="0"/>
          </a:p>
        </p:txBody>
      </p:sp>
    </p:spTree>
    <p:extLst>
      <p:ext uri="{BB962C8B-B14F-4D97-AF65-F5344CB8AC3E}">
        <p14:creationId xmlns:p14="http://schemas.microsoft.com/office/powerpoint/2010/main" val="677365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End slide - SmartGen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038352"/>
            <a:ext cx="9144000" cy="3105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88661" y="829295"/>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407" y="4093140"/>
            <a:ext cx="1628217" cy="970497"/>
          </a:xfrm>
          <a:prstGeom prst="rect">
            <a:avLst/>
          </a:prstGeom>
        </p:spPr>
      </p:pic>
      <p:grpSp>
        <p:nvGrpSpPr>
          <p:cNvPr id="17" name="Group 16">
            <a:extLst>
              <a:ext uri="{FF2B5EF4-FFF2-40B4-BE49-F238E27FC236}">
                <a16:creationId xmlns:a16="http://schemas.microsoft.com/office/drawing/2014/main" id="{280D505C-973C-4E3C-AF09-32E25E9AFC95}"/>
              </a:ext>
            </a:extLst>
          </p:cNvPr>
          <p:cNvGrpSpPr/>
          <p:nvPr userDrawn="1"/>
        </p:nvGrpSpPr>
        <p:grpSpPr>
          <a:xfrm>
            <a:off x="288661" y="2450729"/>
            <a:ext cx="3487095" cy="1008112"/>
            <a:chOff x="432151" y="3435846"/>
            <a:chExt cx="3487095" cy="1008112"/>
          </a:xfrm>
        </p:grpSpPr>
        <p:sp>
          <p:nvSpPr>
            <p:cNvPr id="18" name="Text Placeholder 6">
              <a:extLst>
                <a:ext uri="{FF2B5EF4-FFF2-40B4-BE49-F238E27FC236}">
                  <a16:creationId xmlns:a16="http://schemas.microsoft.com/office/drawing/2014/main" id="{D957DF49-4B03-436B-B3D5-71E9CE504E4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234 150</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supply@smartestenergy.com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a:t>
              </a:r>
              <a:r>
                <a:rPr kumimoji="0" lang="en-GB" sz="12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smartestenergy</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9" name="Picture 18">
              <a:extLst>
                <a:ext uri="{FF2B5EF4-FFF2-40B4-BE49-F238E27FC236}">
                  <a16:creationId xmlns:a16="http://schemas.microsoft.com/office/drawing/2014/main" id="{4BA3C955-3C27-47DB-A7C9-738FFE825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51" y="3457102"/>
              <a:ext cx="201924" cy="201924"/>
            </a:xfrm>
            <a:prstGeom prst="rect">
              <a:avLst/>
            </a:prstGeom>
          </p:spPr>
        </p:pic>
        <p:pic>
          <p:nvPicPr>
            <p:cNvPr id="20" name="Picture 19">
              <a:extLst>
                <a:ext uri="{FF2B5EF4-FFF2-40B4-BE49-F238E27FC236}">
                  <a16:creationId xmlns:a16="http://schemas.microsoft.com/office/drawing/2014/main" id="{E68C26EA-B0AD-42B5-B401-D9FE84460D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51" y="3737978"/>
              <a:ext cx="201924" cy="201924"/>
            </a:xfrm>
            <a:prstGeom prst="rect">
              <a:avLst/>
            </a:prstGeom>
          </p:spPr>
        </p:pic>
        <p:pic>
          <p:nvPicPr>
            <p:cNvPr id="21" name="Picture 20">
              <a:extLst>
                <a:ext uri="{FF2B5EF4-FFF2-40B4-BE49-F238E27FC236}">
                  <a16:creationId xmlns:a16="http://schemas.microsoft.com/office/drawing/2014/main" id="{72DF0A68-3695-49E3-8870-7DCC5348E9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2515618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05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eneric slide full width">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125CDD-02E2-4982-8219-8E08E18BCD40}"/>
              </a:ext>
            </a:extLst>
          </p:cNvPr>
          <p:cNvSpPr/>
          <p:nvPr userDrawn="1"/>
        </p:nvSpPr>
        <p:spPr>
          <a:xfrm>
            <a:off x="0" y="0"/>
            <a:ext cx="9144000" cy="2141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Pie 18">
            <a:extLst>
              <a:ext uri="{FF2B5EF4-FFF2-40B4-BE49-F238E27FC236}">
                <a16:creationId xmlns:a16="http://schemas.microsoft.com/office/drawing/2014/main" id="{50DDE757-CFD1-4915-AC94-9156A9AA254E}"/>
              </a:ext>
            </a:extLst>
          </p:cNvPr>
          <p:cNvSpPr>
            <a:spLocks noChangeAspect="1"/>
          </p:cNvSpPr>
          <p:nvPr userDrawn="1"/>
        </p:nvSpPr>
        <p:spPr>
          <a:xfrm>
            <a:off x="2861644"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4" name="Pie 19">
            <a:extLst>
              <a:ext uri="{FF2B5EF4-FFF2-40B4-BE49-F238E27FC236}">
                <a16:creationId xmlns:a16="http://schemas.microsoft.com/office/drawing/2014/main" id="{4A313339-6C69-429E-A0F5-4E21986BD0C2}"/>
              </a:ext>
            </a:extLst>
          </p:cNvPr>
          <p:cNvSpPr>
            <a:spLocks noChangeAspect="1"/>
          </p:cNvSpPr>
          <p:nvPr userDrawn="1"/>
        </p:nvSpPr>
        <p:spPr>
          <a:xfrm>
            <a:off x="502200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5" name="Pie 20">
            <a:extLst>
              <a:ext uri="{FF2B5EF4-FFF2-40B4-BE49-F238E27FC236}">
                <a16:creationId xmlns:a16="http://schemas.microsoft.com/office/drawing/2014/main" id="{C05A0D5A-C4CC-43AA-A4C0-56E6EC1CC1CC}"/>
              </a:ext>
            </a:extLst>
          </p:cNvPr>
          <p:cNvSpPr>
            <a:spLocks noChangeAspect="1"/>
          </p:cNvSpPr>
          <p:nvPr userDrawn="1"/>
        </p:nvSpPr>
        <p:spPr>
          <a:xfrm>
            <a:off x="718224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6" name="Pie 17">
            <a:extLst>
              <a:ext uri="{FF2B5EF4-FFF2-40B4-BE49-F238E27FC236}">
                <a16:creationId xmlns:a16="http://schemas.microsoft.com/office/drawing/2014/main" id="{C61B904B-01A9-40D4-B021-71859A5E04A0}"/>
              </a:ext>
            </a:extLst>
          </p:cNvPr>
          <p:cNvSpPr>
            <a:spLocks noChangeAspect="1"/>
          </p:cNvSpPr>
          <p:nvPr userDrawn="1"/>
        </p:nvSpPr>
        <p:spPr>
          <a:xfrm>
            <a:off x="70152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7" name="Text Placeholder 3">
            <a:extLst>
              <a:ext uri="{FF2B5EF4-FFF2-40B4-BE49-F238E27FC236}">
                <a16:creationId xmlns:a16="http://schemas.microsoft.com/office/drawing/2014/main" id="{344D4DDB-0028-4A23-AD06-AC60EADE3B69}"/>
              </a:ext>
            </a:extLst>
          </p:cNvPr>
          <p:cNvSpPr txBox="1">
            <a:spLocks/>
          </p:cNvSpPr>
          <p:nvPr userDrawn="1"/>
        </p:nvSpPr>
        <p:spPr>
          <a:xfrm>
            <a:off x="250824" y="411510"/>
            <a:ext cx="7633544" cy="4577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800" b="1" kern="1200" baseline="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8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Your support team</a:t>
            </a:r>
          </a:p>
        </p:txBody>
      </p:sp>
      <p:sp>
        <p:nvSpPr>
          <p:cNvPr id="3" name="Slide Number Placeholder 2">
            <a:extLst>
              <a:ext uri="{FF2B5EF4-FFF2-40B4-BE49-F238E27FC236}">
                <a16:creationId xmlns:a16="http://schemas.microsoft.com/office/drawing/2014/main" id="{97447B99-5415-4280-BEFA-54AA6AE85579}"/>
              </a:ext>
            </a:extLst>
          </p:cNvPr>
          <p:cNvSpPr>
            <a:spLocks noGrp="1"/>
          </p:cNvSpPr>
          <p:nvPr>
            <p:ph type="sldNum" sz="quarter" idx="11"/>
          </p:nvPr>
        </p:nvSpPr>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892152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D344828B-DB91-4CF0-A2E7-973D652101FA}"/>
              </a:ext>
            </a:extLst>
          </p:cNvPr>
          <p:cNvGrpSpPr/>
          <p:nvPr userDrawn="1"/>
        </p:nvGrpSpPr>
        <p:grpSpPr>
          <a:xfrm>
            <a:off x="405428" y="2520174"/>
            <a:ext cx="1371860" cy="294555"/>
            <a:chOff x="4621549" y="7220766"/>
            <a:chExt cx="2471894" cy="598166"/>
          </a:xfrm>
        </p:grpSpPr>
        <p:sp>
          <p:nvSpPr>
            <p:cNvPr id="11" name="Round Same Side Corner Rectangle 35">
              <a:extLst>
                <a:ext uri="{FF2B5EF4-FFF2-40B4-BE49-F238E27FC236}">
                  <a16:creationId xmlns:a16="http://schemas.microsoft.com/office/drawing/2014/main" id="{04547A69-E75A-48B7-8A3D-BA2AE1DB1E73}"/>
                </a:ext>
              </a:extLst>
            </p:cNvPr>
            <p:cNvSpPr/>
            <p:nvPr/>
          </p:nvSpPr>
          <p:spPr>
            <a:xfrm rot="16200000" flipH="1">
              <a:off x="5696561" y="6145754"/>
              <a:ext cx="321869" cy="247189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2" name="Freeform 734">
              <a:extLst>
                <a:ext uri="{FF2B5EF4-FFF2-40B4-BE49-F238E27FC236}">
                  <a16:creationId xmlns:a16="http://schemas.microsoft.com/office/drawing/2014/main" id="{860AFA1D-9C64-4F53-9738-CA32D135783A}"/>
                </a:ext>
              </a:extLst>
            </p:cNvPr>
            <p:cNvSpPr>
              <a:spLocks noChangeArrowheads="1"/>
            </p:cNvSpPr>
            <p:nvPr/>
          </p:nvSpPr>
          <p:spPr bwMode="auto">
            <a:xfrm rot="5400000">
              <a:off x="5686457" y="7418887"/>
              <a:ext cx="342076"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3" name="Group 12">
            <a:extLst>
              <a:ext uri="{FF2B5EF4-FFF2-40B4-BE49-F238E27FC236}">
                <a16:creationId xmlns:a16="http://schemas.microsoft.com/office/drawing/2014/main" id="{D1D26214-2E21-4151-B5D3-A633D6E14225}"/>
              </a:ext>
            </a:extLst>
          </p:cNvPr>
          <p:cNvGrpSpPr/>
          <p:nvPr userDrawn="1"/>
        </p:nvGrpSpPr>
        <p:grpSpPr>
          <a:xfrm>
            <a:off x="3194266" y="2520178"/>
            <a:ext cx="1371860" cy="305008"/>
            <a:chOff x="9653094" y="7220771"/>
            <a:chExt cx="2471894" cy="619392"/>
          </a:xfrm>
        </p:grpSpPr>
        <p:sp>
          <p:nvSpPr>
            <p:cNvPr id="14" name="Rectangle 13">
              <a:extLst>
                <a:ext uri="{FF2B5EF4-FFF2-40B4-BE49-F238E27FC236}">
                  <a16:creationId xmlns:a16="http://schemas.microsoft.com/office/drawing/2014/main" id="{6CFA72AB-F969-4DF6-A6C3-A254AFE08034}"/>
                </a:ext>
              </a:extLst>
            </p:cNvPr>
            <p:cNvSpPr/>
            <p:nvPr/>
          </p:nvSpPr>
          <p:spPr>
            <a:xfrm>
              <a:off x="9653094" y="7220771"/>
              <a:ext cx="2471894" cy="321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5" name="Freeform 734">
              <a:extLst>
                <a:ext uri="{FF2B5EF4-FFF2-40B4-BE49-F238E27FC236}">
                  <a16:creationId xmlns:a16="http://schemas.microsoft.com/office/drawing/2014/main" id="{5B47556E-F8F1-430C-841A-BDD84AD3895D}"/>
                </a:ext>
              </a:extLst>
            </p:cNvPr>
            <p:cNvSpPr>
              <a:spLocks noChangeArrowheads="1"/>
            </p:cNvSpPr>
            <p:nvPr/>
          </p:nvSpPr>
          <p:spPr bwMode="auto">
            <a:xfrm rot="5400000">
              <a:off x="10718004" y="7440118"/>
              <a:ext cx="342077"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6" name="Group 15">
            <a:extLst>
              <a:ext uri="{FF2B5EF4-FFF2-40B4-BE49-F238E27FC236}">
                <a16:creationId xmlns:a16="http://schemas.microsoft.com/office/drawing/2014/main" id="{454906DF-55BA-4F64-A67E-A356F92D8254}"/>
              </a:ext>
            </a:extLst>
          </p:cNvPr>
          <p:cNvGrpSpPr/>
          <p:nvPr userDrawn="1"/>
        </p:nvGrpSpPr>
        <p:grpSpPr>
          <a:xfrm>
            <a:off x="5986692" y="2520177"/>
            <a:ext cx="1371860" cy="297508"/>
            <a:chOff x="14684641" y="7220769"/>
            <a:chExt cx="2471894" cy="604162"/>
          </a:xfrm>
          <a:solidFill>
            <a:schemeClr val="accent5"/>
          </a:solidFill>
        </p:grpSpPr>
        <p:sp>
          <p:nvSpPr>
            <p:cNvPr id="17" name="Rectangle 16">
              <a:extLst>
                <a:ext uri="{FF2B5EF4-FFF2-40B4-BE49-F238E27FC236}">
                  <a16:creationId xmlns:a16="http://schemas.microsoft.com/office/drawing/2014/main" id="{58ABCCFA-645E-4E41-9383-8BB6EBD62E7B}"/>
                </a:ext>
              </a:extLst>
            </p:cNvPr>
            <p:cNvSpPr/>
            <p:nvPr/>
          </p:nvSpPr>
          <p:spPr>
            <a:xfrm>
              <a:off x="14684641" y="7220769"/>
              <a:ext cx="2471894" cy="321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8" name="Freeform 734">
              <a:extLst>
                <a:ext uri="{FF2B5EF4-FFF2-40B4-BE49-F238E27FC236}">
                  <a16:creationId xmlns:a16="http://schemas.microsoft.com/office/drawing/2014/main" id="{27B806AF-5229-4DC1-A08C-D8831405E2C0}"/>
                </a:ext>
              </a:extLst>
            </p:cNvPr>
            <p:cNvSpPr>
              <a:spLocks noChangeArrowheads="1"/>
            </p:cNvSpPr>
            <p:nvPr/>
          </p:nvSpPr>
          <p:spPr bwMode="auto">
            <a:xfrm rot="5400000">
              <a:off x="15749550" y="7424886"/>
              <a:ext cx="342077"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9" name="Group 18">
            <a:extLst>
              <a:ext uri="{FF2B5EF4-FFF2-40B4-BE49-F238E27FC236}">
                <a16:creationId xmlns:a16="http://schemas.microsoft.com/office/drawing/2014/main" id="{12BDAF9C-A278-40FD-A06C-04412699C2FA}"/>
              </a:ext>
            </a:extLst>
          </p:cNvPr>
          <p:cNvGrpSpPr/>
          <p:nvPr userDrawn="1"/>
        </p:nvGrpSpPr>
        <p:grpSpPr>
          <a:xfrm>
            <a:off x="7382905" y="2520174"/>
            <a:ext cx="1371860" cy="306569"/>
            <a:chOff x="17200415" y="7220762"/>
            <a:chExt cx="2471894" cy="622562"/>
          </a:xfrm>
          <a:solidFill>
            <a:schemeClr val="accent5"/>
          </a:solidFill>
        </p:grpSpPr>
        <p:sp>
          <p:nvSpPr>
            <p:cNvPr id="20" name="Round Same Side Corner Rectangle 28">
              <a:extLst>
                <a:ext uri="{FF2B5EF4-FFF2-40B4-BE49-F238E27FC236}">
                  <a16:creationId xmlns:a16="http://schemas.microsoft.com/office/drawing/2014/main" id="{ACDAF048-CA52-437B-BDCD-B911ADBB628C}"/>
                </a:ext>
              </a:extLst>
            </p:cNvPr>
            <p:cNvSpPr/>
            <p:nvPr/>
          </p:nvSpPr>
          <p:spPr>
            <a:xfrm rot="5400000">
              <a:off x="18275428" y="6145749"/>
              <a:ext cx="321868"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1" name="Freeform 734">
              <a:extLst>
                <a:ext uri="{FF2B5EF4-FFF2-40B4-BE49-F238E27FC236}">
                  <a16:creationId xmlns:a16="http://schemas.microsoft.com/office/drawing/2014/main" id="{19522F76-8A78-4B9A-AE56-4D8F186FF9AC}"/>
                </a:ext>
              </a:extLst>
            </p:cNvPr>
            <p:cNvSpPr>
              <a:spLocks noChangeArrowheads="1"/>
            </p:cNvSpPr>
            <p:nvPr/>
          </p:nvSpPr>
          <p:spPr bwMode="auto">
            <a:xfrm rot="5400000">
              <a:off x="18265323" y="7443278"/>
              <a:ext cx="342078"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grpSp>
        <p:nvGrpSpPr>
          <p:cNvPr id="22" name="Group 21">
            <a:extLst>
              <a:ext uri="{FF2B5EF4-FFF2-40B4-BE49-F238E27FC236}">
                <a16:creationId xmlns:a16="http://schemas.microsoft.com/office/drawing/2014/main" id="{43735BD5-BDEB-40AA-A3BC-5C21C1FF7932}"/>
              </a:ext>
            </a:extLst>
          </p:cNvPr>
          <p:cNvGrpSpPr/>
          <p:nvPr userDrawn="1"/>
        </p:nvGrpSpPr>
        <p:grpSpPr>
          <a:xfrm>
            <a:off x="4590479" y="2520177"/>
            <a:ext cx="1371860" cy="306570"/>
            <a:chOff x="12168868" y="7220769"/>
            <a:chExt cx="2471894" cy="622564"/>
          </a:xfrm>
          <a:solidFill>
            <a:schemeClr val="accent5"/>
          </a:solidFill>
        </p:grpSpPr>
        <p:sp>
          <p:nvSpPr>
            <p:cNvPr id="23" name="Rectangle 22">
              <a:extLst>
                <a:ext uri="{FF2B5EF4-FFF2-40B4-BE49-F238E27FC236}">
                  <a16:creationId xmlns:a16="http://schemas.microsoft.com/office/drawing/2014/main" id="{D98FC888-503E-4102-9457-A0F63488E1C6}"/>
                </a:ext>
              </a:extLst>
            </p:cNvPr>
            <p:cNvSpPr/>
            <p:nvPr/>
          </p:nvSpPr>
          <p:spPr>
            <a:xfrm>
              <a:off x="12168868" y="7220769"/>
              <a:ext cx="2471894" cy="3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4" name="Freeform 734">
              <a:extLst>
                <a:ext uri="{FF2B5EF4-FFF2-40B4-BE49-F238E27FC236}">
                  <a16:creationId xmlns:a16="http://schemas.microsoft.com/office/drawing/2014/main" id="{F9214D74-0E0F-458B-B3CA-BB6E46882DE6}"/>
                </a:ext>
              </a:extLst>
            </p:cNvPr>
            <p:cNvSpPr>
              <a:spLocks noChangeArrowheads="1"/>
            </p:cNvSpPr>
            <p:nvPr/>
          </p:nvSpPr>
          <p:spPr bwMode="auto">
            <a:xfrm rot="5400000">
              <a:off x="13233776" y="7443287"/>
              <a:ext cx="342078"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grpSp>
        <p:nvGrpSpPr>
          <p:cNvPr id="25" name="Group 24">
            <a:extLst>
              <a:ext uri="{FF2B5EF4-FFF2-40B4-BE49-F238E27FC236}">
                <a16:creationId xmlns:a16="http://schemas.microsoft.com/office/drawing/2014/main" id="{65E8F150-FDE3-47B4-AC27-1EF93543B38F}"/>
              </a:ext>
            </a:extLst>
          </p:cNvPr>
          <p:cNvGrpSpPr/>
          <p:nvPr userDrawn="1"/>
        </p:nvGrpSpPr>
        <p:grpSpPr>
          <a:xfrm>
            <a:off x="1794840" y="2520180"/>
            <a:ext cx="1371860" cy="306569"/>
            <a:chOff x="7137321" y="7220774"/>
            <a:chExt cx="2471894" cy="622563"/>
          </a:xfrm>
          <a:solidFill>
            <a:schemeClr val="accent5"/>
          </a:solidFill>
        </p:grpSpPr>
        <p:sp>
          <p:nvSpPr>
            <p:cNvPr id="26" name="Rectangle 25">
              <a:extLst>
                <a:ext uri="{FF2B5EF4-FFF2-40B4-BE49-F238E27FC236}">
                  <a16:creationId xmlns:a16="http://schemas.microsoft.com/office/drawing/2014/main" id="{2E998C33-F898-4096-9CFD-FA210A0AA3E8}"/>
                </a:ext>
              </a:extLst>
            </p:cNvPr>
            <p:cNvSpPr/>
            <p:nvPr/>
          </p:nvSpPr>
          <p:spPr>
            <a:xfrm>
              <a:off x="7137321" y="7220774"/>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7" name="Freeform 734">
              <a:extLst>
                <a:ext uri="{FF2B5EF4-FFF2-40B4-BE49-F238E27FC236}">
                  <a16:creationId xmlns:a16="http://schemas.microsoft.com/office/drawing/2014/main" id="{46D412B0-53D0-4F08-BC5F-7310D00E2642}"/>
                </a:ext>
              </a:extLst>
            </p:cNvPr>
            <p:cNvSpPr>
              <a:spLocks noChangeArrowheads="1"/>
            </p:cNvSpPr>
            <p:nvPr/>
          </p:nvSpPr>
          <p:spPr bwMode="auto">
            <a:xfrm rot="5400000">
              <a:off x="8202228" y="7443291"/>
              <a:ext cx="342079"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sp>
        <p:nvSpPr>
          <p:cNvPr id="28" name="Shape 2633">
            <a:extLst>
              <a:ext uri="{FF2B5EF4-FFF2-40B4-BE49-F238E27FC236}">
                <a16:creationId xmlns:a16="http://schemas.microsoft.com/office/drawing/2014/main" id="{819872FC-BBC7-4EAB-B215-3EEA57830988}"/>
              </a:ext>
            </a:extLst>
          </p:cNvPr>
          <p:cNvSpPr/>
          <p:nvPr userDrawn="1"/>
        </p:nvSpPr>
        <p:spPr>
          <a:xfrm>
            <a:off x="4637548" y="2931610"/>
            <a:ext cx="270578" cy="27057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dirty="0">
              <a:ea typeface="Lato" charset="0"/>
              <a:cs typeface="Lato" charset="0"/>
            </a:endParaRPr>
          </a:p>
        </p:txBody>
      </p:sp>
      <p:sp>
        <p:nvSpPr>
          <p:cNvPr id="29" name="Shape 2934">
            <a:extLst>
              <a:ext uri="{FF2B5EF4-FFF2-40B4-BE49-F238E27FC236}">
                <a16:creationId xmlns:a16="http://schemas.microsoft.com/office/drawing/2014/main" id="{E2378F0A-A13C-4ADA-8A24-0C5315B4A943}"/>
              </a:ext>
            </a:extLst>
          </p:cNvPr>
          <p:cNvSpPr/>
          <p:nvPr userDrawn="1"/>
        </p:nvSpPr>
        <p:spPr>
          <a:xfrm>
            <a:off x="2144456" y="2931609"/>
            <a:ext cx="174274" cy="23962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dirty="0">
              <a:ea typeface="Lato" charset="0"/>
              <a:cs typeface="Lato" charset="0"/>
            </a:endParaRPr>
          </a:p>
        </p:txBody>
      </p:sp>
    </p:spTree>
    <p:extLst>
      <p:ext uri="{BB962C8B-B14F-4D97-AF65-F5344CB8AC3E}">
        <p14:creationId xmlns:p14="http://schemas.microsoft.com/office/powerpoint/2010/main" val="1462193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4CF63ADD-E645-42DB-9A6E-EEA5952C7093}"/>
              </a:ext>
            </a:extLst>
          </p:cNvPr>
          <p:cNvSpPr/>
          <p:nvPr userDrawn="1"/>
        </p:nvSpPr>
        <p:spPr>
          <a:xfrm>
            <a:off x="0" y="0"/>
            <a:ext cx="45711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95E0E1D8-309D-42B4-A219-176F639574E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8636016B-A4A4-4BF5-B673-952F80DF6895}"/>
              </a:ext>
            </a:extLst>
          </p:cNvPr>
          <p:cNvGrpSpPr/>
          <p:nvPr userDrawn="1"/>
        </p:nvGrpSpPr>
        <p:grpSpPr>
          <a:xfrm>
            <a:off x="3090928" y="2017454"/>
            <a:ext cx="2970000" cy="2970000"/>
            <a:chOff x="3934800" y="2201662"/>
            <a:chExt cx="3960000" cy="3960000"/>
          </a:xfrm>
        </p:grpSpPr>
        <p:sp>
          <p:nvSpPr>
            <p:cNvPr id="32" name="Oval 31">
              <a:extLst>
                <a:ext uri="{FF2B5EF4-FFF2-40B4-BE49-F238E27FC236}">
                  <a16:creationId xmlns:a16="http://schemas.microsoft.com/office/drawing/2014/main" id="{ABE5E29E-7382-4990-8C34-8DC831363632}"/>
                </a:ext>
              </a:extLst>
            </p:cNvPr>
            <p:cNvSpPr/>
            <p:nvPr/>
          </p:nvSpPr>
          <p:spPr>
            <a:xfrm>
              <a:off x="3934800" y="2201662"/>
              <a:ext cx="3960000" cy="3960000"/>
            </a:xfrm>
            <a:prstGeom prst="ellipse">
              <a:avLst/>
            </a:prstGeom>
            <a:noFill/>
            <a:ln w="57150">
              <a:solidFill>
                <a:srgbClr val="38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33" name="Flowchart: Connector 32">
              <a:extLst>
                <a:ext uri="{FF2B5EF4-FFF2-40B4-BE49-F238E27FC236}">
                  <a16:creationId xmlns:a16="http://schemas.microsoft.com/office/drawing/2014/main" id="{63500833-2C8E-4446-AFBA-6C615D3391FF}"/>
                </a:ext>
              </a:extLst>
            </p:cNvPr>
            <p:cNvSpPr/>
            <p:nvPr userDrawn="1"/>
          </p:nvSpPr>
          <p:spPr>
            <a:xfrm>
              <a:off x="4114800" y="2381662"/>
              <a:ext cx="3600000" cy="3600000"/>
            </a:xfrm>
            <a:prstGeom prst="flowChartConnector">
              <a:avLst/>
            </a:prstGeom>
            <a:noFill/>
            <a:ln>
              <a:solidFill>
                <a:srgbClr val="38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grpSp>
      <p:sp>
        <p:nvSpPr>
          <p:cNvPr id="5" name="Text Placeholder 4">
            <a:extLst>
              <a:ext uri="{FF2B5EF4-FFF2-40B4-BE49-F238E27FC236}">
                <a16:creationId xmlns:a16="http://schemas.microsoft.com/office/drawing/2014/main" id="{686290DA-4C35-4F03-997A-89D57DF47FAD}"/>
              </a:ext>
            </a:extLst>
          </p:cNvPr>
          <p:cNvSpPr>
            <a:spLocks noGrp="1"/>
          </p:cNvSpPr>
          <p:nvPr>
            <p:ph type="body" sz="quarter" idx="10" hasCustomPrompt="1"/>
          </p:nvPr>
        </p:nvSpPr>
        <p:spPr>
          <a:xfrm>
            <a:off x="6303819" y="214891"/>
            <a:ext cx="2597436" cy="263092"/>
          </a:xfrm>
        </p:spPr>
        <p:txBody>
          <a:bodyPr>
            <a:normAutofit/>
          </a:bodyPr>
          <a:lstStyle>
            <a:lvl1pPr marL="0" indent="0">
              <a:buNone/>
              <a:defRPr sz="1200" b="1">
                <a:solidFill>
                  <a:srgbClr val="38AAE0"/>
                </a:solidFill>
              </a:defRPr>
            </a:lvl1pPr>
          </a:lstStyle>
          <a:p>
            <a:pPr lvl="0"/>
            <a:r>
              <a:rPr lang="en-GB" dirty="0"/>
              <a:t>The Opportunity:</a:t>
            </a:r>
          </a:p>
          <a:p>
            <a:pPr lvl="0"/>
            <a:endParaRPr lang="en-GB" dirty="0"/>
          </a:p>
        </p:txBody>
      </p:sp>
      <p:sp>
        <p:nvSpPr>
          <p:cNvPr id="37" name="Text Placeholder 4">
            <a:extLst>
              <a:ext uri="{FF2B5EF4-FFF2-40B4-BE49-F238E27FC236}">
                <a16:creationId xmlns:a16="http://schemas.microsoft.com/office/drawing/2014/main" id="{7D757AF5-CCBD-4CF7-8206-BF1BBD6A730D}"/>
              </a:ext>
            </a:extLst>
          </p:cNvPr>
          <p:cNvSpPr>
            <a:spLocks noGrp="1"/>
          </p:cNvSpPr>
          <p:nvPr>
            <p:ph type="body" sz="quarter" idx="11" hasCustomPrompt="1"/>
          </p:nvPr>
        </p:nvSpPr>
        <p:spPr>
          <a:xfrm>
            <a:off x="6303672" y="1950403"/>
            <a:ext cx="2597436" cy="263092"/>
          </a:xfrm>
        </p:spPr>
        <p:txBody>
          <a:bodyPr>
            <a:normAutofit/>
          </a:bodyPr>
          <a:lstStyle>
            <a:lvl1pPr marL="0" indent="0">
              <a:buNone/>
              <a:defRPr sz="1200" b="1">
                <a:solidFill>
                  <a:srgbClr val="38AAE0"/>
                </a:solidFill>
              </a:defRPr>
            </a:lvl1pPr>
          </a:lstStyle>
          <a:p>
            <a:pPr lvl="0"/>
            <a:r>
              <a:rPr lang="en-GB" dirty="0"/>
              <a:t>The result:</a:t>
            </a:r>
          </a:p>
          <a:p>
            <a:pPr lvl="0"/>
            <a:endParaRPr lang="en-GB" dirty="0"/>
          </a:p>
        </p:txBody>
      </p:sp>
      <p:sp>
        <p:nvSpPr>
          <p:cNvPr id="38" name="Text Placeholder 4">
            <a:extLst>
              <a:ext uri="{FF2B5EF4-FFF2-40B4-BE49-F238E27FC236}">
                <a16:creationId xmlns:a16="http://schemas.microsoft.com/office/drawing/2014/main" id="{93225029-97D7-4974-B51D-82644A4475E8}"/>
              </a:ext>
            </a:extLst>
          </p:cNvPr>
          <p:cNvSpPr>
            <a:spLocks noGrp="1"/>
          </p:cNvSpPr>
          <p:nvPr>
            <p:ph type="body" sz="quarter" idx="12" hasCustomPrompt="1"/>
          </p:nvPr>
        </p:nvSpPr>
        <p:spPr>
          <a:xfrm>
            <a:off x="6303672" y="3618952"/>
            <a:ext cx="2597436" cy="263092"/>
          </a:xfrm>
        </p:spPr>
        <p:txBody>
          <a:bodyPr>
            <a:normAutofit/>
          </a:bodyPr>
          <a:lstStyle>
            <a:lvl1pPr marL="0" indent="0">
              <a:buNone/>
              <a:defRPr sz="1200" b="1">
                <a:solidFill>
                  <a:srgbClr val="38AAE0"/>
                </a:solidFill>
              </a:defRPr>
            </a:lvl1pPr>
          </a:lstStyle>
          <a:p>
            <a:pPr lvl="0"/>
            <a:r>
              <a:rPr lang="en-GB" dirty="0"/>
              <a:t>The future:</a:t>
            </a:r>
          </a:p>
          <a:p>
            <a:pPr lvl="0"/>
            <a:endParaRPr lang="en-GB" dirty="0"/>
          </a:p>
        </p:txBody>
      </p:sp>
      <p:sp>
        <p:nvSpPr>
          <p:cNvPr id="39" name="Text Placeholder 38">
            <a:extLst>
              <a:ext uri="{FF2B5EF4-FFF2-40B4-BE49-F238E27FC236}">
                <a16:creationId xmlns:a16="http://schemas.microsoft.com/office/drawing/2014/main" id="{2D1244F4-5AAE-4A7A-AF59-EF65AFBDA709}"/>
              </a:ext>
            </a:extLst>
          </p:cNvPr>
          <p:cNvSpPr>
            <a:spLocks noGrp="1"/>
          </p:cNvSpPr>
          <p:nvPr>
            <p:ph type="body" sz="quarter" idx="13" hasCustomPrompt="1"/>
          </p:nvPr>
        </p:nvSpPr>
        <p:spPr>
          <a:xfrm>
            <a:off x="6303963" y="477838"/>
            <a:ext cx="2597150" cy="1404937"/>
          </a:xfrm>
        </p:spPr>
        <p:txBody>
          <a:bodyPr>
            <a:normAutofit/>
          </a:bodyPr>
          <a:lstStyle>
            <a:lvl1pPr marL="0" indent="0">
              <a:buNone/>
              <a:defRPr sz="1050"/>
            </a:lvl1pPr>
          </a:lstStyle>
          <a:p>
            <a:pPr lvl="0"/>
            <a:r>
              <a:rPr lang="en-GB" dirty="0"/>
              <a:t>xxx</a:t>
            </a:r>
          </a:p>
        </p:txBody>
      </p:sp>
      <p:sp>
        <p:nvSpPr>
          <p:cNvPr id="41" name="Text Placeholder 40">
            <a:extLst>
              <a:ext uri="{FF2B5EF4-FFF2-40B4-BE49-F238E27FC236}">
                <a16:creationId xmlns:a16="http://schemas.microsoft.com/office/drawing/2014/main" id="{46860155-55F2-4CE8-83C3-9E30CD2ACAFD}"/>
              </a:ext>
            </a:extLst>
          </p:cNvPr>
          <p:cNvSpPr>
            <a:spLocks noGrp="1"/>
          </p:cNvSpPr>
          <p:nvPr>
            <p:ph type="body" sz="quarter" idx="14" hasCustomPrompt="1"/>
          </p:nvPr>
        </p:nvSpPr>
        <p:spPr>
          <a:xfrm>
            <a:off x="6303963" y="2212975"/>
            <a:ext cx="2597150" cy="1406525"/>
          </a:xfrm>
        </p:spPr>
        <p:txBody>
          <a:bodyPr>
            <a:normAutofit/>
          </a:bodyPr>
          <a:lstStyle>
            <a:lvl1pPr marL="0" indent="0">
              <a:buNone/>
              <a:defRPr sz="1050"/>
            </a:lvl1pPr>
          </a:lstStyle>
          <a:p>
            <a:pPr lvl="0"/>
            <a:r>
              <a:rPr lang="en-GB" dirty="0"/>
              <a:t>xxx</a:t>
            </a:r>
          </a:p>
        </p:txBody>
      </p:sp>
      <p:sp>
        <p:nvSpPr>
          <p:cNvPr id="43" name="Text Placeholder 42">
            <a:extLst>
              <a:ext uri="{FF2B5EF4-FFF2-40B4-BE49-F238E27FC236}">
                <a16:creationId xmlns:a16="http://schemas.microsoft.com/office/drawing/2014/main" id="{314CACF3-FCD3-4F28-AC2E-F9FD6CE2997A}"/>
              </a:ext>
            </a:extLst>
          </p:cNvPr>
          <p:cNvSpPr>
            <a:spLocks noGrp="1"/>
          </p:cNvSpPr>
          <p:nvPr>
            <p:ph type="body" sz="quarter" idx="15" hasCustomPrompt="1"/>
          </p:nvPr>
        </p:nvSpPr>
        <p:spPr>
          <a:xfrm>
            <a:off x="6303963" y="3881438"/>
            <a:ext cx="2597150" cy="1047750"/>
          </a:xfrm>
        </p:spPr>
        <p:txBody>
          <a:bodyPr>
            <a:normAutofit/>
          </a:bodyPr>
          <a:lstStyle>
            <a:lvl1pPr>
              <a:defRPr sz="1050"/>
            </a:lvl1pPr>
          </a:lstStyle>
          <a:p>
            <a:pPr lvl="0"/>
            <a:r>
              <a:rPr lang="en-US" dirty="0"/>
              <a:t>xxx</a:t>
            </a:r>
          </a:p>
        </p:txBody>
      </p:sp>
      <p:sp>
        <p:nvSpPr>
          <p:cNvPr id="45" name="Text Placeholder 44">
            <a:extLst>
              <a:ext uri="{FF2B5EF4-FFF2-40B4-BE49-F238E27FC236}">
                <a16:creationId xmlns:a16="http://schemas.microsoft.com/office/drawing/2014/main" id="{38BB837B-9555-4121-A719-98CE00736A66}"/>
              </a:ext>
            </a:extLst>
          </p:cNvPr>
          <p:cNvSpPr>
            <a:spLocks noGrp="1"/>
          </p:cNvSpPr>
          <p:nvPr>
            <p:ph type="body" sz="quarter" idx="16" hasCustomPrompt="1"/>
          </p:nvPr>
        </p:nvSpPr>
        <p:spPr>
          <a:xfrm>
            <a:off x="242887" y="2388584"/>
            <a:ext cx="2619375" cy="2266054"/>
          </a:xfrm>
        </p:spPr>
        <p:txBody>
          <a:bodyPr>
            <a:normAutofit/>
          </a:bodyPr>
          <a:lstStyle>
            <a:lvl1pPr marL="0" indent="0">
              <a:buNone/>
              <a:defRPr sz="1050" i="1">
                <a:solidFill>
                  <a:schemeClr val="bg1"/>
                </a:solidFill>
              </a:defRPr>
            </a:lvl1pPr>
          </a:lstStyle>
          <a:p>
            <a:pPr lvl="0"/>
            <a:r>
              <a:rPr lang="en-GB" sz="1050" i="1" dirty="0"/>
              <a:t>Customer testimonial goes here…</a:t>
            </a:r>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dirty="0"/>
          </a:p>
        </p:txBody>
      </p:sp>
      <p:sp>
        <p:nvSpPr>
          <p:cNvPr id="48" name="Text Placeholder 47">
            <a:extLst>
              <a:ext uri="{FF2B5EF4-FFF2-40B4-BE49-F238E27FC236}">
                <a16:creationId xmlns:a16="http://schemas.microsoft.com/office/drawing/2014/main" id="{8D8283A0-B53C-4791-9C69-AEFD856B0C0C}"/>
              </a:ext>
            </a:extLst>
          </p:cNvPr>
          <p:cNvSpPr>
            <a:spLocks noGrp="1"/>
          </p:cNvSpPr>
          <p:nvPr>
            <p:ph type="body" sz="quarter" idx="17" hasCustomPrompt="1"/>
          </p:nvPr>
        </p:nvSpPr>
        <p:spPr>
          <a:xfrm>
            <a:off x="242887" y="4654638"/>
            <a:ext cx="2619375" cy="242743"/>
          </a:xfrm>
        </p:spPr>
        <p:txBody>
          <a:bodyPr>
            <a:normAutofit/>
          </a:bodyPr>
          <a:lstStyle>
            <a:lvl1pPr marL="0" indent="0">
              <a:buNone/>
              <a:defRPr sz="1000" b="1">
                <a:solidFill>
                  <a:schemeClr val="bg1"/>
                </a:solidFill>
              </a:defRPr>
            </a:lvl1pPr>
          </a:lstStyle>
          <a:p>
            <a:pPr lvl="0"/>
            <a:r>
              <a:rPr lang="en-GB" b="1" dirty="0"/>
              <a:t>Name, job title</a:t>
            </a:r>
            <a:endParaRPr lang="en-GB" dirty="0"/>
          </a:p>
        </p:txBody>
      </p:sp>
      <p:sp>
        <p:nvSpPr>
          <p:cNvPr id="49" name="TextBox 48">
            <a:extLst>
              <a:ext uri="{FF2B5EF4-FFF2-40B4-BE49-F238E27FC236}">
                <a16:creationId xmlns:a16="http://schemas.microsoft.com/office/drawing/2014/main" id="{D8AE6CD3-CCE3-400C-9A6E-D424B3BF95EC}"/>
              </a:ext>
            </a:extLst>
          </p:cNvPr>
          <p:cNvSpPr txBox="1"/>
          <p:nvPr userDrawn="1"/>
        </p:nvSpPr>
        <p:spPr>
          <a:xfrm>
            <a:off x="196387" y="252162"/>
            <a:ext cx="1653196" cy="738664"/>
          </a:xfrm>
          <a:prstGeom prst="rect">
            <a:avLst/>
          </a:prstGeom>
          <a:noFill/>
        </p:spPr>
        <p:txBody>
          <a:bodyPr wrap="square" rtlCol="0">
            <a:spAutoFit/>
          </a:bodyPr>
          <a:lstStyle/>
          <a:p>
            <a:pPr defTabSz="685800"/>
            <a:r>
              <a:rPr lang="en-GB" sz="1050" b="1" dirty="0">
                <a:solidFill>
                  <a:prstClr val="white"/>
                </a:solidFill>
                <a:latin typeface="Century Gothic" panose="020B0502020202020204" pitchFamily="34" charset="0"/>
              </a:rPr>
              <a:t>Company:</a:t>
            </a:r>
            <a:endParaRPr lang="en-GB" sz="1050" dirty="0">
              <a:solidFill>
                <a:prstClr val="white"/>
              </a:solidFill>
              <a:latin typeface="Century Gothic" panose="020B0502020202020204" pitchFamily="34" charset="0"/>
            </a:endParaRPr>
          </a:p>
          <a:p>
            <a:pPr defTabSz="685800"/>
            <a:r>
              <a:rPr lang="en-GB" sz="1050" b="1" dirty="0">
                <a:solidFill>
                  <a:prstClr val="white"/>
                </a:solidFill>
                <a:latin typeface="Century Gothic" panose="020B0502020202020204" pitchFamily="34" charset="0"/>
              </a:rPr>
              <a:t>Location: </a:t>
            </a:r>
          </a:p>
          <a:p>
            <a:pPr defTabSz="685800"/>
            <a:r>
              <a:rPr lang="en-GB" sz="1050" b="1" dirty="0">
                <a:solidFill>
                  <a:prstClr val="white"/>
                </a:solidFill>
                <a:latin typeface="Century Gothic" panose="020B0502020202020204" pitchFamily="34" charset="0"/>
              </a:rPr>
              <a:t>Product/Participation: </a:t>
            </a:r>
          </a:p>
          <a:p>
            <a:pPr defTabSz="685800"/>
            <a:r>
              <a:rPr lang="en-GB" sz="1050" b="1" dirty="0">
                <a:solidFill>
                  <a:prstClr val="white"/>
                </a:solidFill>
                <a:latin typeface="Century Gothic" panose="020B0502020202020204" pitchFamily="34" charset="0"/>
              </a:rPr>
              <a:t>Customer since:</a:t>
            </a:r>
            <a:endParaRPr lang="en-GB" sz="1350" dirty="0">
              <a:solidFill>
                <a:prstClr val="white"/>
              </a:solidFill>
              <a:latin typeface="Century Gothic" panose="020B0502020202020204" pitchFamily="34" charset="0"/>
            </a:endParaRPr>
          </a:p>
        </p:txBody>
      </p:sp>
      <p:sp>
        <p:nvSpPr>
          <p:cNvPr id="51" name="Text Placeholder 50">
            <a:extLst>
              <a:ext uri="{FF2B5EF4-FFF2-40B4-BE49-F238E27FC236}">
                <a16:creationId xmlns:a16="http://schemas.microsoft.com/office/drawing/2014/main" id="{BB5CD390-E772-42FB-8CD9-FBA061964B2A}"/>
              </a:ext>
            </a:extLst>
          </p:cNvPr>
          <p:cNvSpPr>
            <a:spLocks noGrp="1"/>
          </p:cNvSpPr>
          <p:nvPr>
            <p:ph type="body" sz="quarter" idx="18" hasCustomPrompt="1"/>
          </p:nvPr>
        </p:nvSpPr>
        <p:spPr>
          <a:xfrm>
            <a:off x="1709740" y="290513"/>
            <a:ext cx="2619374" cy="739775"/>
          </a:xfrm>
        </p:spPr>
        <p:txBody>
          <a:bodyPr>
            <a:normAutofit/>
          </a:bodyPr>
          <a:lstStyle>
            <a:lvl1pPr marL="0" indent="0">
              <a:buNone/>
              <a:defRPr sz="1050">
                <a:solidFill>
                  <a:schemeClr val="bg1"/>
                </a:solidFill>
              </a:defRPr>
            </a:lvl1pPr>
          </a:lstStyle>
          <a:p>
            <a:pPr lvl="0"/>
            <a:r>
              <a:rPr lang="en-GB" dirty="0"/>
              <a:t>Insert details here…</a:t>
            </a:r>
          </a:p>
        </p:txBody>
      </p:sp>
      <p:sp>
        <p:nvSpPr>
          <p:cNvPr id="53" name="Picture Placeholder 52">
            <a:extLst>
              <a:ext uri="{FF2B5EF4-FFF2-40B4-BE49-F238E27FC236}">
                <a16:creationId xmlns:a16="http://schemas.microsoft.com/office/drawing/2014/main" id="{8146726C-D9BE-4781-8A65-1285879DD5E9}"/>
              </a:ext>
            </a:extLst>
          </p:cNvPr>
          <p:cNvSpPr>
            <a:spLocks noGrp="1"/>
          </p:cNvSpPr>
          <p:nvPr>
            <p:ph type="pic" sz="quarter" idx="19" hasCustomPrompt="1"/>
          </p:nvPr>
        </p:nvSpPr>
        <p:spPr>
          <a:xfrm>
            <a:off x="242887" y="1289000"/>
            <a:ext cx="1447800" cy="738188"/>
          </a:xfrm>
        </p:spPr>
        <p:txBody>
          <a:bodyPr>
            <a:normAutofit/>
          </a:bodyPr>
          <a:lstStyle>
            <a:lvl1pPr marL="0" indent="0">
              <a:buNone/>
              <a:defRPr sz="1000">
                <a:solidFill>
                  <a:schemeClr val="bg1"/>
                </a:solidFill>
              </a:defRPr>
            </a:lvl1pPr>
          </a:lstStyle>
          <a:p>
            <a:r>
              <a:rPr lang="en-GB" dirty="0"/>
              <a:t>Company logo goes here </a:t>
            </a:r>
          </a:p>
        </p:txBody>
      </p:sp>
    </p:spTree>
    <p:extLst>
      <p:ext uri="{BB962C8B-B14F-4D97-AF65-F5344CB8AC3E}">
        <p14:creationId xmlns:p14="http://schemas.microsoft.com/office/powerpoint/2010/main" val="859849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x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023AB6-CAC9-44EA-B418-0137F33AE7C4}"/>
              </a:ext>
            </a:extLst>
          </p:cNvPr>
          <p:cNvSpPr/>
          <p:nvPr userDrawn="1"/>
        </p:nvSpPr>
        <p:spPr>
          <a:xfrm>
            <a:off x="0" y="1905000"/>
            <a:ext cx="9144000" cy="1924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31E2457-4D50-4D49-88FF-216FED0122AC}"/>
              </a:ext>
            </a:extLst>
          </p:cNvPr>
          <p:cNvSpPr/>
          <p:nvPr userDrawn="1"/>
        </p:nvSpPr>
        <p:spPr>
          <a:xfrm>
            <a:off x="295275" y="1131590"/>
            <a:ext cx="2609850" cy="3499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30C74C6-31EE-4CB1-86F4-620920E5849D}"/>
              </a:ext>
            </a:extLst>
          </p:cNvPr>
          <p:cNvSpPr/>
          <p:nvPr userDrawn="1"/>
        </p:nvSpPr>
        <p:spPr>
          <a:xfrm>
            <a:off x="3267075" y="1131590"/>
            <a:ext cx="2609850" cy="3499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D9D7B-93D8-4183-B1A9-6E2CB48B712F}"/>
              </a:ext>
            </a:extLst>
          </p:cNvPr>
          <p:cNvSpPr/>
          <p:nvPr userDrawn="1"/>
        </p:nvSpPr>
        <p:spPr>
          <a:xfrm>
            <a:off x="6238875" y="1131590"/>
            <a:ext cx="2609850" cy="3499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CA3F40C-1448-42E4-8AAD-22F67FB7EA0C}"/>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10" name="Straight Connector 9">
            <a:extLst>
              <a:ext uri="{FF2B5EF4-FFF2-40B4-BE49-F238E27FC236}">
                <a16:creationId xmlns:a16="http://schemas.microsoft.com/office/drawing/2014/main" id="{1BF01B2D-EFEA-4EC8-AB8A-0738020C27D9}"/>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564E9A2B-29C8-4B31-8BB9-25A4A676A85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54354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x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023AB6-CAC9-44EA-B418-0137F33AE7C4}"/>
              </a:ext>
            </a:extLst>
          </p:cNvPr>
          <p:cNvSpPr/>
          <p:nvPr userDrawn="1"/>
        </p:nvSpPr>
        <p:spPr>
          <a:xfrm>
            <a:off x="0" y="1905000"/>
            <a:ext cx="9144000" cy="1924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3">
            <a:extLst>
              <a:ext uri="{FF2B5EF4-FFF2-40B4-BE49-F238E27FC236}">
                <a16:creationId xmlns:a16="http://schemas.microsoft.com/office/drawing/2014/main" id="{4CA3F40C-1448-42E4-8AAD-22F67FB7EA0C}"/>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10" name="Straight Connector 9">
            <a:extLst>
              <a:ext uri="{FF2B5EF4-FFF2-40B4-BE49-F238E27FC236}">
                <a16:creationId xmlns:a16="http://schemas.microsoft.com/office/drawing/2014/main" id="{1BF01B2D-EFEA-4EC8-AB8A-0738020C27D9}"/>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564E9A2B-29C8-4B31-8BB9-25A4A676A85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7010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dirty="0"/>
          </a:p>
        </p:txBody>
      </p:sp>
      <p:sp>
        <p:nvSpPr>
          <p:cNvPr id="7" name="Rectangle 6">
            <a:extLst>
              <a:ext uri="{FF2B5EF4-FFF2-40B4-BE49-F238E27FC236}">
                <a16:creationId xmlns:a16="http://schemas.microsoft.com/office/drawing/2014/main" id="{8C09ACDD-0069-474D-B8D8-7BEB2EF0D4CB}"/>
              </a:ext>
            </a:extLst>
          </p:cNvPr>
          <p:cNvSpPr/>
          <p:nvPr userDrawn="1"/>
        </p:nvSpPr>
        <p:spPr>
          <a:xfrm>
            <a:off x="4572000" y="0"/>
            <a:ext cx="45720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pic>
        <p:nvPicPr>
          <p:cNvPr id="10" name="Picture 9">
            <a:extLst>
              <a:ext uri="{FF2B5EF4-FFF2-40B4-BE49-F238E27FC236}">
                <a16:creationId xmlns:a16="http://schemas.microsoft.com/office/drawing/2014/main" id="{CEBB6527-3442-455E-BA54-D2026112B0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64263" y="113924"/>
            <a:ext cx="1628217" cy="970497"/>
          </a:xfrm>
          <a:prstGeom prst="rect">
            <a:avLst/>
          </a:prstGeom>
        </p:spPr>
      </p:pic>
      <p:sp>
        <p:nvSpPr>
          <p:cNvPr id="3" name="Picture Placeholder 2">
            <a:extLst>
              <a:ext uri="{FF2B5EF4-FFF2-40B4-BE49-F238E27FC236}">
                <a16:creationId xmlns:a16="http://schemas.microsoft.com/office/drawing/2014/main" id="{3C3CF5A7-0291-463E-8938-BC81B83EF7A9}"/>
              </a:ext>
            </a:extLst>
          </p:cNvPr>
          <p:cNvSpPr>
            <a:spLocks noGrp="1"/>
          </p:cNvSpPr>
          <p:nvPr>
            <p:ph type="pic" sz="quarter" idx="15"/>
          </p:nvPr>
        </p:nvSpPr>
        <p:spPr>
          <a:xfrm>
            <a:off x="0" y="0"/>
            <a:ext cx="4572000" cy="5143500"/>
          </a:xfrm>
        </p:spPr>
        <p:txBody>
          <a:bodyPr/>
          <a:lstStyle>
            <a:lvl1pPr marL="0" indent="0">
              <a:buNone/>
              <a:defRPr/>
            </a:lvl1pPr>
          </a:lstStyle>
          <a:p>
            <a:endParaRPr lang="en-GB" dirty="0"/>
          </a:p>
        </p:txBody>
      </p:sp>
    </p:spTree>
    <p:extLst>
      <p:ext uri="{BB962C8B-B14F-4D97-AF65-F5344CB8AC3E}">
        <p14:creationId xmlns:p14="http://schemas.microsoft.com/office/powerpoint/2010/main" val="1486788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Supply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234 150</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supply@smartestenergy.com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linkedin.com/company/smartestenergy</a:t>
              </a: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1796489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SmartGen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234 157</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ppa@smartestenergy.com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linkedin.com/company/smartestenergy</a:t>
              </a: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132972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106284"/>
            <a:ext cx="201924" cy="819792"/>
            <a:chOff x="432151" y="3457102"/>
            <a:chExt cx="201924" cy="819792"/>
          </a:xfrm>
        </p:grpSpPr>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88426"/>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74970"/>
              <a:ext cx="201924" cy="201924"/>
            </a:xfrm>
            <a:prstGeom prst="rect">
              <a:avLst/>
            </a:prstGeom>
          </p:spPr>
        </p:pic>
      </p:grpSp>
      <p:sp>
        <p:nvSpPr>
          <p:cNvPr id="6" name="Text Placeholder 5">
            <a:extLst>
              <a:ext uri="{FF2B5EF4-FFF2-40B4-BE49-F238E27FC236}">
                <a16:creationId xmlns:a16="http://schemas.microsoft.com/office/drawing/2014/main" id="{E264CCD2-D734-4AFA-9CF2-E454091F8F38}"/>
              </a:ext>
            </a:extLst>
          </p:cNvPr>
          <p:cNvSpPr>
            <a:spLocks noGrp="1"/>
          </p:cNvSpPr>
          <p:nvPr>
            <p:ph type="body" sz="quarter" idx="14" hasCustomPrompt="1"/>
          </p:nvPr>
        </p:nvSpPr>
        <p:spPr>
          <a:xfrm>
            <a:off x="611188" y="3091491"/>
            <a:ext cx="2170112" cy="906644"/>
          </a:xfrm>
        </p:spPr>
        <p:txBody>
          <a:bodyPr/>
          <a:lstStyle>
            <a:lvl1pPr marL="0" indent="0">
              <a:buNone/>
              <a:defRPr>
                <a:solidFill>
                  <a:schemeClr val="bg1"/>
                </a:solidFill>
              </a:defRPr>
            </a:lvl1pPr>
          </a:lstStyle>
          <a:p>
            <a:pPr lvl="0"/>
            <a:r>
              <a:rPr lang="en-GB" dirty="0"/>
              <a:t>Xxx</a:t>
            </a:r>
          </a:p>
          <a:p>
            <a:pPr lvl="0"/>
            <a:r>
              <a:rPr lang="en-GB" dirty="0"/>
              <a:t>Xxx</a:t>
            </a:r>
          </a:p>
          <a:p>
            <a:pPr lvl="0"/>
            <a:r>
              <a:rPr lang="en-GB" dirty="0"/>
              <a:t>Xxx</a:t>
            </a:r>
          </a:p>
        </p:txBody>
      </p:sp>
    </p:spTree>
    <p:extLst>
      <p:ext uri="{BB962C8B-B14F-4D97-AF65-F5344CB8AC3E}">
        <p14:creationId xmlns:p14="http://schemas.microsoft.com/office/powerpoint/2010/main" val="2115574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with webinar disclaim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01509"/>
            <a:ext cx="201924" cy="819792"/>
            <a:chOff x="432151" y="3457102"/>
            <a:chExt cx="201924" cy="819792"/>
          </a:xfrm>
        </p:grpSpPr>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88426"/>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74970"/>
              <a:ext cx="201924" cy="201924"/>
            </a:xfrm>
            <a:prstGeom prst="rect">
              <a:avLst/>
            </a:prstGeom>
          </p:spPr>
        </p:pic>
      </p:grpSp>
      <p:sp>
        <p:nvSpPr>
          <p:cNvPr id="6" name="Text Placeholder 5">
            <a:extLst>
              <a:ext uri="{FF2B5EF4-FFF2-40B4-BE49-F238E27FC236}">
                <a16:creationId xmlns:a16="http://schemas.microsoft.com/office/drawing/2014/main" id="{E264CCD2-D734-4AFA-9CF2-E454091F8F38}"/>
              </a:ext>
            </a:extLst>
          </p:cNvPr>
          <p:cNvSpPr>
            <a:spLocks noGrp="1"/>
          </p:cNvSpPr>
          <p:nvPr>
            <p:ph type="body" sz="quarter" idx="14" hasCustomPrompt="1"/>
          </p:nvPr>
        </p:nvSpPr>
        <p:spPr>
          <a:xfrm>
            <a:off x="611188" y="2986716"/>
            <a:ext cx="2170112" cy="906644"/>
          </a:xfrm>
        </p:spPr>
        <p:txBody>
          <a:bodyPr/>
          <a:lstStyle>
            <a:lvl1pPr marL="0" indent="0">
              <a:buNone/>
              <a:defRPr>
                <a:solidFill>
                  <a:schemeClr val="bg1"/>
                </a:solidFill>
              </a:defRPr>
            </a:lvl1pPr>
          </a:lstStyle>
          <a:p>
            <a:pPr lvl="0"/>
            <a:r>
              <a:rPr lang="en-GB" dirty="0"/>
              <a:t>Xxx</a:t>
            </a:r>
          </a:p>
          <a:p>
            <a:pPr lvl="0"/>
            <a:r>
              <a:rPr lang="en-GB" dirty="0"/>
              <a:t>Xxx</a:t>
            </a:r>
          </a:p>
          <a:p>
            <a:pPr lvl="0"/>
            <a:r>
              <a:rPr lang="en-GB" dirty="0"/>
              <a:t>Xxx</a:t>
            </a:r>
          </a:p>
        </p:txBody>
      </p:sp>
      <p:sp>
        <p:nvSpPr>
          <p:cNvPr id="13" name="Text Placeholder 4">
            <a:extLst>
              <a:ext uri="{FF2B5EF4-FFF2-40B4-BE49-F238E27FC236}">
                <a16:creationId xmlns:a16="http://schemas.microsoft.com/office/drawing/2014/main" id="{684076F4-23F2-43EE-AFE8-EB3AB42E689A}"/>
              </a:ext>
            </a:extLst>
          </p:cNvPr>
          <p:cNvSpPr txBox="1">
            <a:spLocks/>
          </p:cNvSpPr>
          <p:nvPr userDrawn="1"/>
        </p:nvSpPr>
        <p:spPr>
          <a:xfrm>
            <a:off x="121651" y="4578388"/>
            <a:ext cx="6662573" cy="3529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4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1" dirty="0"/>
              <a:t>N.B.: </a:t>
            </a:r>
            <a:r>
              <a:rPr lang="en-GB" sz="800" dirty="0"/>
              <a:t>This slide deck was created by SmartestEnergy for specific business use. If you are the not the intended recipient, please notify the presenter or sender. Please do not circulate the content of this slide deck without prior consent from SmartestEnergy. </a:t>
            </a:r>
          </a:p>
        </p:txBody>
      </p:sp>
    </p:spTree>
    <p:extLst>
      <p:ext uri="{BB962C8B-B14F-4D97-AF65-F5344CB8AC3E}">
        <p14:creationId xmlns:p14="http://schemas.microsoft.com/office/powerpoint/2010/main" val="960798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ingle Text Box">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2572DCB-2B9A-4888-87F2-5F77D9E83C4C}"/>
              </a:ext>
            </a:extLst>
          </p:cNvPr>
          <p:cNvSpPr txBox="1">
            <a:spLocks noGrp="1"/>
          </p:cNvSpPr>
          <p:nvPr>
            <p:ph type="sldNum" sz="quarter" idx="8"/>
          </p:nvPr>
        </p:nvSpPr>
        <p:spPr/>
        <p:txBody>
          <a:bodyPr/>
          <a:lstStyle>
            <a:lvl1pPr>
              <a:defRPr/>
            </a:lvl1pPr>
          </a:lstStyle>
          <a:p>
            <a:pPr lvl="0"/>
            <a:fld id="{84A68EE8-B5CD-4DC8-ABCE-F2AF3DA364C4}" type="slidenum">
              <a:t>‹#›</a:t>
            </a:fld>
            <a:endParaRPr lang="en-GB" dirty="0"/>
          </a:p>
        </p:txBody>
      </p:sp>
      <p:cxnSp>
        <p:nvCxnSpPr>
          <p:cNvPr id="3" name="Straight Connector 17">
            <a:extLst>
              <a:ext uri="{FF2B5EF4-FFF2-40B4-BE49-F238E27FC236}">
                <a16:creationId xmlns:a16="http://schemas.microsoft.com/office/drawing/2014/main" id="{B85CC57B-F281-4EAF-8DFF-334E98E28429}"/>
              </a:ext>
            </a:extLst>
          </p:cNvPr>
          <p:cNvCxnSpPr/>
          <p:nvPr/>
        </p:nvCxnSpPr>
        <p:spPr>
          <a:xfrm>
            <a:off x="287336" y="807557"/>
            <a:ext cx="8495999" cy="0"/>
          </a:xfrm>
          <a:prstGeom prst="straightConnector1">
            <a:avLst/>
          </a:prstGeom>
          <a:noFill/>
          <a:ln w="9528" cap="flat">
            <a:solidFill>
              <a:srgbClr val="0592D6"/>
            </a:solidFill>
            <a:prstDash val="solid"/>
            <a:miter/>
          </a:ln>
        </p:spPr>
      </p:cxnSp>
      <p:sp>
        <p:nvSpPr>
          <p:cNvPr id="4" name="Text Placeholder 11">
            <a:extLst>
              <a:ext uri="{FF2B5EF4-FFF2-40B4-BE49-F238E27FC236}">
                <a16:creationId xmlns:a16="http://schemas.microsoft.com/office/drawing/2014/main" id="{7FFD9B35-64F0-465F-92A8-5F290FC3CBFE}"/>
              </a:ext>
            </a:extLst>
          </p:cNvPr>
          <p:cNvSpPr txBox="1">
            <a:spLocks noGrp="1"/>
          </p:cNvSpPr>
          <p:nvPr>
            <p:ph type="body" idx="4294967295"/>
          </p:nvPr>
        </p:nvSpPr>
        <p:spPr>
          <a:xfrm>
            <a:off x="287337" y="268292"/>
            <a:ext cx="8496301" cy="395288"/>
          </a:xfrm>
        </p:spPr>
        <p:txBody>
          <a:bodyPr anchor="b"/>
          <a:lstStyle>
            <a:lvl1pPr>
              <a:lnSpc>
                <a:spcPct val="100000"/>
              </a:lnSpc>
              <a:spcBef>
                <a:spcPts val="0"/>
              </a:spcBef>
              <a:defRPr sz="1800">
                <a:solidFill>
                  <a:srgbClr val="36578C"/>
                </a:solidFill>
                <a:latin typeface="Century Gothic" pitchFamily="34"/>
              </a:defRPr>
            </a:lvl1pPr>
          </a:lstStyle>
          <a:p>
            <a:pPr lvl="0"/>
            <a:r>
              <a:rPr lang="en-US"/>
              <a:t>Enter slide title</a:t>
            </a:r>
            <a:endParaRPr lang="en-GB"/>
          </a:p>
        </p:txBody>
      </p:sp>
      <p:sp>
        <p:nvSpPr>
          <p:cNvPr id="5" name="Text Placeholder 2">
            <a:extLst>
              <a:ext uri="{FF2B5EF4-FFF2-40B4-BE49-F238E27FC236}">
                <a16:creationId xmlns:a16="http://schemas.microsoft.com/office/drawing/2014/main" id="{F2B28EE4-9271-4B5C-A0C7-B7915151E9FF}"/>
              </a:ext>
            </a:extLst>
          </p:cNvPr>
          <p:cNvSpPr txBox="1">
            <a:spLocks noGrp="1"/>
          </p:cNvSpPr>
          <p:nvPr>
            <p:ph type="body" idx="4294967295"/>
          </p:nvPr>
        </p:nvSpPr>
        <p:spPr>
          <a:xfrm>
            <a:off x="287337" y="1131591"/>
            <a:ext cx="8496301" cy="345628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55398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dirty="0"/>
          </a:p>
        </p:txBody>
      </p:sp>
      <p:sp>
        <p:nvSpPr>
          <p:cNvPr id="7" name="Rectangle 6">
            <a:extLst>
              <a:ext uri="{FF2B5EF4-FFF2-40B4-BE49-F238E27FC236}">
                <a16:creationId xmlns:a16="http://schemas.microsoft.com/office/drawing/2014/main" id="{8C09ACDD-0069-474D-B8D8-7BEB2EF0D4CB}"/>
              </a:ext>
            </a:extLst>
          </p:cNvPr>
          <p:cNvSpPr/>
          <p:nvPr userDrawn="1"/>
        </p:nvSpPr>
        <p:spPr>
          <a:xfrm>
            <a:off x="0" y="2571750"/>
            <a:ext cx="9144000" cy="257175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250824" y="1995686"/>
            <a:ext cx="6337399" cy="576064"/>
          </a:xfrm>
          <a:prstGeom prst="rect">
            <a:avLst/>
          </a:prstGeom>
        </p:spPr>
        <p:txBody>
          <a:bodyPr>
            <a:noAutofit/>
          </a:bodyPr>
          <a:lstStyle>
            <a:lvl1pPr marL="0" indent="0" algn="l">
              <a:buNone/>
              <a:defRPr sz="3000" b="1" baseline="0">
                <a:solidFill>
                  <a:schemeClr val="tx2"/>
                </a:solidFill>
              </a:defRPr>
            </a:lvl1pPr>
          </a:lstStyle>
          <a:p>
            <a:pPr lvl="0"/>
            <a:r>
              <a:rPr lang="en-US"/>
              <a:t>Your title goes here</a:t>
            </a:r>
            <a:endParaRPr lang="en-GB"/>
          </a:p>
        </p:txBody>
      </p:sp>
      <p:pic>
        <p:nvPicPr>
          <p:cNvPr id="3" name="Picture 2">
            <a:extLst>
              <a:ext uri="{FF2B5EF4-FFF2-40B4-BE49-F238E27FC236}">
                <a16:creationId xmlns:a16="http://schemas.microsoft.com/office/drawing/2014/main" id="{CC8A1138-044D-4D69-A84F-D8133C61659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90023" y="4070770"/>
            <a:ext cx="1628217" cy="970497"/>
          </a:xfrm>
          <a:prstGeom prst="rect">
            <a:avLst/>
          </a:prstGeom>
        </p:spPr>
      </p:pic>
      <p:sp>
        <p:nvSpPr>
          <p:cNvPr id="10" name="Text Placeholder 3">
            <a:extLst>
              <a:ext uri="{FF2B5EF4-FFF2-40B4-BE49-F238E27FC236}">
                <a16:creationId xmlns:a16="http://schemas.microsoft.com/office/drawing/2014/main" id="{C8773D74-7AD8-467D-BB7E-C64C184F72EA}"/>
              </a:ext>
            </a:extLst>
          </p:cNvPr>
          <p:cNvSpPr>
            <a:spLocks noGrp="1"/>
          </p:cNvSpPr>
          <p:nvPr>
            <p:ph type="body" sz="quarter" idx="15" hasCustomPrompt="1"/>
          </p:nvPr>
        </p:nvSpPr>
        <p:spPr>
          <a:xfrm>
            <a:off x="250824" y="2734286"/>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Tree>
    <p:extLst>
      <p:ext uri="{BB962C8B-B14F-4D97-AF65-F5344CB8AC3E}">
        <p14:creationId xmlns:p14="http://schemas.microsoft.com/office/powerpoint/2010/main" val="3821867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dirty="0"/>
          </a:p>
        </p:txBody>
      </p:sp>
      <p:sp>
        <p:nvSpPr>
          <p:cNvPr id="7" name="Rectangle 6">
            <a:extLst>
              <a:ext uri="{FF2B5EF4-FFF2-40B4-BE49-F238E27FC236}">
                <a16:creationId xmlns:a16="http://schemas.microsoft.com/office/drawing/2014/main" id="{8C09ACDD-0069-474D-B8D8-7BEB2EF0D4CB}"/>
              </a:ext>
            </a:extLst>
          </p:cNvPr>
          <p:cNvSpPr/>
          <p:nvPr userDrawn="1"/>
        </p:nvSpPr>
        <p:spPr>
          <a:xfrm>
            <a:off x="4572000" y="0"/>
            <a:ext cx="45720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pic>
        <p:nvPicPr>
          <p:cNvPr id="10" name="Picture 9">
            <a:extLst>
              <a:ext uri="{FF2B5EF4-FFF2-40B4-BE49-F238E27FC236}">
                <a16:creationId xmlns:a16="http://schemas.microsoft.com/office/drawing/2014/main" id="{CEBB6527-3442-455E-BA54-D2026112B0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64263" y="113924"/>
            <a:ext cx="1628217" cy="970497"/>
          </a:xfrm>
          <a:prstGeom prst="rect">
            <a:avLst/>
          </a:prstGeom>
        </p:spPr>
      </p:pic>
      <p:sp>
        <p:nvSpPr>
          <p:cNvPr id="3" name="Picture Placeholder 2">
            <a:extLst>
              <a:ext uri="{FF2B5EF4-FFF2-40B4-BE49-F238E27FC236}">
                <a16:creationId xmlns:a16="http://schemas.microsoft.com/office/drawing/2014/main" id="{3C3CF5A7-0291-463E-8938-BC81B83EF7A9}"/>
              </a:ext>
            </a:extLst>
          </p:cNvPr>
          <p:cNvSpPr>
            <a:spLocks noGrp="1"/>
          </p:cNvSpPr>
          <p:nvPr>
            <p:ph type="pic" sz="quarter" idx="15"/>
          </p:nvPr>
        </p:nvSpPr>
        <p:spPr>
          <a:xfrm>
            <a:off x="0" y="0"/>
            <a:ext cx="4572000" cy="5143500"/>
          </a:xfrm>
        </p:spPr>
        <p:txBody>
          <a:bodyPr/>
          <a:lstStyle>
            <a:lvl1pPr marL="0" indent="0">
              <a:buNone/>
              <a:defRPr/>
            </a:lvl1pPr>
          </a:lstStyle>
          <a:p>
            <a:endParaRPr lang="en-GB" dirty="0"/>
          </a:p>
        </p:txBody>
      </p:sp>
    </p:spTree>
    <p:extLst>
      <p:ext uri="{BB962C8B-B14F-4D97-AF65-F5344CB8AC3E}">
        <p14:creationId xmlns:p14="http://schemas.microsoft.com/office/powerpoint/2010/main" val="1244703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dirty="0"/>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spTree>
    <p:extLst>
      <p:ext uri="{BB962C8B-B14F-4D97-AF65-F5344CB8AC3E}">
        <p14:creationId xmlns:p14="http://schemas.microsoft.com/office/powerpoint/2010/main" val="3582258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Agenda</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E9B32AA7-54A3-4974-A1CC-70D0DBDA98E7}"/>
              </a:ext>
            </a:extLst>
          </p:cNvPr>
          <p:cNvSpPr>
            <a:spLocks noGrp="1"/>
          </p:cNvSpPr>
          <p:nvPr>
            <p:ph type="body" sz="quarter" idx="14"/>
          </p:nvPr>
        </p:nvSpPr>
        <p:spPr>
          <a:xfrm>
            <a:off x="3311352" y="411511"/>
            <a:ext cx="5581127" cy="4210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9691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Agenda</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E9B32AA7-54A3-4974-A1CC-70D0DBDA98E7}"/>
              </a:ext>
            </a:extLst>
          </p:cNvPr>
          <p:cNvSpPr>
            <a:spLocks noGrp="1"/>
          </p:cNvSpPr>
          <p:nvPr>
            <p:ph type="body" sz="quarter" idx="14"/>
          </p:nvPr>
        </p:nvSpPr>
        <p:spPr>
          <a:xfrm>
            <a:off x="3311352" y="411511"/>
            <a:ext cx="5581127" cy="4210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47A57A94-3C11-42D8-A302-A15C8F911CE1}"/>
              </a:ext>
            </a:extLst>
          </p:cNvPr>
          <p:cNvSpPr/>
          <p:nvPr userDrawn="1"/>
        </p:nvSpPr>
        <p:spPr>
          <a:xfrm>
            <a:off x="0" y="411510"/>
            <a:ext cx="2771800" cy="1060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5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dirty="0"/>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spTree>
    <p:extLst>
      <p:ext uri="{BB962C8B-B14F-4D97-AF65-F5344CB8AC3E}">
        <p14:creationId xmlns:p14="http://schemas.microsoft.com/office/powerpoint/2010/main" val="4268806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11F12C0F-84C0-4E8E-BE30-93FD514904D6}"/>
              </a:ext>
            </a:extLst>
          </p:cNvPr>
          <p:cNvSpPr>
            <a:spLocks noGrp="1"/>
          </p:cNvSpPr>
          <p:nvPr>
            <p:ph type="pic" sz="quarter" idx="14"/>
          </p:nvPr>
        </p:nvSpPr>
        <p:spPr>
          <a:xfrm>
            <a:off x="3059832" y="0"/>
            <a:ext cx="6084168" cy="5143500"/>
          </a:xfrm>
        </p:spPr>
        <p:txBody>
          <a:bodyPr/>
          <a:lstStyle>
            <a:lvl1pPr marL="0" indent="0">
              <a:buNone/>
              <a:defRPr sz="1000"/>
            </a:lvl1pPr>
          </a:lstStyle>
          <a:p>
            <a:endParaRPr lang="en-GB" dirty="0"/>
          </a:p>
        </p:txBody>
      </p:sp>
    </p:spTree>
    <p:extLst>
      <p:ext uri="{BB962C8B-B14F-4D97-AF65-F5344CB8AC3E}">
        <p14:creationId xmlns:p14="http://schemas.microsoft.com/office/powerpoint/2010/main" val="1328757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0539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spTree>
    <p:extLst>
      <p:ext uri="{BB962C8B-B14F-4D97-AF65-F5344CB8AC3E}">
        <p14:creationId xmlns:p14="http://schemas.microsoft.com/office/powerpoint/2010/main" val="304398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pic>
        <p:nvPicPr>
          <p:cNvPr id="5" name="Picture 4" descr="A close up of a building&#10;&#10;Description automatically generated">
            <a:extLst>
              <a:ext uri="{FF2B5EF4-FFF2-40B4-BE49-F238E27FC236}">
                <a16:creationId xmlns:a16="http://schemas.microsoft.com/office/drawing/2014/main" id="{A1DDE9FA-C9F4-4D23-8D52-4456DB013E9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0"/>
            <a:ext cx="9144000" cy="3950391"/>
          </a:xfrm>
          <a:prstGeom prst="rect">
            <a:avLst/>
          </a:prstGeom>
        </p:spPr>
      </p:pic>
      <p:sp>
        <p:nvSpPr>
          <p:cNvPr id="7" name="Rectangle 6">
            <a:extLst>
              <a:ext uri="{FF2B5EF4-FFF2-40B4-BE49-F238E27FC236}">
                <a16:creationId xmlns:a16="http://schemas.microsoft.com/office/drawing/2014/main" id="{AD11ECFF-4E37-4368-832A-66909F98DA80}"/>
              </a:ext>
            </a:extLst>
          </p:cNvPr>
          <p:cNvSpPr/>
          <p:nvPr userDrawn="1"/>
        </p:nvSpPr>
        <p:spPr>
          <a:xfrm>
            <a:off x="0" y="-1"/>
            <a:ext cx="9144000" cy="395039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1236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pic>
        <p:nvPicPr>
          <p:cNvPr id="5" name="Picture 4" descr="A close up of a building&#10;&#10;Description automatically generated">
            <a:extLst>
              <a:ext uri="{FF2B5EF4-FFF2-40B4-BE49-F238E27FC236}">
                <a16:creationId xmlns:a16="http://schemas.microsoft.com/office/drawing/2014/main" id="{A1DDE9FA-C9F4-4D23-8D52-4456DB013E9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0"/>
            <a:ext cx="9144000" cy="5143500"/>
          </a:xfrm>
          <a:prstGeom prst="rect">
            <a:avLst/>
          </a:prstGeom>
        </p:spPr>
      </p:pic>
      <p:sp>
        <p:nvSpPr>
          <p:cNvPr id="7" name="Rectangle 6">
            <a:extLst>
              <a:ext uri="{FF2B5EF4-FFF2-40B4-BE49-F238E27FC236}">
                <a16:creationId xmlns:a16="http://schemas.microsoft.com/office/drawing/2014/main" id="{AD11ECFF-4E37-4368-832A-66909F98DA80}"/>
              </a:ext>
            </a:extLst>
          </p:cNvPr>
          <p:cNvSpPr/>
          <p:nvPr userDrawn="1"/>
        </p:nvSpPr>
        <p:spPr>
          <a:xfrm>
            <a:off x="0" y="-1"/>
            <a:ext cx="9143999" cy="514350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4161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sp>
        <p:nvSpPr>
          <p:cNvPr id="7" name="Rectangle 6">
            <a:extLst>
              <a:ext uri="{FF2B5EF4-FFF2-40B4-BE49-F238E27FC236}">
                <a16:creationId xmlns:a16="http://schemas.microsoft.com/office/drawing/2014/main" id="{AD11ECFF-4E37-4368-832A-66909F98DA80}"/>
              </a:ext>
            </a:extLst>
          </p:cNvPr>
          <p:cNvSpPr/>
          <p:nvPr userDrawn="1"/>
        </p:nvSpPr>
        <p:spPr>
          <a:xfrm>
            <a:off x="1" y="-1"/>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269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windmill next to a body of water&#10;&#10;Description automatically generated">
            <a:extLst>
              <a:ext uri="{FF2B5EF4-FFF2-40B4-BE49-F238E27FC236}">
                <a16:creationId xmlns:a16="http://schemas.microsoft.com/office/drawing/2014/main" id="{891A74BD-34F4-FD4D-86AA-9E9688282CE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237"/>
            <a:ext cx="9143958" cy="2784843"/>
          </a:xfrm>
          <a:prstGeom prst="rect">
            <a:avLst/>
          </a:prstGeom>
        </p:spPr>
      </p:pic>
      <p:sp>
        <p:nvSpPr>
          <p:cNvPr id="2" name="Rectangle 1">
            <a:extLst>
              <a:ext uri="{FF2B5EF4-FFF2-40B4-BE49-F238E27FC236}">
                <a16:creationId xmlns:a16="http://schemas.microsoft.com/office/drawing/2014/main" id="{C61C77B8-6362-AE43-8CF6-A94A69D161D8}"/>
              </a:ext>
            </a:extLst>
          </p:cNvPr>
          <p:cNvSpPr/>
          <p:nvPr userDrawn="1"/>
        </p:nvSpPr>
        <p:spPr>
          <a:xfrm>
            <a:off x="0" y="0"/>
            <a:ext cx="9144000" cy="2784842"/>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dirty="0"/>
              <a:t>Slide </a:t>
            </a:r>
            <a:r>
              <a:rPr lang="en-GB" dirty="0"/>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Generic slide full width">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5118CE-C745-824E-82BF-C0A7E79E848B}"/>
              </a:ext>
            </a:extLst>
          </p:cNvPr>
          <p:cNvSpPr/>
          <p:nvPr userDrawn="1"/>
        </p:nvSpPr>
        <p:spPr>
          <a:xfrm>
            <a:off x="0" y="997628"/>
            <a:ext cx="9144000" cy="4145871"/>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46774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0"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4316512" cy="457763"/>
          </a:xfrm>
          <a:prstGeom prst="rect">
            <a:avLst/>
          </a:prstGeom>
        </p:spPr>
        <p:txBody>
          <a:bodyPr anchor="ctr">
            <a:noAutofit/>
          </a:bodyPr>
          <a:lstStyle>
            <a:lvl1pPr marL="0" indent="0" algn="l">
              <a:buNone/>
              <a:defRPr sz="1800" b="1" baseline="0">
                <a:solidFill>
                  <a:srgbClr val="FFFFFF"/>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5" y="1058863"/>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7635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ef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0"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5" y="1058863"/>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553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Agenda</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E9B32AA7-54A3-4974-A1CC-70D0DBDA98E7}"/>
              </a:ext>
            </a:extLst>
          </p:cNvPr>
          <p:cNvSpPr>
            <a:spLocks noGrp="1"/>
          </p:cNvSpPr>
          <p:nvPr>
            <p:ph type="body" sz="quarter" idx="14"/>
          </p:nvPr>
        </p:nvSpPr>
        <p:spPr>
          <a:xfrm>
            <a:off x="3311352" y="411511"/>
            <a:ext cx="5581127" cy="4210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8255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Block colour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B12C77-5745-48A0-9144-78FC2DA94E00}"/>
              </a:ext>
            </a:extLst>
          </p:cNvPr>
          <p:cNvSpPr/>
          <p:nvPr userDrawn="1"/>
        </p:nvSpPr>
        <p:spPr>
          <a:xfrm>
            <a:off x="4577969" y="0"/>
            <a:ext cx="4567336"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rgbClr val="FFFFFF"/>
                </a:solidFill>
              </a:defRPr>
            </a:lvl1p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4576666" y="403440"/>
            <a:ext cx="4316512" cy="457763"/>
          </a:xfrm>
          <a:prstGeom prst="rect">
            <a:avLst/>
          </a:prstGeom>
        </p:spPr>
        <p:txBody>
          <a:bodyPr anchor="ctr">
            <a:noAutofit/>
          </a:bodyPr>
          <a:lstStyle>
            <a:lvl1pPr marL="0" indent="0" algn="l">
              <a:buNone/>
              <a:defRPr sz="1800" b="1" baseline="0">
                <a:solidFill>
                  <a:srgbClr val="FFFFFF"/>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4576667" y="997628"/>
            <a:ext cx="4316512" cy="356337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a:cxnSpLocks/>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4">
            <a:extLst>
              <a:ext uri="{FF2B5EF4-FFF2-40B4-BE49-F238E27FC236}">
                <a16:creationId xmlns:a16="http://schemas.microsoft.com/office/drawing/2014/main" id="{EA7A21BC-DF81-4D5E-BE85-6887B88F773D}"/>
              </a:ext>
            </a:extLst>
          </p:cNvPr>
          <p:cNvSpPr>
            <a:spLocks noGrp="1"/>
          </p:cNvSpPr>
          <p:nvPr>
            <p:ph type="pic" sz="quarter" idx="15"/>
          </p:nvPr>
        </p:nvSpPr>
        <p:spPr>
          <a:xfrm>
            <a:off x="22711" y="0"/>
            <a:ext cx="4576762" cy="5143500"/>
          </a:xfrm>
        </p:spPr>
        <p:txBody>
          <a:bodyPr/>
          <a:lstStyle/>
          <a:p>
            <a:endParaRPr lang="en-GB" dirty="0"/>
          </a:p>
        </p:txBody>
      </p:sp>
    </p:spTree>
    <p:extLst>
      <p:ext uri="{BB962C8B-B14F-4D97-AF65-F5344CB8AC3E}">
        <p14:creationId xmlns:p14="http://schemas.microsoft.com/office/powerpoint/2010/main" val="3606462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Generic slide full width">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125CDD-02E2-4982-8219-8E08E18BCD40}"/>
              </a:ext>
            </a:extLst>
          </p:cNvPr>
          <p:cNvSpPr/>
          <p:nvPr userDrawn="1"/>
        </p:nvSpPr>
        <p:spPr>
          <a:xfrm>
            <a:off x="0" y="0"/>
            <a:ext cx="9144000" cy="257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3">
            <a:extLst>
              <a:ext uri="{FF2B5EF4-FFF2-40B4-BE49-F238E27FC236}">
                <a16:creationId xmlns:a16="http://schemas.microsoft.com/office/drawing/2014/main" id="{344D4DDB-0028-4A23-AD06-AC60EADE3B69}"/>
              </a:ext>
            </a:extLst>
          </p:cNvPr>
          <p:cNvSpPr txBox="1">
            <a:spLocks/>
          </p:cNvSpPr>
          <p:nvPr userDrawn="1"/>
        </p:nvSpPr>
        <p:spPr>
          <a:xfrm>
            <a:off x="250824" y="411510"/>
            <a:ext cx="7633544" cy="4577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800" b="1" kern="1200" baseline="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8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Meet the presenters…</a:t>
            </a:r>
          </a:p>
        </p:txBody>
      </p:sp>
      <p:sp>
        <p:nvSpPr>
          <p:cNvPr id="3" name="Slide Number Placeholder 2">
            <a:extLst>
              <a:ext uri="{FF2B5EF4-FFF2-40B4-BE49-F238E27FC236}">
                <a16:creationId xmlns:a16="http://schemas.microsoft.com/office/drawing/2014/main" id="{97447B99-5415-4280-BEFA-54AA6AE85579}"/>
              </a:ext>
            </a:extLst>
          </p:cNvPr>
          <p:cNvSpPr>
            <a:spLocks noGrp="1"/>
          </p:cNvSpPr>
          <p:nvPr>
            <p:ph type="sldNum" sz="quarter" idx="11"/>
          </p:nvPr>
        </p:nvSpPr>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3622732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D344828B-DB91-4CF0-A2E7-973D652101FA}"/>
              </a:ext>
            </a:extLst>
          </p:cNvPr>
          <p:cNvGrpSpPr/>
          <p:nvPr userDrawn="1"/>
        </p:nvGrpSpPr>
        <p:grpSpPr>
          <a:xfrm>
            <a:off x="405428" y="2520174"/>
            <a:ext cx="1371860" cy="294555"/>
            <a:chOff x="4621549" y="7220766"/>
            <a:chExt cx="2471894" cy="598166"/>
          </a:xfrm>
        </p:grpSpPr>
        <p:sp>
          <p:nvSpPr>
            <p:cNvPr id="11" name="Round Same Side Corner Rectangle 35">
              <a:extLst>
                <a:ext uri="{FF2B5EF4-FFF2-40B4-BE49-F238E27FC236}">
                  <a16:creationId xmlns:a16="http://schemas.microsoft.com/office/drawing/2014/main" id="{04547A69-E75A-48B7-8A3D-BA2AE1DB1E73}"/>
                </a:ext>
              </a:extLst>
            </p:cNvPr>
            <p:cNvSpPr/>
            <p:nvPr/>
          </p:nvSpPr>
          <p:spPr>
            <a:xfrm rot="16200000" flipH="1">
              <a:off x="5696561" y="6145754"/>
              <a:ext cx="321869" cy="247189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2" name="Freeform 734">
              <a:extLst>
                <a:ext uri="{FF2B5EF4-FFF2-40B4-BE49-F238E27FC236}">
                  <a16:creationId xmlns:a16="http://schemas.microsoft.com/office/drawing/2014/main" id="{860AFA1D-9C64-4F53-9738-CA32D135783A}"/>
                </a:ext>
              </a:extLst>
            </p:cNvPr>
            <p:cNvSpPr>
              <a:spLocks noChangeArrowheads="1"/>
            </p:cNvSpPr>
            <p:nvPr/>
          </p:nvSpPr>
          <p:spPr bwMode="auto">
            <a:xfrm rot="5400000">
              <a:off x="5686457" y="7418887"/>
              <a:ext cx="342076"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3" name="Group 12">
            <a:extLst>
              <a:ext uri="{FF2B5EF4-FFF2-40B4-BE49-F238E27FC236}">
                <a16:creationId xmlns:a16="http://schemas.microsoft.com/office/drawing/2014/main" id="{D1D26214-2E21-4151-B5D3-A633D6E14225}"/>
              </a:ext>
            </a:extLst>
          </p:cNvPr>
          <p:cNvGrpSpPr/>
          <p:nvPr userDrawn="1"/>
        </p:nvGrpSpPr>
        <p:grpSpPr>
          <a:xfrm>
            <a:off x="3194266" y="2520178"/>
            <a:ext cx="1371860" cy="305008"/>
            <a:chOff x="9653094" y="7220771"/>
            <a:chExt cx="2471894" cy="619392"/>
          </a:xfrm>
        </p:grpSpPr>
        <p:sp>
          <p:nvSpPr>
            <p:cNvPr id="14" name="Rectangle 13">
              <a:extLst>
                <a:ext uri="{FF2B5EF4-FFF2-40B4-BE49-F238E27FC236}">
                  <a16:creationId xmlns:a16="http://schemas.microsoft.com/office/drawing/2014/main" id="{6CFA72AB-F969-4DF6-A6C3-A254AFE08034}"/>
                </a:ext>
              </a:extLst>
            </p:cNvPr>
            <p:cNvSpPr/>
            <p:nvPr/>
          </p:nvSpPr>
          <p:spPr>
            <a:xfrm>
              <a:off x="9653094" y="7220771"/>
              <a:ext cx="2471894" cy="321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5" name="Freeform 734">
              <a:extLst>
                <a:ext uri="{FF2B5EF4-FFF2-40B4-BE49-F238E27FC236}">
                  <a16:creationId xmlns:a16="http://schemas.microsoft.com/office/drawing/2014/main" id="{5B47556E-F8F1-430C-841A-BDD84AD3895D}"/>
                </a:ext>
              </a:extLst>
            </p:cNvPr>
            <p:cNvSpPr>
              <a:spLocks noChangeArrowheads="1"/>
            </p:cNvSpPr>
            <p:nvPr/>
          </p:nvSpPr>
          <p:spPr bwMode="auto">
            <a:xfrm rot="5400000">
              <a:off x="10718004" y="7440118"/>
              <a:ext cx="342077"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6" name="Group 15">
            <a:extLst>
              <a:ext uri="{FF2B5EF4-FFF2-40B4-BE49-F238E27FC236}">
                <a16:creationId xmlns:a16="http://schemas.microsoft.com/office/drawing/2014/main" id="{454906DF-55BA-4F64-A67E-A356F92D8254}"/>
              </a:ext>
            </a:extLst>
          </p:cNvPr>
          <p:cNvGrpSpPr/>
          <p:nvPr userDrawn="1"/>
        </p:nvGrpSpPr>
        <p:grpSpPr>
          <a:xfrm>
            <a:off x="5986692" y="2520177"/>
            <a:ext cx="1371860" cy="297508"/>
            <a:chOff x="14684641" y="7220769"/>
            <a:chExt cx="2471894" cy="604162"/>
          </a:xfrm>
          <a:solidFill>
            <a:schemeClr val="accent5"/>
          </a:solidFill>
        </p:grpSpPr>
        <p:sp>
          <p:nvSpPr>
            <p:cNvPr id="17" name="Rectangle 16">
              <a:extLst>
                <a:ext uri="{FF2B5EF4-FFF2-40B4-BE49-F238E27FC236}">
                  <a16:creationId xmlns:a16="http://schemas.microsoft.com/office/drawing/2014/main" id="{58ABCCFA-645E-4E41-9383-8BB6EBD62E7B}"/>
                </a:ext>
              </a:extLst>
            </p:cNvPr>
            <p:cNvSpPr/>
            <p:nvPr/>
          </p:nvSpPr>
          <p:spPr>
            <a:xfrm>
              <a:off x="14684641" y="7220769"/>
              <a:ext cx="2471894" cy="321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18" name="Freeform 734">
              <a:extLst>
                <a:ext uri="{FF2B5EF4-FFF2-40B4-BE49-F238E27FC236}">
                  <a16:creationId xmlns:a16="http://schemas.microsoft.com/office/drawing/2014/main" id="{27B806AF-5229-4DC1-A08C-D8831405E2C0}"/>
                </a:ext>
              </a:extLst>
            </p:cNvPr>
            <p:cNvSpPr>
              <a:spLocks noChangeArrowheads="1"/>
            </p:cNvSpPr>
            <p:nvPr/>
          </p:nvSpPr>
          <p:spPr bwMode="auto">
            <a:xfrm rot="5400000">
              <a:off x="15749550" y="7424886"/>
              <a:ext cx="342077"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endParaRPr lang="en-US" sz="500" b="1" dirty="0"/>
            </a:p>
          </p:txBody>
        </p:sp>
      </p:grpSp>
      <p:grpSp>
        <p:nvGrpSpPr>
          <p:cNvPr id="19" name="Group 18">
            <a:extLst>
              <a:ext uri="{FF2B5EF4-FFF2-40B4-BE49-F238E27FC236}">
                <a16:creationId xmlns:a16="http://schemas.microsoft.com/office/drawing/2014/main" id="{12BDAF9C-A278-40FD-A06C-04412699C2FA}"/>
              </a:ext>
            </a:extLst>
          </p:cNvPr>
          <p:cNvGrpSpPr/>
          <p:nvPr userDrawn="1"/>
        </p:nvGrpSpPr>
        <p:grpSpPr>
          <a:xfrm>
            <a:off x="7382905" y="2520174"/>
            <a:ext cx="1371860" cy="306569"/>
            <a:chOff x="17200415" y="7220762"/>
            <a:chExt cx="2471894" cy="622562"/>
          </a:xfrm>
          <a:solidFill>
            <a:schemeClr val="accent5"/>
          </a:solidFill>
        </p:grpSpPr>
        <p:sp>
          <p:nvSpPr>
            <p:cNvPr id="20" name="Round Same Side Corner Rectangle 28">
              <a:extLst>
                <a:ext uri="{FF2B5EF4-FFF2-40B4-BE49-F238E27FC236}">
                  <a16:creationId xmlns:a16="http://schemas.microsoft.com/office/drawing/2014/main" id="{ACDAF048-CA52-437B-BDCD-B911ADBB628C}"/>
                </a:ext>
              </a:extLst>
            </p:cNvPr>
            <p:cNvSpPr/>
            <p:nvPr/>
          </p:nvSpPr>
          <p:spPr>
            <a:xfrm rot="5400000">
              <a:off x="18275428" y="6145749"/>
              <a:ext cx="321868"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1" name="Freeform 734">
              <a:extLst>
                <a:ext uri="{FF2B5EF4-FFF2-40B4-BE49-F238E27FC236}">
                  <a16:creationId xmlns:a16="http://schemas.microsoft.com/office/drawing/2014/main" id="{19522F76-8A78-4B9A-AE56-4D8F186FF9AC}"/>
                </a:ext>
              </a:extLst>
            </p:cNvPr>
            <p:cNvSpPr>
              <a:spLocks noChangeArrowheads="1"/>
            </p:cNvSpPr>
            <p:nvPr/>
          </p:nvSpPr>
          <p:spPr bwMode="auto">
            <a:xfrm rot="5400000">
              <a:off x="18265323" y="7443278"/>
              <a:ext cx="342078"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grpSp>
        <p:nvGrpSpPr>
          <p:cNvPr id="22" name="Group 21">
            <a:extLst>
              <a:ext uri="{FF2B5EF4-FFF2-40B4-BE49-F238E27FC236}">
                <a16:creationId xmlns:a16="http://schemas.microsoft.com/office/drawing/2014/main" id="{43735BD5-BDEB-40AA-A3BC-5C21C1FF7932}"/>
              </a:ext>
            </a:extLst>
          </p:cNvPr>
          <p:cNvGrpSpPr/>
          <p:nvPr userDrawn="1"/>
        </p:nvGrpSpPr>
        <p:grpSpPr>
          <a:xfrm>
            <a:off x="4590479" y="2520177"/>
            <a:ext cx="1371860" cy="306570"/>
            <a:chOff x="12168868" y="7220769"/>
            <a:chExt cx="2471894" cy="622564"/>
          </a:xfrm>
          <a:solidFill>
            <a:schemeClr val="accent5"/>
          </a:solidFill>
        </p:grpSpPr>
        <p:sp>
          <p:nvSpPr>
            <p:cNvPr id="23" name="Rectangle 22">
              <a:extLst>
                <a:ext uri="{FF2B5EF4-FFF2-40B4-BE49-F238E27FC236}">
                  <a16:creationId xmlns:a16="http://schemas.microsoft.com/office/drawing/2014/main" id="{D98FC888-503E-4102-9457-A0F63488E1C6}"/>
                </a:ext>
              </a:extLst>
            </p:cNvPr>
            <p:cNvSpPr/>
            <p:nvPr/>
          </p:nvSpPr>
          <p:spPr>
            <a:xfrm>
              <a:off x="12168868" y="7220769"/>
              <a:ext cx="2471894" cy="3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4" name="Freeform 734">
              <a:extLst>
                <a:ext uri="{FF2B5EF4-FFF2-40B4-BE49-F238E27FC236}">
                  <a16:creationId xmlns:a16="http://schemas.microsoft.com/office/drawing/2014/main" id="{F9214D74-0E0F-458B-B3CA-BB6E46882DE6}"/>
                </a:ext>
              </a:extLst>
            </p:cNvPr>
            <p:cNvSpPr>
              <a:spLocks noChangeArrowheads="1"/>
            </p:cNvSpPr>
            <p:nvPr/>
          </p:nvSpPr>
          <p:spPr bwMode="auto">
            <a:xfrm rot="5400000">
              <a:off x="13233776" y="7443287"/>
              <a:ext cx="342078"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grpSp>
        <p:nvGrpSpPr>
          <p:cNvPr id="25" name="Group 24">
            <a:extLst>
              <a:ext uri="{FF2B5EF4-FFF2-40B4-BE49-F238E27FC236}">
                <a16:creationId xmlns:a16="http://schemas.microsoft.com/office/drawing/2014/main" id="{65E8F150-FDE3-47B4-AC27-1EF93543B38F}"/>
              </a:ext>
            </a:extLst>
          </p:cNvPr>
          <p:cNvGrpSpPr/>
          <p:nvPr userDrawn="1"/>
        </p:nvGrpSpPr>
        <p:grpSpPr>
          <a:xfrm>
            <a:off x="1794840" y="2520180"/>
            <a:ext cx="1371860" cy="306569"/>
            <a:chOff x="7137321" y="7220774"/>
            <a:chExt cx="2471894" cy="622563"/>
          </a:xfrm>
          <a:solidFill>
            <a:schemeClr val="accent5"/>
          </a:solidFill>
        </p:grpSpPr>
        <p:sp>
          <p:nvSpPr>
            <p:cNvPr id="26" name="Rectangle 25">
              <a:extLst>
                <a:ext uri="{FF2B5EF4-FFF2-40B4-BE49-F238E27FC236}">
                  <a16:creationId xmlns:a16="http://schemas.microsoft.com/office/drawing/2014/main" id="{2E998C33-F898-4096-9CFD-FA210A0AA3E8}"/>
                </a:ext>
              </a:extLst>
            </p:cNvPr>
            <p:cNvSpPr/>
            <p:nvPr/>
          </p:nvSpPr>
          <p:spPr>
            <a:xfrm>
              <a:off x="7137321" y="7220774"/>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0" b="1" dirty="0"/>
            </a:p>
          </p:txBody>
        </p:sp>
        <p:sp>
          <p:nvSpPr>
            <p:cNvPr id="27" name="Freeform 734">
              <a:extLst>
                <a:ext uri="{FF2B5EF4-FFF2-40B4-BE49-F238E27FC236}">
                  <a16:creationId xmlns:a16="http://schemas.microsoft.com/office/drawing/2014/main" id="{46D412B0-53D0-4F08-BC5F-7310D00E2642}"/>
                </a:ext>
              </a:extLst>
            </p:cNvPr>
            <p:cNvSpPr>
              <a:spLocks noChangeArrowheads="1"/>
            </p:cNvSpPr>
            <p:nvPr/>
          </p:nvSpPr>
          <p:spPr bwMode="auto">
            <a:xfrm rot="5400000">
              <a:off x="8202228" y="7443291"/>
              <a:ext cx="342079" cy="458014"/>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500" b="1" dirty="0"/>
            </a:p>
          </p:txBody>
        </p:sp>
      </p:grpSp>
      <p:sp>
        <p:nvSpPr>
          <p:cNvPr id="28" name="Shape 2633">
            <a:extLst>
              <a:ext uri="{FF2B5EF4-FFF2-40B4-BE49-F238E27FC236}">
                <a16:creationId xmlns:a16="http://schemas.microsoft.com/office/drawing/2014/main" id="{819872FC-BBC7-4EAB-B215-3EEA57830988}"/>
              </a:ext>
            </a:extLst>
          </p:cNvPr>
          <p:cNvSpPr/>
          <p:nvPr userDrawn="1"/>
        </p:nvSpPr>
        <p:spPr>
          <a:xfrm>
            <a:off x="4637548" y="2931610"/>
            <a:ext cx="270578" cy="27057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dirty="0">
              <a:ea typeface="Lato" charset="0"/>
              <a:cs typeface="Lato" charset="0"/>
            </a:endParaRPr>
          </a:p>
        </p:txBody>
      </p:sp>
      <p:sp>
        <p:nvSpPr>
          <p:cNvPr id="29" name="Shape 2934">
            <a:extLst>
              <a:ext uri="{FF2B5EF4-FFF2-40B4-BE49-F238E27FC236}">
                <a16:creationId xmlns:a16="http://schemas.microsoft.com/office/drawing/2014/main" id="{E2378F0A-A13C-4ADA-8A24-0C5315B4A943}"/>
              </a:ext>
            </a:extLst>
          </p:cNvPr>
          <p:cNvSpPr/>
          <p:nvPr userDrawn="1"/>
        </p:nvSpPr>
        <p:spPr>
          <a:xfrm>
            <a:off x="2144456" y="2931609"/>
            <a:ext cx="174274" cy="23962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dirty="0">
              <a:ea typeface="Lato" charset="0"/>
              <a:cs typeface="Lato" charset="0"/>
            </a:endParaRPr>
          </a:p>
        </p:txBody>
      </p:sp>
    </p:spTree>
    <p:extLst>
      <p:ext uri="{BB962C8B-B14F-4D97-AF65-F5344CB8AC3E}">
        <p14:creationId xmlns:p14="http://schemas.microsoft.com/office/powerpoint/2010/main" val="371786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4CF63ADD-E645-42DB-9A6E-EEA5952C7093}"/>
              </a:ext>
            </a:extLst>
          </p:cNvPr>
          <p:cNvSpPr/>
          <p:nvPr userDrawn="1"/>
        </p:nvSpPr>
        <p:spPr>
          <a:xfrm>
            <a:off x="0" y="0"/>
            <a:ext cx="45711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95E0E1D8-309D-42B4-A219-176F639574E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8636016B-A4A4-4BF5-B673-952F80DF6895}"/>
              </a:ext>
            </a:extLst>
          </p:cNvPr>
          <p:cNvGrpSpPr/>
          <p:nvPr userDrawn="1"/>
        </p:nvGrpSpPr>
        <p:grpSpPr>
          <a:xfrm>
            <a:off x="3090928" y="2017454"/>
            <a:ext cx="2970000" cy="2970000"/>
            <a:chOff x="3934800" y="2201662"/>
            <a:chExt cx="3960000" cy="3960000"/>
          </a:xfrm>
        </p:grpSpPr>
        <p:sp>
          <p:nvSpPr>
            <p:cNvPr id="32" name="Oval 31">
              <a:extLst>
                <a:ext uri="{FF2B5EF4-FFF2-40B4-BE49-F238E27FC236}">
                  <a16:creationId xmlns:a16="http://schemas.microsoft.com/office/drawing/2014/main" id="{ABE5E29E-7382-4990-8C34-8DC831363632}"/>
                </a:ext>
              </a:extLst>
            </p:cNvPr>
            <p:cNvSpPr/>
            <p:nvPr/>
          </p:nvSpPr>
          <p:spPr>
            <a:xfrm>
              <a:off x="3934800" y="2201662"/>
              <a:ext cx="3960000" cy="3960000"/>
            </a:xfrm>
            <a:prstGeom prst="ellipse">
              <a:avLst/>
            </a:prstGeom>
            <a:noFill/>
            <a:ln w="57150">
              <a:solidFill>
                <a:srgbClr val="38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33" name="Flowchart: Connector 32">
              <a:extLst>
                <a:ext uri="{FF2B5EF4-FFF2-40B4-BE49-F238E27FC236}">
                  <a16:creationId xmlns:a16="http://schemas.microsoft.com/office/drawing/2014/main" id="{63500833-2C8E-4446-AFBA-6C615D3391FF}"/>
                </a:ext>
              </a:extLst>
            </p:cNvPr>
            <p:cNvSpPr/>
            <p:nvPr userDrawn="1"/>
          </p:nvSpPr>
          <p:spPr>
            <a:xfrm>
              <a:off x="4114800" y="2381662"/>
              <a:ext cx="3600000" cy="3600000"/>
            </a:xfrm>
            <a:prstGeom prst="flowChartConnector">
              <a:avLst/>
            </a:prstGeom>
            <a:noFill/>
            <a:ln>
              <a:solidFill>
                <a:srgbClr val="38A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grpSp>
      <p:sp>
        <p:nvSpPr>
          <p:cNvPr id="5" name="Text Placeholder 4">
            <a:extLst>
              <a:ext uri="{FF2B5EF4-FFF2-40B4-BE49-F238E27FC236}">
                <a16:creationId xmlns:a16="http://schemas.microsoft.com/office/drawing/2014/main" id="{686290DA-4C35-4F03-997A-89D57DF47FAD}"/>
              </a:ext>
            </a:extLst>
          </p:cNvPr>
          <p:cNvSpPr>
            <a:spLocks noGrp="1"/>
          </p:cNvSpPr>
          <p:nvPr>
            <p:ph type="body" sz="quarter" idx="10" hasCustomPrompt="1"/>
          </p:nvPr>
        </p:nvSpPr>
        <p:spPr>
          <a:xfrm>
            <a:off x="6303819" y="214891"/>
            <a:ext cx="2597436" cy="263092"/>
          </a:xfrm>
        </p:spPr>
        <p:txBody>
          <a:bodyPr>
            <a:normAutofit/>
          </a:bodyPr>
          <a:lstStyle>
            <a:lvl1pPr marL="0" indent="0">
              <a:buNone/>
              <a:defRPr sz="1200" b="1">
                <a:solidFill>
                  <a:srgbClr val="38AAE0"/>
                </a:solidFill>
              </a:defRPr>
            </a:lvl1pPr>
          </a:lstStyle>
          <a:p>
            <a:pPr lvl="0"/>
            <a:r>
              <a:rPr lang="en-GB" dirty="0"/>
              <a:t>The Opportunity:</a:t>
            </a:r>
          </a:p>
          <a:p>
            <a:pPr lvl="0"/>
            <a:endParaRPr lang="en-GB" dirty="0"/>
          </a:p>
        </p:txBody>
      </p:sp>
      <p:sp>
        <p:nvSpPr>
          <p:cNvPr id="37" name="Text Placeholder 4">
            <a:extLst>
              <a:ext uri="{FF2B5EF4-FFF2-40B4-BE49-F238E27FC236}">
                <a16:creationId xmlns:a16="http://schemas.microsoft.com/office/drawing/2014/main" id="{7D757AF5-CCBD-4CF7-8206-BF1BBD6A730D}"/>
              </a:ext>
            </a:extLst>
          </p:cNvPr>
          <p:cNvSpPr>
            <a:spLocks noGrp="1"/>
          </p:cNvSpPr>
          <p:nvPr>
            <p:ph type="body" sz="quarter" idx="11" hasCustomPrompt="1"/>
          </p:nvPr>
        </p:nvSpPr>
        <p:spPr>
          <a:xfrm>
            <a:off x="6303672" y="1950403"/>
            <a:ext cx="2597436" cy="263092"/>
          </a:xfrm>
        </p:spPr>
        <p:txBody>
          <a:bodyPr>
            <a:normAutofit/>
          </a:bodyPr>
          <a:lstStyle>
            <a:lvl1pPr marL="0" indent="0">
              <a:buNone/>
              <a:defRPr sz="1200" b="1">
                <a:solidFill>
                  <a:srgbClr val="38AAE0"/>
                </a:solidFill>
              </a:defRPr>
            </a:lvl1pPr>
          </a:lstStyle>
          <a:p>
            <a:pPr lvl="0"/>
            <a:r>
              <a:rPr lang="en-GB" dirty="0"/>
              <a:t>The result:</a:t>
            </a:r>
          </a:p>
          <a:p>
            <a:pPr lvl="0"/>
            <a:endParaRPr lang="en-GB" dirty="0"/>
          </a:p>
        </p:txBody>
      </p:sp>
      <p:sp>
        <p:nvSpPr>
          <p:cNvPr id="38" name="Text Placeholder 4">
            <a:extLst>
              <a:ext uri="{FF2B5EF4-FFF2-40B4-BE49-F238E27FC236}">
                <a16:creationId xmlns:a16="http://schemas.microsoft.com/office/drawing/2014/main" id="{93225029-97D7-4974-B51D-82644A4475E8}"/>
              </a:ext>
            </a:extLst>
          </p:cNvPr>
          <p:cNvSpPr>
            <a:spLocks noGrp="1"/>
          </p:cNvSpPr>
          <p:nvPr>
            <p:ph type="body" sz="quarter" idx="12" hasCustomPrompt="1"/>
          </p:nvPr>
        </p:nvSpPr>
        <p:spPr>
          <a:xfrm>
            <a:off x="6303672" y="3618952"/>
            <a:ext cx="2597436" cy="263092"/>
          </a:xfrm>
        </p:spPr>
        <p:txBody>
          <a:bodyPr>
            <a:normAutofit/>
          </a:bodyPr>
          <a:lstStyle>
            <a:lvl1pPr marL="0" indent="0">
              <a:buNone/>
              <a:defRPr sz="1200" b="1">
                <a:solidFill>
                  <a:srgbClr val="38AAE0"/>
                </a:solidFill>
              </a:defRPr>
            </a:lvl1pPr>
          </a:lstStyle>
          <a:p>
            <a:pPr lvl="0"/>
            <a:r>
              <a:rPr lang="en-GB" dirty="0"/>
              <a:t>The future:</a:t>
            </a:r>
          </a:p>
          <a:p>
            <a:pPr lvl="0"/>
            <a:endParaRPr lang="en-GB" dirty="0"/>
          </a:p>
        </p:txBody>
      </p:sp>
      <p:sp>
        <p:nvSpPr>
          <p:cNvPr id="39" name="Text Placeholder 38">
            <a:extLst>
              <a:ext uri="{FF2B5EF4-FFF2-40B4-BE49-F238E27FC236}">
                <a16:creationId xmlns:a16="http://schemas.microsoft.com/office/drawing/2014/main" id="{2D1244F4-5AAE-4A7A-AF59-EF65AFBDA709}"/>
              </a:ext>
            </a:extLst>
          </p:cNvPr>
          <p:cNvSpPr>
            <a:spLocks noGrp="1"/>
          </p:cNvSpPr>
          <p:nvPr>
            <p:ph type="body" sz="quarter" idx="13" hasCustomPrompt="1"/>
          </p:nvPr>
        </p:nvSpPr>
        <p:spPr>
          <a:xfrm>
            <a:off x="6303963" y="477838"/>
            <a:ext cx="2597150" cy="1404937"/>
          </a:xfrm>
        </p:spPr>
        <p:txBody>
          <a:bodyPr>
            <a:normAutofit/>
          </a:bodyPr>
          <a:lstStyle>
            <a:lvl1pPr marL="0" indent="0">
              <a:buNone/>
              <a:defRPr sz="1050"/>
            </a:lvl1pPr>
          </a:lstStyle>
          <a:p>
            <a:pPr lvl="0"/>
            <a:r>
              <a:rPr lang="en-GB" dirty="0"/>
              <a:t>xxx</a:t>
            </a:r>
          </a:p>
        </p:txBody>
      </p:sp>
      <p:sp>
        <p:nvSpPr>
          <p:cNvPr id="41" name="Text Placeholder 40">
            <a:extLst>
              <a:ext uri="{FF2B5EF4-FFF2-40B4-BE49-F238E27FC236}">
                <a16:creationId xmlns:a16="http://schemas.microsoft.com/office/drawing/2014/main" id="{46860155-55F2-4CE8-83C3-9E30CD2ACAFD}"/>
              </a:ext>
            </a:extLst>
          </p:cNvPr>
          <p:cNvSpPr>
            <a:spLocks noGrp="1"/>
          </p:cNvSpPr>
          <p:nvPr>
            <p:ph type="body" sz="quarter" idx="14" hasCustomPrompt="1"/>
          </p:nvPr>
        </p:nvSpPr>
        <p:spPr>
          <a:xfrm>
            <a:off x="6303963" y="2212975"/>
            <a:ext cx="2597150" cy="1406525"/>
          </a:xfrm>
        </p:spPr>
        <p:txBody>
          <a:bodyPr>
            <a:normAutofit/>
          </a:bodyPr>
          <a:lstStyle>
            <a:lvl1pPr marL="0" indent="0">
              <a:buNone/>
              <a:defRPr sz="1050"/>
            </a:lvl1pPr>
          </a:lstStyle>
          <a:p>
            <a:pPr lvl="0"/>
            <a:r>
              <a:rPr lang="en-GB" dirty="0"/>
              <a:t>xxx</a:t>
            </a:r>
          </a:p>
        </p:txBody>
      </p:sp>
      <p:sp>
        <p:nvSpPr>
          <p:cNvPr id="43" name="Text Placeholder 42">
            <a:extLst>
              <a:ext uri="{FF2B5EF4-FFF2-40B4-BE49-F238E27FC236}">
                <a16:creationId xmlns:a16="http://schemas.microsoft.com/office/drawing/2014/main" id="{314CACF3-FCD3-4F28-AC2E-F9FD6CE2997A}"/>
              </a:ext>
            </a:extLst>
          </p:cNvPr>
          <p:cNvSpPr>
            <a:spLocks noGrp="1"/>
          </p:cNvSpPr>
          <p:nvPr>
            <p:ph type="body" sz="quarter" idx="15" hasCustomPrompt="1"/>
          </p:nvPr>
        </p:nvSpPr>
        <p:spPr>
          <a:xfrm>
            <a:off x="6303963" y="3881438"/>
            <a:ext cx="2597150" cy="1047750"/>
          </a:xfrm>
        </p:spPr>
        <p:txBody>
          <a:bodyPr>
            <a:normAutofit/>
          </a:bodyPr>
          <a:lstStyle>
            <a:lvl1pPr>
              <a:defRPr sz="1050"/>
            </a:lvl1pPr>
          </a:lstStyle>
          <a:p>
            <a:pPr lvl="0"/>
            <a:r>
              <a:rPr lang="en-US" dirty="0"/>
              <a:t>xxx</a:t>
            </a:r>
          </a:p>
        </p:txBody>
      </p:sp>
      <p:sp>
        <p:nvSpPr>
          <p:cNvPr id="45" name="Text Placeholder 44">
            <a:extLst>
              <a:ext uri="{FF2B5EF4-FFF2-40B4-BE49-F238E27FC236}">
                <a16:creationId xmlns:a16="http://schemas.microsoft.com/office/drawing/2014/main" id="{38BB837B-9555-4121-A719-98CE00736A66}"/>
              </a:ext>
            </a:extLst>
          </p:cNvPr>
          <p:cNvSpPr>
            <a:spLocks noGrp="1"/>
          </p:cNvSpPr>
          <p:nvPr>
            <p:ph type="body" sz="quarter" idx="16" hasCustomPrompt="1"/>
          </p:nvPr>
        </p:nvSpPr>
        <p:spPr>
          <a:xfrm>
            <a:off x="242887" y="2388584"/>
            <a:ext cx="2619375" cy="2266054"/>
          </a:xfrm>
        </p:spPr>
        <p:txBody>
          <a:bodyPr>
            <a:normAutofit/>
          </a:bodyPr>
          <a:lstStyle>
            <a:lvl1pPr marL="0" indent="0">
              <a:buNone/>
              <a:defRPr sz="1050" i="1">
                <a:solidFill>
                  <a:schemeClr val="bg1"/>
                </a:solidFill>
              </a:defRPr>
            </a:lvl1pPr>
          </a:lstStyle>
          <a:p>
            <a:pPr lvl="0"/>
            <a:r>
              <a:rPr lang="en-GB" sz="1050" i="1" dirty="0"/>
              <a:t>Customer testimonial goes here…</a:t>
            </a:r>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sz="1050" i="1" dirty="0"/>
          </a:p>
          <a:p>
            <a:pPr lvl="0"/>
            <a:endParaRPr lang="en-GB" dirty="0"/>
          </a:p>
        </p:txBody>
      </p:sp>
      <p:sp>
        <p:nvSpPr>
          <p:cNvPr id="48" name="Text Placeholder 47">
            <a:extLst>
              <a:ext uri="{FF2B5EF4-FFF2-40B4-BE49-F238E27FC236}">
                <a16:creationId xmlns:a16="http://schemas.microsoft.com/office/drawing/2014/main" id="{8D8283A0-B53C-4791-9C69-AEFD856B0C0C}"/>
              </a:ext>
            </a:extLst>
          </p:cNvPr>
          <p:cNvSpPr>
            <a:spLocks noGrp="1"/>
          </p:cNvSpPr>
          <p:nvPr>
            <p:ph type="body" sz="quarter" idx="17" hasCustomPrompt="1"/>
          </p:nvPr>
        </p:nvSpPr>
        <p:spPr>
          <a:xfrm>
            <a:off x="242887" y="4654638"/>
            <a:ext cx="2619375" cy="242743"/>
          </a:xfrm>
        </p:spPr>
        <p:txBody>
          <a:bodyPr>
            <a:normAutofit/>
          </a:bodyPr>
          <a:lstStyle>
            <a:lvl1pPr marL="0" indent="0">
              <a:buNone/>
              <a:defRPr sz="1000" b="1">
                <a:solidFill>
                  <a:schemeClr val="bg1"/>
                </a:solidFill>
              </a:defRPr>
            </a:lvl1pPr>
          </a:lstStyle>
          <a:p>
            <a:pPr lvl="0"/>
            <a:r>
              <a:rPr lang="en-GB" b="1" dirty="0"/>
              <a:t>Name, job title</a:t>
            </a:r>
            <a:endParaRPr lang="en-GB" dirty="0"/>
          </a:p>
        </p:txBody>
      </p:sp>
      <p:sp>
        <p:nvSpPr>
          <p:cNvPr id="49" name="TextBox 48">
            <a:extLst>
              <a:ext uri="{FF2B5EF4-FFF2-40B4-BE49-F238E27FC236}">
                <a16:creationId xmlns:a16="http://schemas.microsoft.com/office/drawing/2014/main" id="{D8AE6CD3-CCE3-400C-9A6E-D424B3BF95EC}"/>
              </a:ext>
            </a:extLst>
          </p:cNvPr>
          <p:cNvSpPr txBox="1"/>
          <p:nvPr userDrawn="1"/>
        </p:nvSpPr>
        <p:spPr>
          <a:xfrm>
            <a:off x="196387" y="252162"/>
            <a:ext cx="1653196" cy="738664"/>
          </a:xfrm>
          <a:prstGeom prst="rect">
            <a:avLst/>
          </a:prstGeom>
          <a:noFill/>
        </p:spPr>
        <p:txBody>
          <a:bodyPr wrap="square" rtlCol="0">
            <a:spAutoFit/>
          </a:bodyPr>
          <a:lstStyle/>
          <a:p>
            <a:pPr defTabSz="685800"/>
            <a:r>
              <a:rPr lang="en-GB" sz="1050" b="1" dirty="0">
                <a:solidFill>
                  <a:prstClr val="white"/>
                </a:solidFill>
                <a:latin typeface="Century Gothic" panose="020B0502020202020204" pitchFamily="34" charset="0"/>
              </a:rPr>
              <a:t>Company:</a:t>
            </a:r>
            <a:endParaRPr lang="en-GB" sz="1050" dirty="0">
              <a:solidFill>
                <a:prstClr val="white"/>
              </a:solidFill>
              <a:latin typeface="Century Gothic" panose="020B0502020202020204" pitchFamily="34" charset="0"/>
            </a:endParaRPr>
          </a:p>
          <a:p>
            <a:pPr defTabSz="685800"/>
            <a:r>
              <a:rPr lang="en-GB" sz="1050" b="1" dirty="0">
                <a:solidFill>
                  <a:prstClr val="white"/>
                </a:solidFill>
                <a:latin typeface="Century Gothic" panose="020B0502020202020204" pitchFamily="34" charset="0"/>
              </a:rPr>
              <a:t>Location: </a:t>
            </a:r>
          </a:p>
          <a:p>
            <a:pPr defTabSz="685800"/>
            <a:r>
              <a:rPr lang="en-GB" sz="1050" b="1" dirty="0">
                <a:solidFill>
                  <a:prstClr val="white"/>
                </a:solidFill>
                <a:latin typeface="Century Gothic" panose="020B0502020202020204" pitchFamily="34" charset="0"/>
              </a:rPr>
              <a:t>Product/Participation: </a:t>
            </a:r>
          </a:p>
          <a:p>
            <a:pPr defTabSz="685800"/>
            <a:r>
              <a:rPr lang="en-GB" sz="1050" b="1" dirty="0">
                <a:solidFill>
                  <a:prstClr val="white"/>
                </a:solidFill>
                <a:latin typeface="Century Gothic" panose="020B0502020202020204" pitchFamily="34" charset="0"/>
              </a:rPr>
              <a:t>Customer since:</a:t>
            </a:r>
            <a:endParaRPr lang="en-GB" sz="1350" dirty="0">
              <a:solidFill>
                <a:prstClr val="white"/>
              </a:solidFill>
              <a:latin typeface="Century Gothic" panose="020B0502020202020204" pitchFamily="34" charset="0"/>
            </a:endParaRPr>
          </a:p>
        </p:txBody>
      </p:sp>
      <p:sp>
        <p:nvSpPr>
          <p:cNvPr id="51" name="Text Placeholder 50">
            <a:extLst>
              <a:ext uri="{FF2B5EF4-FFF2-40B4-BE49-F238E27FC236}">
                <a16:creationId xmlns:a16="http://schemas.microsoft.com/office/drawing/2014/main" id="{BB5CD390-E772-42FB-8CD9-FBA061964B2A}"/>
              </a:ext>
            </a:extLst>
          </p:cNvPr>
          <p:cNvSpPr>
            <a:spLocks noGrp="1"/>
          </p:cNvSpPr>
          <p:nvPr>
            <p:ph type="body" sz="quarter" idx="18" hasCustomPrompt="1"/>
          </p:nvPr>
        </p:nvSpPr>
        <p:spPr>
          <a:xfrm>
            <a:off x="1709740" y="290513"/>
            <a:ext cx="2619374" cy="739775"/>
          </a:xfrm>
        </p:spPr>
        <p:txBody>
          <a:bodyPr>
            <a:normAutofit/>
          </a:bodyPr>
          <a:lstStyle>
            <a:lvl1pPr marL="0" indent="0">
              <a:buNone/>
              <a:defRPr sz="1050">
                <a:solidFill>
                  <a:schemeClr val="bg1"/>
                </a:solidFill>
              </a:defRPr>
            </a:lvl1pPr>
          </a:lstStyle>
          <a:p>
            <a:pPr lvl="0"/>
            <a:r>
              <a:rPr lang="en-GB" dirty="0"/>
              <a:t>Insert details here…</a:t>
            </a:r>
          </a:p>
        </p:txBody>
      </p:sp>
      <p:sp>
        <p:nvSpPr>
          <p:cNvPr id="53" name="Picture Placeholder 52">
            <a:extLst>
              <a:ext uri="{FF2B5EF4-FFF2-40B4-BE49-F238E27FC236}">
                <a16:creationId xmlns:a16="http://schemas.microsoft.com/office/drawing/2014/main" id="{8146726C-D9BE-4781-8A65-1285879DD5E9}"/>
              </a:ext>
            </a:extLst>
          </p:cNvPr>
          <p:cNvSpPr>
            <a:spLocks noGrp="1"/>
          </p:cNvSpPr>
          <p:nvPr>
            <p:ph type="pic" sz="quarter" idx="19" hasCustomPrompt="1"/>
          </p:nvPr>
        </p:nvSpPr>
        <p:spPr>
          <a:xfrm>
            <a:off x="242887" y="1289000"/>
            <a:ext cx="1447800" cy="738188"/>
          </a:xfrm>
        </p:spPr>
        <p:txBody>
          <a:bodyPr>
            <a:normAutofit/>
          </a:bodyPr>
          <a:lstStyle>
            <a:lvl1pPr marL="0" indent="0">
              <a:buNone/>
              <a:defRPr sz="1000">
                <a:solidFill>
                  <a:schemeClr val="bg1"/>
                </a:solidFill>
              </a:defRPr>
            </a:lvl1pPr>
          </a:lstStyle>
          <a:p>
            <a:r>
              <a:rPr lang="en-GB" dirty="0"/>
              <a:t>Company logo goes here </a:t>
            </a:r>
          </a:p>
        </p:txBody>
      </p:sp>
    </p:spTree>
    <p:extLst>
      <p:ext uri="{BB962C8B-B14F-4D97-AF65-F5344CB8AC3E}">
        <p14:creationId xmlns:p14="http://schemas.microsoft.com/office/powerpoint/2010/main" val="2853984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x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023AB6-CAC9-44EA-B418-0137F33AE7C4}"/>
              </a:ext>
            </a:extLst>
          </p:cNvPr>
          <p:cNvSpPr/>
          <p:nvPr userDrawn="1"/>
        </p:nvSpPr>
        <p:spPr>
          <a:xfrm>
            <a:off x="0" y="1905000"/>
            <a:ext cx="9144000" cy="1924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31E2457-4D50-4D49-88FF-216FED0122AC}"/>
              </a:ext>
            </a:extLst>
          </p:cNvPr>
          <p:cNvSpPr/>
          <p:nvPr userDrawn="1"/>
        </p:nvSpPr>
        <p:spPr>
          <a:xfrm>
            <a:off x="295275" y="1131590"/>
            <a:ext cx="2609850" cy="3499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30C74C6-31EE-4CB1-86F4-620920E5849D}"/>
              </a:ext>
            </a:extLst>
          </p:cNvPr>
          <p:cNvSpPr/>
          <p:nvPr userDrawn="1"/>
        </p:nvSpPr>
        <p:spPr>
          <a:xfrm>
            <a:off x="3267075" y="1131590"/>
            <a:ext cx="2609850" cy="3499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D9D7B-93D8-4183-B1A9-6E2CB48B712F}"/>
              </a:ext>
            </a:extLst>
          </p:cNvPr>
          <p:cNvSpPr/>
          <p:nvPr userDrawn="1"/>
        </p:nvSpPr>
        <p:spPr>
          <a:xfrm>
            <a:off x="6238875" y="1131590"/>
            <a:ext cx="2609850" cy="3499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CA3F40C-1448-42E4-8AAD-22F67FB7EA0C}"/>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10" name="Straight Connector 9">
            <a:extLst>
              <a:ext uri="{FF2B5EF4-FFF2-40B4-BE49-F238E27FC236}">
                <a16:creationId xmlns:a16="http://schemas.microsoft.com/office/drawing/2014/main" id="{1BF01B2D-EFEA-4EC8-AB8A-0738020C27D9}"/>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564E9A2B-29C8-4B31-8BB9-25A4A676A85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2850418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x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023AB6-CAC9-44EA-B418-0137F33AE7C4}"/>
              </a:ext>
            </a:extLst>
          </p:cNvPr>
          <p:cNvSpPr/>
          <p:nvPr userDrawn="1"/>
        </p:nvSpPr>
        <p:spPr>
          <a:xfrm>
            <a:off x="0" y="1905000"/>
            <a:ext cx="9144000" cy="1924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31E2457-4D50-4D49-88FF-216FED0122AC}"/>
              </a:ext>
            </a:extLst>
          </p:cNvPr>
          <p:cNvSpPr/>
          <p:nvPr userDrawn="1"/>
        </p:nvSpPr>
        <p:spPr>
          <a:xfrm>
            <a:off x="295275" y="1131590"/>
            <a:ext cx="2609850" cy="34996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30C74C6-31EE-4CB1-86F4-620920E5849D}"/>
              </a:ext>
            </a:extLst>
          </p:cNvPr>
          <p:cNvSpPr/>
          <p:nvPr userDrawn="1"/>
        </p:nvSpPr>
        <p:spPr>
          <a:xfrm>
            <a:off x="3267075" y="1131590"/>
            <a:ext cx="2609850" cy="34996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D9D7B-93D8-4183-B1A9-6E2CB48B712F}"/>
              </a:ext>
            </a:extLst>
          </p:cNvPr>
          <p:cNvSpPr/>
          <p:nvPr userDrawn="1"/>
        </p:nvSpPr>
        <p:spPr>
          <a:xfrm>
            <a:off x="6238875" y="1131590"/>
            <a:ext cx="2609850" cy="349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CA3F40C-1448-42E4-8AAD-22F67FB7EA0C}"/>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cxnSp>
        <p:nvCxnSpPr>
          <p:cNvPr id="10" name="Straight Connector 9">
            <a:extLst>
              <a:ext uri="{FF2B5EF4-FFF2-40B4-BE49-F238E27FC236}">
                <a16:creationId xmlns:a16="http://schemas.microsoft.com/office/drawing/2014/main" id="{1BF01B2D-EFEA-4EC8-AB8A-0738020C27D9}"/>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564E9A2B-29C8-4B31-8BB9-25A4A676A85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405930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 Supply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234 150</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supply@smartestenergy.com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linkedin.com/company/smartestenergy</a:t>
              </a: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406180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 SmartGen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234 157</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ppa@smartestenergy.com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linkedin.com/company/smartestenergy</a:t>
              </a: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3905331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 SmartGen contact detail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581222-DFC4-4ECA-8CDF-72A92C74D93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392001" y="3198553"/>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234 157</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ppa@smartestenergy.com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linkedin.com/company/smartestenergy</a:t>
              </a: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3220366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106284"/>
            <a:ext cx="201924" cy="819792"/>
            <a:chOff x="432151" y="3457102"/>
            <a:chExt cx="201924" cy="819792"/>
          </a:xfrm>
        </p:grpSpPr>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88426"/>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74970"/>
              <a:ext cx="201924" cy="201924"/>
            </a:xfrm>
            <a:prstGeom prst="rect">
              <a:avLst/>
            </a:prstGeom>
          </p:spPr>
        </p:pic>
      </p:grpSp>
      <p:sp>
        <p:nvSpPr>
          <p:cNvPr id="6" name="Text Placeholder 5">
            <a:extLst>
              <a:ext uri="{FF2B5EF4-FFF2-40B4-BE49-F238E27FC236}">
                <a16:creationId xmlns:a16="http://schemas.microsoft.com/office/drawing/2014/main" id="{E264CCD2-D734-4AFA-9CF2-E454091F8F38}"/>
              </a:ext>
            </a:extLst>
          </p:cNvPr>
          <p:cNvSpPr>
            <a:spLocks noGrp="1"/>
          </p:cNvSpPr>
          <p:nvPr>
            <p:ph type="body" sz="quarter" idx="14" hasCustomPrompt="1"/>
          </p:nvPr>
        </p:nvSpPr>
        <p:spPr>
          <a:xfrm>
            <a:off x="611188" y="3091491"/>
            <a:ext cx="2170112" cy="906644"/>
          </a:xfrm>
        </p:spPr>
        <p:txBody>
          <a:bodyPr/>
          <a:lstStyle>
            <a:lvl1pPr marL="0" indent="0">
              <a:buNone/>
              <a:defRPr>
                <a:solidFill>
                  <a:schemeClr val="bg1"/>
                </a:solidFill>
              </a:defRPr>
            </a:lvl1pPr>
          </a:lstStyle>
          <a:p>
            <a:pPr lvl="0"/>
            <a:r>
              <a:rPr lang="en-GB" dirty="0"/>
              <a:t>Xxx</a:t>
            </a:r>
          </a:p>
          <a:p>
            <a:pPr lvl="0"/>
            <a:r>
              <a:rPr lang="en-GB" dirty="0"/>
              <a:t>Xxx</a:t>
            </a:r>
          </a:p>
          <a:p>
            <a:pPr lvl="0"/>
            <a:r>
              <a:rPr lang="en-GB" dirty="0"/>
              <a:t>Xxx</a:t>
            </a:r>
          </a:p>
        </p:txBody>
      </p:sp>
    </p:spTree>
    <p:extLst>
      <p:ext uri="{BB962C8B-B14F-4D97-AF65-F5344CB8AC3E}">
        <p14:creationId xmlns:p14="http://schemas.microsoft.com/office/powerpoint/2010/main" val="381280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11F12C0F-84C0-4E8E-BE30-93FD514904D6}"/>
              </a:ext>
            </a:extLst>
          </p:cNvPr>
          <p:cNvSpPr>
            <a:spLocks noGrp="1"/>
          </p:cNvSpPr>
          <p:nvPr>
            <p:ph type="pic" sz="quarter" idx="14"/>
          </p:nvPr>
        </p:nvSpPr>
        <p:spPr>
          <a:xfrm>
            <a:off x="3059832" y="0"/>
            <a:ext cx="6084168" cy="5143500"/>
          </a:xfrm>
        </p:spPr>
        <p:txBody>
          <a:bodyPr/>
          <a:lstStyle>
            <a:lvl1pPr marL="0" indent="0">
              <a:buNone/>
              <a:defRPr sz="1000"/>
            </a:lvl1pPr>
          </a:lstStyle>
          <a:p>
            <a:endParaRPr lang="en-GB" dirty="0"/>
          </a:p>
        </p:txBody>
      </p:sp>
    </p:spTree>
    <p:extLst>
      <p:ext uri="{BB962C8B-B14F-4D97-AF65-F5344CB8AC3E}">
        <p14:creationId xmlns:p14="http://schemas.microsoft.com/office/powerpoint/2010/main" val="2146875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with webinar disclaim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01509"/>
            <a:ext cx="201924" cy="819792"/>
            <a:chOff x="432151" y="3457102"/>
            <a:chExt cx="201924" cy="819792"/>
          </a:xfrm>
        </p:grpSpPr>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88426"/>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74970"/>
              <a:ext cx="201924" cy="201924"/>
            </a:xfrm>
            <a:prstGeom prst="rect">
              <a:avLst/>
            </a:prstGeom>
          </p:spPr>
        </p:pic>
      </p:grpSp>
      <p:sp>
        <p:nvSpPr>
          <p:cNvPr id="6" name="Text Placeholder 5">
            <a:extLst>
              <a:ext uri="{FF2B5EF4-FFF2-40B4-BE49-F238E27FC236}">
                <a16:creationId xmlns:a16="http://schemas.microsoft.com/office/drawing/2014/main" id="{E264CCD2-D734-4AFA-9CF2-E454091F8F38}"/>
              </a:ext>
            </a:extLst>
          </p:cNvPr>
          <p:cNvSpPr>
            <a:spLocks noGrp="1"/>
          </p:cNvSpPr>
          <p:nvPr>
            <p:ph type="body" sz="quarter" idx="14" hasCustomPrompt="1"/>
          </p:nvPr>
        </p:nvSpPr>
        <p:spPr>
          <a:xfrm>
            <a:off x="611188" y="2986716"/>
            <a:ext cx="2170112" cy="906644"/>
          </a:xfrm>
        </p:spPr>
        <p:txBody>
          <a:bodyPr/>
          <a:lstStyle>
            <a:lvl1pPr marL="0" indent="0">
              <a:buNone/>
              <a:defRPr>
                <a:solidFill>
                  <a:schemeClr val="bg1"/>
                </a:solidFill>
              </a:defRPr>
            </a:lvl1pPr>
          </a:lstStyle>
          <a:p>
            <a:pPr lvl="0"/>
            <a:r>
              <a:rPr lang="en-GB" dirty="0"/>
              <a:t>Xxx</a:t>
            </a:r>
          </a:p>
          <a:p>
            <a:pPr lvl="0"/>
            <a:r>
              <a:rPr lang="en-GB" dirty="0"/>
              <a:t>Xxx</a:t>
            </a:r>
          </a:p>
          <a:p>
            <a:pPr lvl="0"/>
            <a:r>
              <a:rPr lang="en-GB" dirty="0"/>
              <a:t>Xxx</a:t>
            </a:r>
          </a:p>
        </p:txBody>
      </p:sp>
      <p:sp>
        <p:nvSpPr>
          <p:cNvPr id="13" name="Text Placeholder 4">
            <a:extLst>
              <a:ext uri="{FF2B5EF4-FFF2-40B4-BE49-F238E27FC236}">
                <a16:creationId xmlns:a16="http://schemas.microsoft.com/office/drawing/2014/main" id="{684076F4-23F2-43EE-AFE8-EB3AB42E689A}"/>
              </a:ext>
            </a:extLst>
          </p:cNvPr>
          <p:cNvSpPr txBox="1">
            <a:spLocks/>
          </p:cNvSpPr>
          <p:nvPr userDrawn="1"/>
        </p:nvSpPr>
        <p:spPr>
          <a:xfrm>
            <a:off x="121651" y="4578388"/>
            <a:ext cx="6662573" cy="3529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4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1" dirty="0"/>
              <a:t>N.B.: </a:t>
            </a:r>
            <a:r>
              <a:rPr lang="en-GB" sz="800" dirty="0"/>
              <a:t>This slide deck was created by SmartestEnergy for specific business use. If you are the not the intended recipient, please notify the presenter or sender. Please do not circulate the content of this slide deck without prior consent from SmartestEnergy. </a:t>
            </a:r>
          </a:p>
        </p:txBody>
      </p:sp>
    </p:spTree>
    <p:extLst>
      <p:ext uri="{BB962C8B-B14F-4D97-AF65-F5344CB8AC3E}">
        <p14:creationId xmlns:p14="http://schemas.microsoft.com/office/powerpoint/2010/main" val="2507067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ingle Text Box">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2572DCB-2B9A-4888-87F2-5F77D9E83C4C}"/>
              </a:ext>
            </a:extLst>
          </p:cNvPr>
          <p:cNvSpPr txBox="1">
            <a:spLocks noGrp="1"/>
          </p:cNvSpPr>
          <p:nvPr>
            <p:ph type="sldNum" sz="quarter" idx="8"/>
          </p:nvPr>
        </p:nvSpPr>
        <p:spPr/>
        <p:txBody>
          <a:bodyPr/>
          <a:lstStyle>
            <a:lvl1pPr>
              <a:defRPr/>
            </a:lvl1pPr>
          </a:lstStyle>
          <a:p>
            <a:pPr lvl="0"/>
            <a:fld id="{84A68EE8-B5CD-4DC8-ABCE-F2AF3DA364C4}" type="slidenum">
              <a:t>‹#›</a:t>
            </a:fld>
            <a:endParaRPr lang="en-GB" dirty="0"/>
          </a:p>
        </p:txBody>
      </p:sp>
      <p:cxnSp>
        <p:nvCxnSpPr>
          <p:cNvPr id="3" name="Straight Connector 17">
            <a:extLst>
              <a:ext uri="{FF2B5EF4-FFF2-40B4-BE49-F238E27FC236}">
                <a16:creationId xmlns:a16="http://schemas.microsoft.com/office/drawing/2014/main" id="{B85CC57B-F281-4EAF-8DFF-334E98E28429}"/>
              </a:ext>
            </a:extLst>
          </p:cNvPr>
          <p:cNvCxnSpPr/>
          <p:nvPr/>
        </p:nvCxnSpPr>
        <p:spPr>
          <a:xfrm>
            <a:off x="287336" y="807557"/>
            <a:ext cx="8495999" cy="0"/>
          </a:xfrm>
          <a:prstGeom prst="straightConnector1">
            <a:avLst/>
          </a:prstGeom>
          <a:noFill/>
          <a:ln w="9528" cap="flat">
            <a:solidFill>
              <a:srgbClr val="0592D6"/>
            </a:solidFill>
            <a:prstDash val="solid"/>
            <a:miter/>
          </a:ln>
        </p:spPr>
      </p:cxnSp>
      <p:sp>
        <p:nvSpPr>
          <p:cNvPr id="4" name="Text Placeholder 11">
            <a:extLst>
              <a:ext uri="{FF2B5EF4-FFF2-40B4-BE49-F238E27FC236}">
                <a16:creationId xmlns:a16="http://schemas.microsoft.com/office/drawing/2014/main" id="{7FFD9B35-64F0-465F-92A8-5F290FC3CBFE}"/>
              </a:ext>
            </a:extLst>
          </p:cNvPr>
          <p:cNvSpPr txBox="1">
            <a:spLocks noGrp="1"/>
          </p:cNvSpPr>
          <p:nvPr>
            <p:ph type="body" idx="4294967295"/>
          </p:nvPr>
        </p:nvSpPr>
        <p:spPr>
          <a:xfrm>
            <a:off x="287337" y="268292"/>
            <a:ext cx="8496301" cy="395288"/>
          </a:xfrm>
        </p:spPr>
        <p:txBody>
          <a:bodyPr anchor="b"/>
          <a:lstStyle>
            <a:lvl1pPr>
              <a:lnSpc>
                <a:spcPct val="100000"/>
              </a:lnSpc>
              <a:spcBef>
                <a:spcPts val="0"/>
              </a:spcBef>
              <a:defRPr sz="1800">
                <a:solidFill>
                  <a:srgbClr val="36578C"/>
                </a:solidFill>
                <a:latin typeface="Century Gothic" pitchFamily="34"/>
              </a:defRPr>
            </a:lvl1pPr>
          </a:lstStyle>
          <a:p>
            <a:pPr lvl="0"/>
            <a:r>
              <a:rPr lang="en-US"/>
              <a:t>Enter slide title</a:t>
            </a:r>
            <a:endParaRPr lang="en-GB"/>
          </a:p>
        </p:txBody>
      </p:sp>
      <p:sp>
        <p:nvSpPr>
          <p:cNvPr id="5" name="Text Placeholder 2">
            <a:extLst>
              <a:ext uri="{FF2B5EF4-FFF2-40B4-BE49-F238E27FC236}">
                <a16:creationId xmlns:a16="http://schemas.microsoft.com/office/drawing/2014/main" id="{F2B28EE4-9271-4B5C-A0C7-B7915151E9FF}"/>
              </a:ext>
            </a:extLst>
          </p:cNvPr>
          <p:cNvSpPr txBox="1">
            <a:spLocks noGrp="1"/>
          </p:cNvSpPr>
          <p:nvPr>
            <p:ph type="body" idx="4294967295"/>
          </p:nvPr>
        </p:nvSpPr>
        <p:spPr>
          <a:xfrm>
            <a:off x="287337" y="1131591"/>
            <a:ext cx="8496301" cy="345628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8303584"/>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a:p>
        </p:txBody>
      </p:sp>
      <p:sp>
        <p:nvSpPr>
          <p:cNvPr id="7" name="Rectangle 6">
            <a:extLst>
              <a:ext uri="{FF2B5EF4-FFF2-40B4-BE49-F238E27FC236}">
                <a16:creationId xmlns:a16="http://schemas.microsoft.com/office/drawing/2014/main" id="{8C09ACDD-0069-474D-B8D8-7BEB2EF0D4CB}"/>
              </a:ext>
            </a:extLst>
          </p:cNvPr>
          <p:cNvSpPr/>
          <p:nvPr userDrawn="1"/>
        </p:nvSpPr>
        <p:spPr>
          <a:xfrm>
            <a:off x="0" y="2571750"/>
            <a:ext cx="9144000" cy="257175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255861" y="2787775"/>
            <a:ext cx="5653088" cy="360040"/>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Name and Date</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250824" y="1995686"/>
            <a:ext cx="6337399" cy="576064"/>
          </a:xfrm>
          <a:prstGeom prst="rect">
            <a:avLst/>
          </a:prstGeom>
        </p:spPr>
        <p:txBody>
          <a:bodyPr>
            <a:noAutofit/>
          </a:bodyPr>
          <a:lstStyle>
            <a:lvl1pPr marL="0" indent="0" algn="l">
              <a:buNone/>
              <a:defRPr sz="3000" b="1" baseline="0">
                <a:solidFill>
                  <a:schemeClr val="tx2"/>
                </a:solidFill>
              </a:defRPr>
            </a:lvl1pPr>
          </a:lstStyle>
          <a:p>
            <a:pPr lvl="0"/>
            <a:r>
              <a:rPr lang="en-US" dirty="0"/>
              <a:t>Your title goes here</a:t>
            </a:r>
            <a:endParaRPr lang="en-GB" dirty="0"/>
          </a:p>
        </p:txBody>
      </p:sp>
      <p:pic>
        <p:nvPicPr>
          <p:cNvPr id="10" name="Picture 9">
            <a:extLst>
              <a:ext uri="{FF2B5EF4-FFF2-40B4-BE49-F238E27FC236}">
                <a16:creationId xmlns:a16="http://schemas.microsoft.com/office/drawing/2014/main" id="{0F421452-C633-4E13-9C63-590EAE947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51923" y="123478"/>
            <a:ext cx="1540557" cy="1089416"/>
          </a:xfrm>
          <a:prstGeom prst="rect">
            <a:avLst/>
          </a:prstGeom>
        </p:spPr>
      </p:pic>
    </p:spTree>
    <p:extLst>
      <p:ext uri="{BB962C8B-B14F-4D97-AF65-F5344CB8AC3E}">
        <p14:creationId xmlns:p14="http://schemas.microsoft.com/office/powerpoint/2010/main" val="1178829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9628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6C290F8E-4178-4F53-BF21-F0A974373AEE}"/>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6588FC99-8574-4FA3-A2EE-FAD76BC062B3}"/>
              </a:ext>
            </a:extLst>
          </p:cNvPr>
          <p:cNvSpPr>
            <a:spLocks noGrp="1"/>
          </p:cNvSpPr>
          <p:nvPr>
            <p:ph type="body" sz="quarter" idx="14"/>
          </p:nvPr>
        </p:nvSpPr>
        <p:spPr>
          <a:xfrm>
            <a:off x="250824" y="1058864"/>
            <a:ext cx="8641655" cy="35633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EF126CC-5548-435B-B053-185CF16FE134}"/>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84A6BF2-D22A-466C-AD5B-3ECD79BB0394}"/>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60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Text Placeholder 3">
            <a:extLst>
              <a:ext uri="{FF2B5EF4-FFF2-40B4-BE49-F238E27FC236}">
                <a16:creationId xmlns:a16="http://schemas.microsoft.com/office/drawing/2014/main" id="{58DC6701-EB66-47C2-B5AA-4F12CF129077}"/>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437267D1-4B44-491D-9D3C-99EAE1E9B0BF}"/>
              </a:ext>
            </a:extLst>
          </p:cNvPr>
          <p:cNvSpPr>
            <a:spLocks noGrp="1"/>
          </p:cNvSpPr>
          <p:nvPr>
            <p:ph type="body" sz="quarter" idx="14" hasCustomPrompt="1"/>
          </p:nvPr>
        </p:nvSpPr>
        <p:spPr>
          <a:xfrm>
            <a:off x="251520" y="1058865"/>
            <a:ext cx="8641655"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8" name="Text Placeholder 2">
            <a:extLst>
              <a:ext uri="{FF2B5EF4-FFF2-40B4-BE49-F238E27FC236}">
                <a16:creationId xmlns:a16="http://schemas.microsoft.com/office/drawing/2014/main" id="{3E3DC062-1346-497E-A17D-E0F570DB2E45}"/>
              </a:ext>
            </a:extLst>
          </p:cNvPr>
          <p:cNvSpPr>
            <a:spLocks noGrp="1"/>
          </p:cNvSpPr>
          <p:nvPr>
            <p:ph type="body" sz="quarter" idx="15" hasCustomPrompt="1"/>
          </p:nvPr>
        </p:nvSpPr>
        <p:spPr>
          <a:xfrm>
            <a:off x="252712" y="1470734"/>
            <a:ext cx="8639768" cy="3160533"/>
          </a:xfrm>
        </p:spPr>
        <p:txBody>
          <a:bodyPr>
            <a:normAutofit/>
          </a:bodyPr>
          <a:lstStyle>
            <a:lvl1pPr marL="0" indent="0">
              <a:buNone/>
              <a:defRPr sz="1400" b="0">
                <a:solidFill>
                  <a:schemeClr val="tx1"/>
                </a:solidFill>
              </a:defRPr>
            </a:lvl1pPr>
          </a:lstStyle>
          <a:p>
            <a:pPr lvl="0"/>
            <a:r>
              <a:rPr lang="en-GB" dirty="0"/>
              <a:t>Text goes here</a:t>
            </a:r>
          </a:p>
        </p:txBody>
      </p:sp>
      <p:cxnSp>
        <p:nvCxnSpPr>
          <p:cNvPr id="9" name="Straight Connector 8">
            <a:extLst>
              <a:ext uri="{FF2B5EF4-FFF2-40B4-BE49-F238E27FC236}">
                <a16:creationId xmlns:a16="http://schemas.microsoft.com/office/drawing/2014/main" id="{3E0C204A-CF0B-4AFE-B1CF-E500F7588F7E}"/>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087E41F-370F-4DB5-8412-5195EBB9611A}"/>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3790DD18-9CD4-4F80-8A9D-21A057708C1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4001845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Text Placeholder 3">
            <a:extLst>
              <a:ext uri="{FF2B5EF4-FFF2-40B4-BE49-F238E27FC236}">
                <a16:creationId xmlns:a16="http://schemas.microsoft.com/office/drawing/2014/main" id="{AAA24201-9BC9-466C-8649-EF56AAF39533}"/>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1C74C1FA-BB6C-4C32-ACF4-65BD0B9CE85E}"/>
              </a:ext>
            </a:extLst>
          </p:cNvPr>
          <p:cNvSpPr>
            <a:spLocks noGrp="1"/>
          </p:cNvSpPr>
          <p:nvPr>
            <p:ph type="body" sz="quarter" idx="14" hasCustomPrompt="1"/>
          </p:nvPr>
        </p:nvSpPr>
        <p:spPr>
          <a:xfrm>
            <a:off x="251520" y="1058865"/>
            <a:ext cx="8641655"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8" name="Table Placeholder 2">
            <a:extLst>
              <a:ext uri="{FF2B5EF4-FFF2-40B4-BE49-F238E27FC236}">
                <a16:creationId xmlns:a16="http://schemas.microsoft.com/office/drawing/2014/main" id="{F5FFEB9E-54F4-4706-A0ED-75A4577542DB}"/>
              </a:ext>
            </a:extLst>
          </p:cNvPr>
          <p:cNvSpPr>
            <a:spLocks noGrp="1"/>
          </p:cNvSpPr>
          <p:nvPr>
            <p:ph type="tbl" sz="quarter" idx="16"/>
          </p:nvPr>
        </p:nvSpPr>
        <p:spPr>
          <a:xfrm>
            <a:off x="253304" y="1479768"/>
            <a:ext cx="8639175" cy="3161247"/>
          </a:xfrm>
        </p:spPr>
        <p:txBody>
          <a:bodyPr/>
          <a:lstStyle/>
          <a:p>
            <a:endParaRPr lang="en-GB" dirty="0"/>
          </a:p>
        </p:txBody>
      </p:sp>
      <p:cxnSp>
        <p:nvCxnSpPr>
          <p:cNvPr id="9" name="Straight Connector 8">
            <a:extLst>
              <a:ext uri="{FF2B5EF4-FFF2-40B4-BE49-F238E27FC236}">
                <a16:creationId xmlns:a16="http://schemas.microsoft.com/office/drawing/2014/main" id="{D4078E83-0DCD-4B58-97A0-5274179625DA}"/>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5F2EB51-0184-464F-BE1E-B98FDFC06AB1}"/>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16CCB799-A59D-474C-80E3-BBADD760EE0B}"/>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455700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cxnSp>
        <p:nvCxnSpPr>
          <p:cNvPr id="4" name="Straight Connector 3">
            <a:extLst>
              <a:ext uri="{FF2B5EF4-FFF2-40B4-BE49-F238E27FC236}">
                <a16:creationId xmlns:a16="http://schemas.microsoft.com/office/drawing/2014/main" id="{83AAE48E-4DD1-4835-84CD-8C89D569AA7A}"/>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133E468-AA1F-4FC7-BF25-205F4995E205}"/>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8" name="Text Placeholder 2">
            <a:extLst>
              <a:ext uri="{FF2B5EF4-FFF2-40B4-BE49-F238E27FC236}">
                <a16:creationId xmlns:a16="http://schemas.microsoft.com/office/drawing/2014/main" id="{1D1B35B0-EAB3-4129-88FD-21677D55CE0E}"/>
              </a:ext>
            </a:extLst>
          </p:cNvPr>
          <p:cNvSpPr>
            <a:spLocks noGrp="1"/>
          </p:cNvSpPr>
          <p:nvPr>
            <p:ph type="body" sz="quarter" idx="14" hasCustomPrompt="1"/>
          </p:nvPr>
        </p:nvSpPr>
        <p:spPr>
          <a:xfrm>
            <a:off x="250824" y="1058865"/>
            <a:ext cx="388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9" name="Text Placeholder 2">
            <a:extLst>
              <a:ext uri="{FF2B5EF4-FFF2-40B4-BE49-F238E27FC236}">
                <a16:creationId xmlns:a16="http://schemas.microsoft.com/office/drawing/2014/main" id="{1302648A-8A25-4E55-B5F7-BAA255698655}"/>
              </a:ext>
            </a:extLst>
          </p:cNvPr>
          <p:cNvSpPr>
            <a:spLocks noGrp="1"/>
          </p:cNvSpPr>
          <p:nvPr>
            <p:ph type="body" sz="quarter" idx="16" hasCustomPrompt="1"/>
          </p:nvPr>
        </p:nvSpPr>
        <p:spPr>
          <a:xfrm>
            <a:off x="5004048" y="1049889"/>
            <a:ext cx="3888000" cy="277566"/>
          </a:xfrm>
        </p:spPr>
        <p:txBody>
          <a:bodyPr>
            <a:normAutofit/>
          </a:bodyPr>
          <a:lstStyle>
            <a:lvl1pPr marL="0" indent="0">
              <a:buNone/>
              <a:defRPr sz="1400" b="1">
                <a:solidFill>
                  <a:srgbClr val="38AAE0"/>
                </a:solidFill>
              </a:defRPr>
            </a:lvl1pPr>
          </a:lstStyle>
          <a:p>
            <a:pPr lvl="0"/>
            <a:r>
              <a:rPr lang="en-GB" dirty="0"/>
              <a:t>Heading goes here</a:t>
            </a:r>
          </a:p>
        </p:txBody>
      </p:sp>
      <p:cxnSp>
        <p:nvCxnSpPr>
          <p:cNvPr id="10" name="Straight Connector 9">
            <a:extLst>
              <a:ext uri="{FF2B5EF4-FFF2-40B4-BE49-F238E27FC236}">
                <a16:creationId xmlns:a16="http://schemas.microsoft.com/office/drawing/2014/main" id="{1ECDF67A-F7F3-471F-9605-FB6045DB5A0D}"/>
              </a:ext>
            </a:extLst>
          </p:cNvPr>
          <p:cNvCxnSpPr>
            <a:cxnSpLocks/>
          </p:cNvCxnSpPr>
          <p:nvPr userDrawn="1"/>
        </p:nvCxnSpPr>
        <p:spPr>
          <a:xfrm rot="16200000">
            <a:off x="2394000" y="2986038"/>
            <a:ext cx="4356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77064C4C-AC50-4657-971E-8DB0FAC58142}"/>
              </a:ext>
            </a:extLst>
          </p:cNvPr>
          <p:cNvSpPr>
            <a:spLocks noGrp="1"/>
          </p:cNvSpPr>
          <p:nvPr>
            <p:ph type="body" sz="quarter" idx="18"/>
          </p:nvPr>
        </p:nvSpPr>
        <p:spPr>
          <a:xfrm>
            <a:off x="258638" y="1475463"/>
            <a:ext cx="3872371" cy="31558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2">
            <a:extLst>
              <a:ext uri="{FF2B5EF4-FFF2-40B4-BE49-F238E27FC236}">
                <a16:creationId xmlns:a16="http://schemas.microsoft.com/office/drawing/2014/main" id="{B195BB00-06B1-41D2-9232-E571AA569446}"/>
              </a:ext>
            </a:extLst>
          </p:cNvPr>
          <p:cNvSpPr>
            <a:spLocks noGrp="1"/>
          </p:cNvSpPr>
          <p:nvPr>
            <p:ph type="body" sz="quarter" idx="19"/>
          </p:nvPr>
        </p:nvSpPr>
        <p:spPr>
          <a:xfrm>
            <a:off x="5004048" y="1470741"/>
            <a:ext cx="3872371" cy="3160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BDBCC0F7-238C-4DB8-BA20-A5575C32B8FF}"/>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lide Number Placeholder 5">
            <a:extLst>
              <a:ext uri="{FF2B5EF4-FFF2-40B4-BE49-F238E27FC236}">
                <a16:creationId xmlns:a16="http://schemas.microsoft.com/office/drawing/2014/main" id="{B0FA8CE2-77DC-4723-8E1B-6CEA77CAC298}"/>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2294083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Text Placeholder 3">
            <a:extLst>
              <a:ext uri="{FF2B5EF4-FFF2-40B4-BE49-F238E27FC236}">
                <a16:creationId xmlns:a16="http://schemas.microsoft.com/office/drawing/2014/main" id="{F51DDB19-7C78-42FB-8E94-DC29387847AB}"/>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C0FD1B90-3401-4C1B-91CC-8D31DFB198E1}"/>
              </a:ext>
            </a:extLst>
          </p:cNvPr>
          <p:cNvSpPr>
            <a:spLocks noGrp="1"/>
          </p:cNvSpPr>
          <p:nvPr>
            <p:ph type="body" sz="quarter" idx="14" hasCustomPrompt="1"/>
          </p:nvPr>
        </p:nvSpPr>
        <p:spPr>
          <a:xfrm>
            <a:off x="251520" y="1058865"/>
            <a:ext cx="388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8" name="Text Placeholder 2">
            <a:extLst>
              <a:ext uri="{FF2B5EF4-FFF2-40B4-BE49-F238E27FC236}">
                <a16:creationId xmlns:a16="http://schemas.microsoft.com/office/drawing/2014/main" id="{D08E8D87-A758-4C3A-A9C1-2BD694A3752C}"/>
              </a:ext>
            </a:extLst>
          </p:cNvPr>
          <p:cNvSpPr>
            <a:spLocks noGrp="1"/>
          </p:cNvSpPr>
          <p:nvPr>
            <p:ph type="body" sz="quarter" idx="15" hasCustomPrompt="1"/>
          </p:nvPr>
        </p:nvSpPr>
        <p:spPr>
          <a:xfrm>
            <a:off x="252712" y="1470734"/>
            <a:ext cx="3887240" cy="3160538"/>
          </a:xfrm>
        </p:spPr>
        <p:txBody>
          <a:bodyPr>
            <a:normAutofit/>
          </a:bodyPr>
          <a:lstStyle>
            <a:lvl1pPr marL="0" indent="0">
              <a:buNone/>
              <a:defRPr sz="1400" b="0">
                <a:solidFill>
                  <a:schemeClr val="tx1"/>
                </a:solidFill>
              </a:defRPr>
            </a:lvl1pPr>
          </a:lstStyle>
          <a:p>
            <a:pPr lvl="0"/>
            <a:r>
              <a:rPr lang="en-GB" dirty="0"/>
              <a:t>Text goes here</a:t>
            </a:r>
          </a:p>
        </p:txBody>
      </p:sp>
      <p:sp>
        <p:nvSpPr>
          <p:cNvPr id="9" name="Text Placeholder 2">
            <a:extLst>
              <a:ext uri="{FF2B5EF4-FFF2-40B4-BE49-F238E27FC236}">
                <a16:creationId xmlns:a16="http://schemas.microsoft.com/office/drawing/2014/main" id="{7D661D68-8F50-4849-872F-3A45FA30531D}"/>
              </a:ext>
            </a:extLst>
          </p:cNvPr>
          <p:cNvSpPr>
            <a:spLocks noGrp="1"/>
          </p:cNvSpPr>
          <p:nvPr>
            <p:ph type="body" sz="quarter" idx="16" hasCustomPrompt="1"/>
          </p:nvPr>
        </p:nvSpPr>
        <p:spPr>
          <a:xfrm>
            <a:off x="5004048" y="1049889"/>
            <a:ext cx="388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10" name="Text Placeholder 2">
            <a:extLst>
              <a:ext uri="{FF2B5EF4-FFF2-40B4-BE49-F238E27FC236}">
                <a16:creationId xmlns:a16="http://schemas.microsoft.com/office/drawing/2014/main" id="{37FFFBFB-38A0-404F-99A2-EF0BF1D8DA27}"/>
              </a:ext>
            </a:extLst>
          </p:cNvPr>
          <p:cNvSpPr>
            <a:spLocks noGrp="1"/>
          </p:cNvSpPr>
          <p:nvPr>
            <p:ph type="body" sz="quarter" idx="17" hasCustomPrompt="1"/>
          </p:nvPr>
        </p:nvSpPr>
        <p:spPr>
          <a:xfrm>
            <a:off x="5004048" y="1470740"/>
            <a:ext cx="3887240" cy="3160532"/>
          </a:xfrm>
        </p:spPr>
        <p:txBody>
          <a:bodyPr>
            <a:normAutofit/>
          </a:bodyPr>
          <a:lstStyle>
            <a:lvl1pPr marL="0" indent="0">
              <a:buNone/>
              <a:defRPr sz="1400" b="0">
                <a:solidFill>
                  <a:schemeClr val="tx1"/>
                </a:solidFill>
              </a:defRPr>
            </a:lvl1pPr>
          </a:lstStyle>
          <a:p>
            <a:pPr lvl="0"/>
            <a:r>
              <a:rPr lang="en-GB" dirty="0"/>
              <a:t>Text goes here</a:t>
            </a:r>
          </a:p>
        </p:txBody>
      </p:sp>
      <p:sp>
        <p:nvSpPr>
          <p:cNvPr id="11" name="Rectangle 10">
            <a:extLst>
              <a:ext uri="{FF2B5EF4-FFF2-40B4-BE49-F238E27FC236}">
                <a16:creationId xmlns:a16="http://schemas.microsoft.com/office/drawing/2014/main" id="{1D42F7AF-F1B3-4056-B7CE-95E1023894EA}"/>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A357C8D2-1F60-44FC-8DA3-81C6B81DC140}"/>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A30150-700F-4A22-87E0-27B4E8EACE95}"/>
              </a:ext>
            </a:extLst>
          </p:cNvPr>
          <p:cNvCxnSpPr>
            <a:cxnSpLocks/>
          </p:cNvCxnSpPr>
          <p:nvPr userDrawn="1"/>
        </p:nvCxnSpPr>
        <p:spPr>
          <a:xfrm rot="16200000">
            <a:off x="2394000" y="2986038"/>
            <a:ext cx="4356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60F2837-B62E-4C5A-AAE9-FAD4CC6099B1}"/>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2242807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Text Placeholder 3">
            <a:extLst>
              <a:ext uri="{FF2B5EF4-FFF2-40B4-BE49-F238E27FC236}">
                <a16:creationId xmlns:a16="http://schemas.microsoft.com/office/drawing/2014/main" id="{EEEBE9AF-8CE4-449C-9537-0715D08DBAC7}"/>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841B77B0-6DE5-4A44-A5FD-D83078090270}"/>
              </a:ext>
            </a:extLst>
          </p:cNvPr>
          <p:cNvSpPr>
            <a:spLocks noGrp="1"/>
          </p:cNvSpPr>
          <p:nvPr>
            <p:ph type="body" sz="quarter" idx="14" hasCustomPrompt="1"/>
          </p:nvPr>
        </p:nvSpPr>
        <p:spPr>
          <a:xfrm>
            <a:off x="251520" y="1058865"/>
            <a:ext cx="388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8" name="Text Placeholder 2">
            <a:extLst>
              <a:ext uri="{FF2B5EF4-FFF2-40B4-BE49-F238E27FC236}">
                <a16:creationId xmlns:a16="http://schemas.microsoft.com/office/drawing/2014/main" id="{4819D363-D0FD-405E-BE9F-43F0B233D2E3}"/>
              </a:ext>
            </a:extLst>
          </p:cNvPr>
          <p:cNvSpPr>
            <a:spLocks noGrp="1"/>
          </p:cNvSpPr>
          <p:nvPr>
            <p:ph type="body" sz="quarter" idx="15" hasCustomPrompt="1"/>
          </p:nvPr>
        </p:nvSpPr>
        <p:spPr>
          <a:xfrm>
            <a:off x="252712" y="1470734"/>
            <a:ext cx="3887240" cy="3160538"/>
          </a:xfrm>
        </p:spPr>
        <p:txBody>
          <a:bodyPr>
            <a:normAutofit/>
          </a:bodyPr>
          <a:lstStyle>
            <a:lvl1pPr marL="0" indent="0">
              <a:buNone/>
              <a:defRPr sz="1400" b="0">
                <a:solidFill>
                  <a:schemeClr val="tx1"/>
                </a:solidFill>
              </a:defRPr>
            </a:lvl1pPr>
          </a:lstStyle>
          <a:p>
            <a:pPr lvl="0"/>
            <a:r>
              <a:rPr lang="en-GB" dirty="0"/>
              <a:t>Text goes here</a:t>
            </a:r>
          </a:p>
        </p:txBody>
      </p:sp>
      <p:sp>
        <p:nvSpPr>
          <p:cNvPr id="9" name="Picture Placeholder 2">
            <a:extLst>
              <a:ext uri="{FF2B5EF4-FFF2-40B4-BE49-F238E27FC236}">
                <a16:creationId xmlns:a16="http://schemas.microsoft.com/office/drawing/2014/main" id="{F7065CE7-B1E3-4922-8435-16DE89F252F2}"/>
              </a:ext>
            </a:extLst>
          </p:cNvPr>
          <p:cNvSpPr>
            <a:spLocks noGrp="1"/>
          </p:cNvSpPr>
          <p:nvPr>
            <p:ph type="pic" sz="quarter" idx="16"/>
          </p:nvPr>
        </p:nvSpPr>
        <p:spPr>
          <a:xfrm>
            <a:off x="4788024" y="1058866"/>
            <a:ext cx="4104456" cy="3572406"/>
          </a:xfrm>
        </p:spPr>
        <p:txBody>
          <a:bodyPr/>
          <a:lstStyle/>
          <a:p>
            <a:endParaRPr lang="en-GB" dirty="0"/>
          </a:p>
        </p:txBody>
      </p:sp>
      <p:cxnSp>
        <p:nvCxnSpPr>
          <p:cNvPr id="10" name="Straight Connector 9">
            <a:extLst>
              <a:ext uri="{FF2B5EF4-FFF2-40B4-BE49-F238E27FC236}">
                <a16:creationId xmlns:a16="http://schemas.microsoft.com/office/drawing/2014/main" id="{0D519315-6983-467D-938C-967C9D4C1DCC}"/>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361AC5B-5FBC-41ED-9C39-EC6C200FC869}"/>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5">
            <a:extLst>
              <a:ext uri="{FF2B5EF4-FFF2-40B4-BE49-F238E27FC236}">
                <a16:creationId xmlns:a16="http://schemas.microsoft.com/office/drawing/2014/main" id="{C570F7C4-D7E9-4CFA-876F-12E946D3523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417241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725432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Text Placeholder 3">
            <a:extLst>
              <a:ext uri="{FF2B5EF4-FFF2-40B4-BE49-F238E27FC236}">
                <a16:creationId xmlns:a16="http://schemas.microsoft.com/office/drawing/2014/main" id="{CBDDF93E-14BB-4569-8DFE-3760FF12D818}"/>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35803812-4F8F-4488-9D1F-F269FE488B7A}"/>
              </a:ext>
            </a:extLst>
          </p:cNvPr>
          <p:cNvSpPr>
            <a:spLocks noGrp="1"/>
          </p:cNvSpPr>
          <p:nvPr>
            <p:ph type="body" sz="quarter" idx="14" hasCustomPrompt="1"/>
          </p:nvPr>
        </p:nvSpPr>
        <p:spPr>
          <a:xfrm>
            <a:off x="251520" y="1058865"/>
            <a:ext cx="388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8" name="Text Placeholder 2">
            <a:extLst>
              <a:ext uri="{FF2B5EF4-FFF2-40B4-BE49-F238E27FC236}">
                <a16:creationId xmlns:a16="http://schemas.microsoft.com/office/drawing/2014/main" id="{EC7385F3-9710-44D8-B52A-88D75E71BFBF}"/>
              </a:ext>
            </a:extLst>
          </p:cNvPr>
          <p:cNvSpPr>
            <a:spLocks noGrp="1"/>
          </p:cNvSpPr>
          <p:nvPr>
            <p:ph type="body" sz="quarter" idx="15" hasCustomPrompt="1"/>
          </p:nvPr>
        </p:nvSpPr>
        <p:spPr>
          <a:xfrm>
            <a:off x="252712" y="1470734"/>
            <a:ext cx="3887240" cy="3160538"/>
          </a:xfrm>
        </p:spPr>
        <p:txBody>
          <a:bodyPr>
            <a:normAutofit/>
          </a:bodyPr>
          <a:lstStyle>
            <a:lvl1pPr marL="0" indent="0">
              <a:buNone/>
              <a:defRPr sz="1400" b="0">
                <a:solidFill>
                  <a:schemeClr val="tx1"/>
                </a:solidFill>
              </a:defRPr>
            </a:lvl1pPr>
          </a:lstStyle>
          <a:p>
            <a:pPr lvl="0"/>
            <a:r>
              <a:rPr lang="en-GB" dirty="0"/>
              <a:t>Text goes here</a:t>
            </a:r>
          </a:p>
        </p:txBody>
      </p:sp>
      <p:sp>
        <p:nvSpPr>
          <p:cNvPr id="9" name="Table Placeholder 3">
            <a:extLst>
              <a:ext uri="{FF2B5EF4-FFF2-40B4-BE49-F238E27FC236}">
                <a16:creationId xmlns:a16="http://schemas.microsoft.com/office/drawing/2014/main" id="{F7697158-1C8B-4D48-9195-D7FF9A69F527}"/>
              </a:ext>
            </a:extLst>
          </p:cNvPr>
          <p:cNvSpPr>
            <a:spLocks noGrp="1"/>
          </p:cNvSpPr>
          <p:nvPr>
            <p:ph type="tbl" sz="quarter" idx="17"/>
          </p:nvPr>
        </p:nvSpPr>
        <p:spPr>
          <a:xfrm>
            <a:off x="4787900" y="1058864"/>
            <a:ext cx="4103688" cy="3572408"/>
          </a:xfrm>
        </p:spPr>
        <p:txBody>
          <a:bodyPr/>
          <a:lstStyle/>
          <a:p>
            <a:endParaRPr lang="en-GB"/>
          </a:p>
        </p:txBody>
      </p:sp>
      <p:cxnSp>
        <p:nvCxnSpPr>
          <p:cNvPr id="10" name="Straight Connector 9">
            <a:extLst>
              <a:ext uri="{FF2B5EF4-FFF2-40B4-BE49-F238E27FC236}">
                <a16:creationId xmlns:a16="http://schemas.microsoft.com/office/drawing/2014/main" id="{D4E8AC7A-788A-4D98-93EF-108E72292E80}"/>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6277779-3136-4FDE-84B2-6D0680F1791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5">
            <a:extLst>
              <a:ext uri="{FF2B5EF4-FFF2-40B4-BE49-F238E27FC236}">
                <a16:creationId xmlns:a16="http://schemas.microsoft.com/office/drawing/2014/main" id="{207F85CD-6078-44C6-A724-B07C51911BD7}"/>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204243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Text Placeholder 3">
            <a:extLst>
              <a:ext uri="{FF2B5EF4-FFF2-40B4-BE49-F238E27FC236}">
                <a16:creationId xmlns:a16="http://schemas.microsoft.com/office/drawing/2014/main" id="{5273B4A9-B0BF-4899-9FE3-B44F5FC6D24B}"/>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7" name="Text Placeholder 2">
            <a:extLst>
              <a:ext uri="{FF2B5EF4-FFF2-40B4-BE49-F238E27FC236}">
                <a16:creationId xmlns:a16="http://schemas.microsoft.com/office/drawing/2014/main" id="{E39B5CFF-CF79-4DC1-BF6A-2446EB8FAFC7}"/>
              </a:ext>
            </a:extLst>
          </p:cNvPr>
          <p:cNvSpPr>
            <a:spLocks noGrp="1"/>
          </p:cNvSpPr>
          <p:nvPr>
            <p:ph type="body" sz="quarter" idx="14" hasCustomPrompt="1"/>
          </p:nvPr>
        </p:nvSpPr>
        <p:spPr>
          <a:xfrm>
            <a:off x="251520" y="1058865"/>
            <a:ext cx="388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8" name="Text Placeholder 2">
            <a:extLst>
              <a:ext uri="{FF2B5EF4-FFF2-40B4-BE49-F238E27FC236}">
                <a16:creationId xmlns:a16="http://schemas.microsoft.com/office/drawing/2014/main" id="{64717183-657E-45EA-9115-E119B9974DDB}"/>
              </a:ext>
            </a:extLst>
          </p:cNvPr>
          <p:cNvSpPr>
            <a:spLocks noGrp="1"/>
          </p:cNvSpPr>
          <p:nvPr>
            <p:ph type="body" sz="quarter" idx="15" hasCustomPrompt="1"/>
          </p:nvPr>
        </p:nvSpPr>
        <p:spPr>
          <a:xfrm>
            <a:off x="252712" y="1470734"/>
            <a:ext cx="3887240" cy="3160538"/>
          </a:xfrm>
        </p:spPr>
        <p:txBody>
          <a:bodyPr>
            <a:normAutofit/>
          </a:bodyPr>
          <a:lstStyle>
            <a:lvl1pPr marL="0" indent="0">
              <a:buNone/>
              <a:defRPr sz="1400" b="0">
                <a:solidFill>
                  <a:schemeClr val="tx1"/>
                </a:solidFill>
              </a:defRPr>
            </a:lvl1pPr>
          </a:lstStyle>
          <a:p>
            <a:pPr lvl="0"/>
            <a:r>
              <a:rPr lang="en-GB" dirty="0"/>
              <a:t>Text goes here</a:t>
            </a:r>
          </a:p>
        </p:txBody>
      </p:sp>
      <p:sp>
        <p:nvSpPr>
          <p:cNvPr id="9" name="Chart Placeholder 5">
            <a:extLst>
              <a:ext uri="{FF2B5EF4-FFF2-40B4-BE49-F238E27FC236}">
                <a16:creationId xmlns:a16="http://schemas.microsoft.com/office/drawing/2014/main" id="{4A117FAA-A3B8-41C0-B193-1771D57E2634}"/>
              </a:ext>
            </a:extLst>
          </p:cNvPr>
          <p:cNvSpPr>
            <a:spLocks noGrp="1"/>
          </p:cNvSpPr>
          <p:nvPr>
            <p:ph type="chart" sz="quarter" idx="18"/>
          </p:nvPr>
        </p:nvSpPr>
        <p:spPr>
          <a:xfrm>
            <a:off x="4787900" y="1058864"/>
            <a:ext cx="4103688" cy="3572408"/>
          </a:xfrm>
        </p:spPr>
        <p:txBody>
          <a:bodyPr/>
          <a:lstStyle/>
          <a:p>
            <a:endParaRPr lang="en-GB"/>
          </a:p>
        </p:txBody>
      </p:sp>
      <p:cxnSp>
        <p:nvCxnSpPr>
          <p:cNvPr id="10" name="Straight Connector 9">
            <a:extLst>
              <a:ext uri="{FF2B5EF4-FFF2-40B4-BE49-F238E27FC236}">
                <a16:creationId xmlns:a16="http://schemas.microsoft.com/office/drawing/2014/main" id="{82C78099-665F-4C77-8B67-42E4A5D28D6F}"/>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82A2C4A-A96B-435F-A1FD-ACF09FB75765}"/>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5">
            <a:extLst>
              <a:ext uri="{FF2B5EF4-FFF2-40B4-BE49-F238E27FC236}">
                <a16:creationId xmlns:a16="http://schemas.microsoft.com/office/drawing/2014/main" id="{CFCE8B4C-88EA-4DAA-B3CF-9254FBD41EF0}"/>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3478325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Rectangle 3">
            <a:extLst>
              <a:ext uri="{FF2B5EF4-FFF2-40B4-BE49-F238E27FC236}">
                <a16:creationId xmlns:a16="http://schemas.microsoft.com/office/drawing/2014/main" id="{2B375D00-17C7-4F89-AA4F-31059C2F8545}"/>
              </a:ext>
            </a:extLst>
          </p:cNvPr>
          <p:cNvSpPr/>
          <p:nvPr userDrawn="1"/>
        </p:nvSpPr>
        <p:spPr>
          <a:xfrm>
            <a:off x="250825" y="1470734"/>
            <a:ext cx="2804505" cy="316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EC2A8C-C17A-4EE9-A31D-6DE46A33C9EF}"/>
              </a:ext>
            </a:extLst>
          </p:cNvPr>
          <p:cNvSpPr/>
          <p:nvPr userDrawn="1"/>
        </p:nvSpPr>
        <p:spPr>
          <a:xfrm>
            <a:off x="3169747" y="1470728"/>
            <a:ext cx="2804505" cy="316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964887-1688-4411-AD1B-5315E183C367}"/>
              </a:ext>
            </a:extLst>
          </p:cNvPr>
          <p:cNvSpPr/>
          <p:nvPr userDrawn="1"/>
        </p:nvSpPr>
        <p:spPr>
          <a:xfrm>
            <a:off x="6087975" y="1470726"/>
            <a:ext cx="2804505" cy="316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6EE7F516-6931-4A3B-B8AE-E909E137F95B}"/>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sp>
        <p:nvSpPr>
          <p:cNvPr id="10" name="Text Placeholder 2">
            <a:extLst>
              <a:ext uri="{FF2B5EF4-FFF2-40B4-BE49-F238E27FC236}">
                <a16:creationId xmlns:a16="http://schemas.microsoft.com/office/drawing/2014/main" id="{6659F1AC-0CD2-46E0-AAD3-556B48F92D09}"/>
              </a:ext>
            </a:extLst>
          </p:cNvPr>
          <p:cNvSpPr>
            <a:spLocks noGrp="1"/>
          </p:cNvSpPr>
          <p:nvPr>
            <p:ph type="body" sz="quarter" idx="14" hasCustomPrompt="1"/>
          </p:nvPr>
        </p:nvSpPr>
        <p:spPr>
          <a:xfrm>
            <a:off x="255329" y="1059157"/>
            <a:ext cx="280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11" name="Text Placeholder 2">
            <a:extLst>
              <a:ext uri="{FF2B5EF4-FFF2-40B4-BE49-F238E27FC236}">
                <a16:creationId xmlns:a16="http://schemas.microsoft.com/office/drawing/2014/main" id="{E22F46EF-38E4-452E-AA81-3A78B9633BC4}"/>
              </a:ext>
            </a:extLst>
          </p:cNvPr>
          <p:cNvSpPr>
            <a:spLocks noGrp="1"/>
          </p:cNvSpPr>
          <p:nvPr>
            <p:ph type="body" sz="quarter" idx="16" hasCustomPrompt="1"/>
          </p:nvPr>
        </p:nvSpPr>
        <p:spPr>
          <a:xfrm>
            <a:off x="3169747" y="1070048"/>
            <a:ext cx="2808000" cy="277566"/>
          </a:xfrm>
        </p:spPr>
        <p:txBody>
          <a:bodyPr>
            <a:normAutofit/>
          </a:bodyPr>
          <a:lstStyle>
            <a:lvl1pPr marL="0" indent="0">
              <a:buNone/>
              <a:defRPr sz="1400" b="1">
                <a:solidFill>
                  <a:srgbClr val="38AAE0"/>
                </a:solidFill>
              </a:defRPr>
            </a:lvl1pPr>
          </a:lstStyle>
          <a:p>
            <a:pPr lvl="0"/>
            <a:r>
              <a:rPr lang="en-GB" dirty="0"/>
              <a:t>Heading goes here</a:t>
            </a:r>
          </a:p>
        </p:txBody>
      </p:sp>
      <p:sp>
        <p:nvSpPr>
          <p:cNvPr id="12" name="Text Placeholder 2">
            <a:extLst>
              <a:ext uri="{FF2B5EF4-FFF2-40B4-BE49-F238E27FC236}">
                <a16:creationId xmlns:a16="http://schemas.microsoft.com/office/drawing/2014/main" id="{ECB3C919-5038-49E6-9730-A11467969EAA}"/>
              </a:ext>
            </a:extLst>
          </p:cNvPr>
          <p:cNvSpPr>
            <a:spLocks noGrp="1"/>
          </p:cNvSpPr>
          <p:nvPr>
            <p:ph type="body" sz="quarter" idx="17" hasCustomPrompt="1"/>
          </p:nvPr>
        </p:nvSpPr>
        <p:spPr>
          <a:xfrm>
            <a:off x="6091794" y="1059582"/>
            <a:ext cx="2808000" cy="277566"/>
          </a:xfrm>
        </p:spPr>
        <p:txBody>
          <a:bodyPr>
            <a:normAutofit/>
          </a:bodyPr>
          <a:lstStyle>
            <a:lvl1pPr marL="0" indent="0">
              <a:buNone/>
              <a:defRPr sz="1400" b="1">
                <a:solidFill>
                  <a:srgbClr val="38AAE0"/>
                </a:solidFill>
              </a:defRPr>
            </a:lvl1pPr>
          </a:lstStyle>
          <a:p>
            <a:pPr lvl="0"/>
            <a:r>
              <a:rPr lang="en-GB" dirty="0"/>
              <a:t>Heading goes here</a:t>
            </a:r>
          </a:p>
        </p:txBody>
      </p:sp>
      <p:cxnSp>
        <p:nvCxnSpPr>
          <p:cNvPr id="13" name="Straight Connector 12">
            <a:extLst>
              <a:ext uri="{FF2B5EF4-FFF2-40B4-BE49-F238E27FC236}">
                <a16:creationId xmlns:a16="http://schemas.microsoft.com/office/drawing/2014/main" id="{97AF8124-5751-4DF3-AF16-E8CC54A9C362}"/>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F2BA822-78CA-420C-B59D-1280B47F057E}"/>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5">
            <a:extLst>
              <a:ext uri="{FF2B5EF4-FFF2-40B4-BE49-F238E27FC236}">
                <a16:creationId xmlns:a16="http://schemas.microsoft.com/office/drawing/2014/main" id="{BB6590C5-7917-4ABF-9B94-59B96EB561E4}"/>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622940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4" name="Rectangle 3">
            <a:extLst>
              <a:ext uri="{FF2B5EF4-FFF2-40B4-BE49-F238E27FC236}">
                <a16:creationId xmlns:a16="http://schemas.microsoft.com/office/drawing/2014/main" id="{E31E2457-4D50-4D49-88FF-216FED0122AC}"/>
              </a:ext>
            </a:extLst>
          </p:cNvPr>
          <p:cNvSpPr/>
          <p:nvPr userDrawn="1"/>
        </p:nvSpPr>
        <p:spPr>
          <a:xfrm>
            <a:off x="250825" y="1131590"/>
            <a:ext cx="2804505" cy="3499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0C74C6-31EE-4CB1-86F4-620920E5849D}"/>
              </a:ext>
            </a:extLst>
          </p:cNvPr>
          <p:cNvSpPr/>
          <p:nvPr userDrawn="1"/>
        </p:nvSpPr>
        <p:spPr>
          <a:xfrm>
            <a:off x="3169747" y="1131590"/>
            <a:ext cx="2804505" cy="3499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BD9D7B-93D8-4183-B1A9-6E2CB48B712F}"/>
              </a:ext>
            </a:extLst>
          </p:cNvPr>
          <p:cNvSpPr/>
          <p:nvPr userDrawn="1"/>
        </p:nvSpPr>
        <p:spPr>
          <a:xfrm>
            <a:off x="6087975" y="1131590"/>
            <a:ext cx="2804505" cy="3499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4CA3F40C-1448-42E4-8AAD-22F67FB7EA0C}"/>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dirty="0"/>
              <a:t>Slide </a:t>
            </a:r>
            <a:r>
              <a:rPr lang="en-GB" dirty="0"/>
              <a:t>title goes here – ideally one line only</a:t>
            </a:r>
          </a:p>
        </p:txBody>
      </p:sp>
      <p:cxnSp>
        <p:nvCxnSpPr>
          <p:cNvPr id="10" name="Straight Connector 9">
            <a:extLst>
              <a:ext uri="{FF2B5EF4-FFF2-40B4-BE49-F238E27FC236}">
                <a16:creationId xmlns:a16="http://schemas.microsoft.com/office/drawing/2014/main" id="{1BF01B2D-EFEA-4EC8-AB8A-0738020C27D9}"/>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5">
            <a:extLst>
              <a:ext uri="{FF2B5EF4-FFF2-40B4-BE49-F238E27FC236}">
                <a16:creationId xmlns:a16="http://schemas.microsoft.com/office/drawing/2014/main" id="{564E9A2B-29C8-4B31-8BB9-25A4A676A85E}"/>
              </a:ext>
            </a:extLst>
          </p:cNvPr>
          <p:cNvSpPr>
            <a:spLocks noGrp="1"/>
          </p:cNvSpPr>
          <p:nvPr>
            <p:ph type="sldNum" sz="quarter" idx="12"/>
          </p:nvPr>
        </p:nvSpPr>
        <p:spPr>
          <a:xfrm>
            <a:off x="6835080" y="4754939"/>
            <a:ext cx="2057400" cy="274637"/>
          </a:xfrm>
        </p:spPr>
        <p:txBody>
          <a:bodyPr/>
          <a:lstStyle/>
          <a:p>
            <a:r>
              <a:rPr lang="en-GB" dirty="0"/>
              <a:t>Page | </a:t>
            </a:r>
            <a:fld id="{ED4C2BA2-C050-4046-8FA0-1CAF6CDE22B9}" type="slidenum">
              <a:rPr lang="en-GB" smtClean="0"/>
              <a:pPr/>
              <a:t>‹#›</a:t>
            </a:fld>
            <a:endParaRPr lang="en-GB" dirty="0"/>
          </a:p>
        </p:txBody>
      </p:sp>
    </p:spTree>
    <p:extLst>
      <p:ext uri="{BB962C8B-B14F-4D97-AF65-F5344CB8AC3E}">
        <p14:creationId xmlns:p14="http://schemas.microsoft.com/office/powerpoint/2010/main" val="1654024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65832-ABD8-4EDB-B07D-2480ECA84DD6}"/>
              </a:ext>
            </a:extLst>
          </p:cNvPr>
          <p:cNvSpPr/>
          <p:nvPr userDrawn="1"/>
        </p:nvSpPr>
        <p:spPr>
          <a:xfrm>
            <a:off x="0" y="0"/>
            <a:ext cx="9144000" cy="5143500"/>
          </a:xfrm>
          <a:prstGeom prst="rect">
            <a:avLst/>
          </a:prstGeom>
          <a:solidFill>
            <a:srgbClr val="0B1D42"/>
          </a:solidFill>
          <a:ln>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1CA6828-CF2B-475B-BF50-695C76198F37}"/>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3">
            <a:extLst>
              <a:ext uri="{FF2B5EF4-FFF2-40B4-BE49-F238E27FC236}">
                <a16:creationId xmlns:a16="http://schemas.microsoft.com/office/drawing/2014/main" id="{B1CDCAA4-E232-4C22-A0B8-6A946A1EAA24}"/>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dirty="0"/>
              <a:t>Slide </a:t>
            </a:r>
            <a:r>
              <a:rPr lang="en-GB" dirty="0"/>
              <a:t>title goes here – ideally one line only</a:t>
            </a:r>
          </a:p>
        </p:txBody>
      </p:sp>
      <p:sp>
        <p:nvSpPr>
          <p:cNvPr id="15" name="Text Placeholder 2">
            <a:extLst>
              <a:ext uri="{FF2B5EF4-FFF2-40B4-BE49-F238E27FC236}">
                <a16:creationId xmlns:a16="http://schemas.microsoft.com/office/drawing/2014/main" id="{22BD0FF9-79DC-414E-92EA-E933A3799AD6}"/>
              </a:ext>
            </a:extLst>
          </p:cNvPr>
          <p:cNvSpPr>
            <a:spLocks noGrp="1"/>
          </p:cNvSpPr>
          <p:nvPr>
            <p:ph type="body" sz="quarter" idx="15" hasCustomPrompt="1"/>
          </p:nvPr>
        </p:nvSpPr>
        <p:spPr>
          <a:xfrm>
            <a:off x="252712" y="1470734"/>
            <a:ext cx="8639768" cy="3160533"/>
          </a:xfrm>
        </p:spPr>
        <p:txBody>
          <a:bodyPr>
            <a:normAutofit/>
          </a:bodyPr>
          <a:lstStyle>
            <a:lvl1pPr marL="285750" indent="-285750">
              <a:buFont typeface="Century Gothic" panose="020B0502020202020204" pitchFamily="34" charset="0"/>
              <a:buChar char="&gt;"/>
              <a:defRPr sz="1800" b="0">
                <a:solidFill>
                  <a:schemeClr val="bg1"/>
                </a:solidFill>
              </a:defRPr>
            </a:lvl1pPr>
          </a:lstStyle>
          <a:p>
            <a:pPr lvl="0"/>
            <a:r>
              <a:rPr lang="en-GB" dirty="0"/>
              <a:t>Text goes here</a:t>
            </a:r>
          </a:p>
        </p:txBody>
      </p:sp>
    </p:spTree>
    <p:extLst>
      <p:ext uri="{BB962C8B-B14F-4D97-AF65-F5344CB8AC3E}">
        <p14:creationId xmlns:p14="http://schemas.microsoft.com/office/powerpoint/2010/main" val="2669072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EF4AB-9B4F-4C75-8A1D-9A648658B1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10214" y="-12357"/>
            <a:ext cx="7733786" cy="5155857"/>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652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C316CA-D166-4896-B515-6A7ED6E669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8477" y="0"/>
            <a:ext cx="7705523"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343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DACFD9-C235-4938-968F-7D6E7E1E31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7025" y="0"/>
            <a:ext cx="7626975"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9692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C489B-7898-4EAF-9B12-4103FF1859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750" y="2181"/>
            <a:ext cx="7715250"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6545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63CB17-7D5F-431D-AF62-8906CEE383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14220" y="0"/>
            <a:ext cx="7729780"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601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spTree>
    <p:extLst>
      <p:ext uri="{BB962C8B-B14F-4D97-AF65-F5344CB8AC3E}">
        <p14:creationId xmlns:p14="http://schemas.microsoft.com/office/powerpoint/2010/main" val="21290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278B3F-B8A1-445B-8B68-449E9E9ADC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59832" y="0"/>
            <a:ext cx="6084168"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4096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33DD64-C8FD-419B-B04A-ABD8B956C5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7998" y="0"/>
            <a:ext cx="7716002"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9274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a:p>
        </p:txBody>
      </p:sp>
      <p:pic>
        <p:nvPicPr>
          <p:cNvPr id="4" name="Picture 3">
            <a:extLst>
              <a:ext uri="{FF2B5EF4-FFF2-40B4-BE49-F238E27FC236}">
                <a16:creationId xmlns:a16="http://schemas.microsoft.com/office/drawing/2014/main" id="{715E8E8F-C759-47B2-8E02-643FEE3C4E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070" y="0"/>
            <a:ext cx="8061930" cy="5143500"/>
          </a:xfrm>
          <a:prstGeom prst="rect">
            <a:avLst/>
          </a:prstGeom>
        </p:spPr>
      </p:pic>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53437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15D3A5-E6B5-41CE-B843-673744E4A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7" name="Rectangle 6">
            <a:extLst>
              <a:ext uri="{FF2B5EF4-FFF2-40B4-BE49-F238E27FC236}">
                <a16:creationId xmlns:a16="http://schemas.microsoft.com/office/drawing/2014/main" id="{FED8FBAF-4B20-4E6B-9EBD-88BCCED69C55}"/>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DB73D864-A1F7-46AB-A0A2-7D24D5A65C2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5E572190-9814-4A34-964F-22ECCA85379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2217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916FC6-DAFE-4E77-AC9A-2CDFF0ACE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7" name="Rectangle 6">
            <a:extLst>
              <a:ext uri="{FF2B5EF4-FFF2-40B4-BE49-F238E27FC236}">
                <a16:creationId xmlns:a16="http://schemas.microsoft.com/office/drawing/2014/main" id="{39B43F01-7033-4BBE-8712-FD141D552751}"/>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D1319A81-0B79-4D50-9B77-1DC98AADD57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DA2CB618-7E34-40F5-BBF2-4B1D7394EA99}"/>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402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EE8BCE-31DC-4FB2-94FF-51F3F39D7E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7" name="Rectangle 6">
            <a:extLst>
              <a:ext uri="{FF2B5EF4-FFF2-40B4-BE49-F238E27FC236}">
                <a16:creationId xmlns:a16="http://schemas.microsoft.com/office/drawing/2014/main" id="{B365B8F5-3D9F-420D-B8A5-AE73398FD337}"/>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6265F461-BB1A-48D3-94DF-C2E88262E146}"/>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3E049B0B-C188-460C-A0B3-DD63EE71C36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1170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7143B9-4744-4090-8593-0FEA1FCF33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0360" y="0"/>
            <a:ext cx="6103640" cy="5143500"/>
          </a:xfrm>
          <a:prstGeom prst="rect">
            <a:avLst/>
          </a:prstGeom>
        </p:spPr>
      </p:pic>
      <p:sp>
        <p:nvSpPr>
          <p:cNvPr id="7" name="Rectangle 6">
            <a:extLst>
              <a:ext uri="{FF2B5EF4-FFF2-40B4-BE49-F238E27FC236}">
                <a16:creationId xmlns:a16="http://schemas.microsoft.com/office/drawing/2014/main" id="{DDD20AD2-1F42-419A-94B1-4CBD058E225B}"/>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A7FA2474-A4F1-488E-A898-C166631BD523}"/>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0EC3BF64-CC99-435F-9201-41D2CC48B7D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4610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8FABDC-3DA4-411C-99AE-F07B4F96CD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827" y="0"/>
            <a:ext cx="8146173" cy="5143500"/>
          </a:xfrm>
          <a:prstGeom prst="rect">
            <a:avLst/>
          </a:prstGeom>
        </p:spPr>
      </p:pic>
      <p:sp>
        <p:nvSpPr>
          <p:cNvPr id="7" name="Rectangle 6">
            <a:extLst>
              <a:ext uri="{FF2B5EF4-FFF2-40B4-BE49-F238E27FC236}">
                <a16:creationId xmlns:a16="http://schemas.microsoft.com/office/drawing/2014/main" id="{50923B5F-AF9A-417E-A28C-B0DAD996431C}"/>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A999C30C-C2B5-4540-B8DC-817E49670084}"/>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2E9DB6DE-7482-4EBC-AB7B-D9C06ABCE5D2}"/>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60857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A370BB-883F-4351-B93A-A2993A12B7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3059832" y="0"/>
            <a:ext cx="6084168" cy="5143500"/>
          </a:xfrm>
          <a:prstGeom prst="rect">
            <a:avLst/>
          </a:prstGeom>
        </p:spPr>
      </p:pic>
      <p:sp>
        <p:nvSpPr>
          <p:cNvPr id="7" name="Rectangle 6">
            <a:extLst>
              <a:ext uri="{FF2B5EF4-FFF2-40B4-BE49-F238E27FC236}">
                <a16:creationId xmlns:a16="http://schemas.microsoft.com/office/drawing/2014/main" id="{77136288-5B95-487F-BD5B-00E767009534}"/>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B528B7FB-B504-4544-ABED-41E68936D87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0B27E6C9-BD42-4285-A9CE-9214DE6F9831}"/>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869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FFF438-5635-432E-B590-E884D01A85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3034" y="0"/>
            <a:ext cx="7710966" cy="5143500"/>
          </a:xfrm>
          <a:prstGeom prst="rect">
            <a:avLst/>
          </a:prstGeom>
        </p:spPr>
      </p:pic>
      <p:sp>
        <p:nvSpPr>
          <p:cNvPr id="7" name="Rectangle 6">
            <a:extLst>
              <a:ext uri="{FF2B5EF4-FFF2-40B4-BE49-F238E27FC236}">
                <a16:creationId xmlns:a16="http://schemas.microsoft.com/office/drawing/2014/main" id="{8D91B3EE-DCBF-4E06-9978-3CB6C8999A58}"/>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730E3185-BEF5-4D49-9A62-6D5FB07E85A4}"/>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542ABE87-1C0B-4DE3-AA4C-F63C3348B6E2}"/>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359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pic>
        <p:nvPicPr>
          <p:cNvPr id="5" name="Picture 4" descr="A close up of a building&#10;&#10;Description automatically generated">
            <a:extLst>
              <a:ext uri="{FF2B5EF4-FFF2-40B4-BE49-F238E27FC236}">
                <a16:creationId xmlns:a16="http://schemas.microsoft.com/office/drawing/2014/main" id="{A1DDE9FA-C9F4-4D23-8D52-4456DB013E9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0"/>
            <a:ext cx="9144000" cy="3950391"/>
          </a:xfrm>
          <a:prstGeom prst="rect">
            <a:avLst/>
          </a:prstGeom>
        </p:spPr>
      </p:pic>
      <p:sp>
        <p:nvSpPr>
          <p:cNvPr id="7" name="Rectangle 6">
            <a:extLst>
              <a:ext uri="{FF2B5EF4-FFF2-40B4-BE49-F238E27FC236}">
                <a16:creationId xmlns:a16="http://schemas.microsoft.com/office/drawing/2014/main" id="{AD11ECFF-4E37-4368-832A-66909F98DA80}"/>
              </a:ext>
            </a:extLst>
          </p:cNvPr>
          <p:cNvSpPr/>
          <p:nvPr userDrawn="1"/>
        </p:nvSpPr>
        <p:spPr>
          <a:xfrm>
            <a:off x="0" y="-1"/>
            <a:ext cx="9144000" cy="395039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2398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A7644-4BF0-45F0-AC09-ED75A4CF32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98804" y="0"/>
            <a:ext cx="7045196" cy="5143500"/>
          </a:xfrm>
          <a:prstGeom prst="rect">
            <a:avLst/>
          </a:prstGeom>
        </p:spPr>
      </p:pic>
      <p:sp>
        <p:nvSpPr>
          <p:cNvPr id="7" name="Rectangle 6">
            <a:extLst>
              <a:ext uri="{FF2B5EF4-FFF2-40B4-BE49-F238E27FC236}">
                <a16:creationId xmlns:a16="http://schemas.microsoft.com/office/drawing/2014/main" id="{8D91B3EE-DCBF-4E06-9978-3CB6C8999A58}"/>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730E3185-BEF5-4D49-9A62-6D5FB07E85A4}"/>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542ABE87-1C0B-4DE3-AA4C-F63C3348B6E2}"/>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0800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341065-0E40-4A04-9101-3AF76735A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437127" y="0"/>
            <a:ext cx="7706873" cy="5143500"/>
          </a:xfrm>
          <a:prstGeom prst="rect">
            <a:avLst/>
          </a:prstGeom>
        </p:spPr>
      </p:pic>
      <p:sp>
        <p:nvSpPr>
          <p:cNvPr id="7" name="Rectangle 6">
            <a:extLst>
              <a:ext uri="{FF2B5EF4-FFF2-40B4-BE49-F238E27FC236}">
                <a16:creationId xmlns:a16="http://schemas.microsoft.com/office/drawing/2014/main" id="{AA74D1C3-8698-445D-BC4E-F0D451748314}"/>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68A1818B-658E-40E3-9262-CAAB78074F65}"/>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Tree>
    <p:extLst>
      <p:ext uri="{BB962C8B-B14F-4D97-AF65-F5344CB8AC3E}">
        <p14:creationId xmlns:p14="http://schemas.microsoft.com/office/powerpoint/2010/main" val="39015187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590C65-9C1E-4A18-9A8F-9E3A4B40A7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7978" y="0"/>
            <a:ext cx="7716022" cy="5143500"/>
          </a:xfrm>
          <a:prstGeom prst="rect">
            <a:avLst/>
          </a:prstGeom>
        </p:spPr>
      </p:pic>
      <p:sp>
        <p:nvSpPr>
          <p:cNvPr id="7" name="Rectangle 6">
            <a:extLst>
              <a:ext uri="{FF2B5EF4-FFF2-40B4-BE49-F238E27FC236}">
                <a16:creationId xmlns:a16="http://schemas.microsoft.com/office/drawing/2014/main" id="{30274CAC-8E3D-4655-9C29-555028A8FBCD}"/>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2E1FC5B5-E1E6-4D5D-B684-C645F193A460}"/>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2443F25A-FEBE-4361-B4C6-1834ED1D7BA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85405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456ACE-1540-4EEF-B2F3-F3EEB4FBA7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87824" y="4481"/>
            <a:ext cx="6156176" cy="5143499"/>
          </a:xfrm>
          <a:prstGeom prst="rect">
            <a:avLst/>
          </a:prstGeom>
        </p:spPr>
      </p:pic>
      <p:sp>
        <p:nvSpPr>
          <p:cNvPr id="7" name="Rectangle 6">
            <a:extLst>
              <a:ext uri="{FF2B5EF4-FFF2-40B4-BE49-F238E27FC236}">
                <a16:creationId xmlns:a16="http://schemas.microsoft.com/office/drawing/2014/main" id="{30274CAC-8E3D-4655-9C29-555028A8FBCD}"/>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2E1FC5B5-E1E6-4D5D-B684-C645F193A460}"/>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2443F25A-FEBE-4361-B4C6-1834ED1D7BA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647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9AB294-2EE4-48FA-A112-0EBB694982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7" name="Rectangle 6">
            <a:extLst>
              <a:ext uri="{FF2B5EF4-FFF2-40B4-BE49-F238E27FC236}">
                <a16:creationId xmlns:a16="http://schemas.microsoft.com/office/drawing/2014/main" id="{30274CAC-8E3D-4655-9C29-555028A8FBCD}"/>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2E1FC5B5-E1E6-4D5D-B684-C645F193A460}"/>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2443F25A-FEBE-4361-B4C6-1834ED1D7BA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6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988CF0-7023-445E-A49C-9F6FB5CE40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59832" y="8333"/>
            <a:ext cx="6084168" cy="5143500"/>
          </a:xfrm>
          <a:prstGeom prst="rect">
            <a:avLst/>
          </a:prstGeom>
        </p:spPr>
      </p:pic>
      <p:sp>
        <p:nvSpPr>
          <p:cNvPr id="7" name="Rectangle 6">
            <a:extLst>
              <a:ext uri="{FF2B5EF4-FFF2-40B4-BE49-F238E27FC236}">
                <a16:creationId xmlns:a16="http://schemas.microsoft.com/office/drawing/2014/main" id="{30274CAC-8E3D-4655-9C29-555028A8FBCD}"/>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2E1FC5B5-E1E6-4D5D-B684-C645F193A460}"/>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2443F25A-FEBE-4361-B4C6-1834ED1D7BA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4587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5C840C-6F81-4B1E-A842-76A186D504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55843" y="0"/>
            <a:ext cx="6084168" cy="5143500"/>
          </a:xfrm>
          <a:prstGeom prst="rect">
            <a:avLst/>
          </a:prstGeom>
        </p:spPr>
      </p:pic>
      <p:sp>
        <p:nvSpPr>
          <p:cNvPr id="7" name="Rectangle 6">
            <a:extLst>
              <a:ext uri="{FF2B5EF4-FFF2-40B4-BE49-F238E27FC236}">
                <a16:creationId xmlns:a16="http://schemas.microsoft.com/office/drawing/2014/main" id="{30274CAC-8E3D-4655-9C29-555028A8FBCD}"/>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2E1FC5B5-E1E6-4D5D-B684-C645F193A460}"/>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9" name="Rectangle 8">
            <a:extLst>
              <a:ext uri="{FF2B5EF4-FFF2-40B4-BE49-F238E27FC236}">
                <a16:creationId xmlns:a16="http://schemas.microsoft.com/office/drawing/2014/main" id="{2443F25A-FEBE-4361-B4C6-1834ED1D7BA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302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1D0321-D6F7-4435-A0F0-DC01A5E4DD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437127" y="-2034"/>
            <a:ext cx="7706873" cy="5143500"/>
          </a:xfrm>
          <a:prstGeom prst="rect">
            <a:avLst/>
          </a:prstGeom>
        </p:spPr>
      </p:pic>
      <p:sp>
        <p:nvSpPr>
          <p:cNvPr id="13" name="Rectangle 12">
            <a:extLst>
              <a:ext uri="{FF2B5EF4-FFF2-40B4-BE49-F238E27FC236}">
                <a16:creationId xmlns:a16="http://schemas.microsoft.com/office/drawing/2014/main" id="{A9C2847F-F910-47AD-A859-9D9240134C6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B9F456C-D4CF-45E1-96E7-42BD5AB8148C}"/>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18" name="Text Placeholder 3">
            <a:extLst>
              <a:ext uri="{FF2B5EF4-FFF2-40B4-BE49-F238E27FC236}">
                <a16:creationId xmlns:a16="http://schemas.microsoft.com/office/drawing/2014/main" id="{DE1F490B-B101-427F-9BC8-E4AB73942CE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19" name="Rectangle 18">
            <a:extLst>
              <a:ext uri="{FF2B5EF4-FFF2-40B4-BE49-F238E27FC236}">
                <a16:creationId xmlns:a16="http://schemas.microsoft.com/office/drawing/2014/main" id="{7EF1C0EB-33EB-4D4B-A4E4-4E4E20060FAA}"/>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10277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E00E0F-CAD9-4BC3-93BD-F5031AECE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0752" y="0"/>
            <a:ext cx="7373248" cy="5143500"/>
          </a:xfrm>
          <a:prstGeom prst="rect">
            <a:avLst/>
          </a:prstGeom>
        </p:spPr>
      </p:pic>
      <p:sp>
        <p:nvSpPr>
          <p:cNvPr id="13" name="Rectangle 12">
            <a:extLst>
              <a:ext uri="{FF2B5EF4-FFF2-40B4-BE49-F238E27FC236}">
                <a16:creationId xmlns:a16="http://schemas.microsoft.com/office/drawing/2014/main" id="{A9C2847F-F910-47AD-A859-9D9240134C6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6CFD129-E487-4368-8B82-80244A7A7BA9}"/>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9" name="Text Placeholder 3">
            <a:extLst>
              <a:ext uri="{FF2B5EF4-FFF2-40B4-BE49-F238E27FC236}">
                <a16:creationId xmlns:a16="http://schemas.microsoft.com/office/drawing/2014/main" id="{498D423F-D494-4398-B539-2236AEB541F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10" name="Rectangle 9">
            <a:extLst>
              <a:ext uri="{FF2B5EF4-FFF2-40B4-BE49-F238E27FC236}">
                <a16:creationId xmlns:a16="http://schemas.microsoft.com/office/drawing/2014/main" id="{431571A3-F72B-473C-8091-A9955BF7E60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3243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0BB108-796A-481D-9C7D-CA500624505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7"/>
          <a:stretch/>
        </p:blipFill>
        <p:spPr>
          <a:xfrm>
            <a:off x="3055590" y="0"/>
            <a:ext cx="6086996" cy="5143500"/>
          </a:xfrm>
          <a:prstGeom prst="rect">
            <a:avLst/>
          </a:prstGeom>
        </p:spPr>
      </p:pic>
      <p:sp>
        <p:nvSpPr>
          <p:cNvPr id="13" name="Rectangle 12">
            <a:extLst>
              <a:ext uri="{FF2B5EF4-FFF2-40B4-BE49-F238E27FC236}">
                <a16:creationId xmlns:a16="http://schemas.microsoft.com/office/drawing/2014/main" id="{A9C2847F-F910-47AD-A859-9D9240134C6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6CFD129-E487-4368-8B82-80244A7A7BA9}"/>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9" name="Text Placeholder 3">
            <a:extLst>
              <a:ext uri="{FF2B5EF4-FFF2-40B4-BE49-F238E27FC236}">
                <a16:creationId xmlns:a16="http://schemas.microsoft.com/office/drawing/2014/main" id="{498D423F-D494-4398-B539-2236AEB541F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10" name="Rectangle 9">
            <a:extLst>
              <a:ext uri="{FF2B5EF4-FFF2-40B4-BE49-F238E27FC236}">
                <a16:creationId xmlns:a16="http://schemas.microsoft.com/office/drawing/2014/main" id="{431571A3-F72B-473C-8091-A9955BF7E60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24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dirty="0"/>
              <a:t>Page | </a:t>
            </a:r>
            <a:fld id="{ED4C2BA2-C050-4046-8FA0-1CAF6CDE22B9}" type="slidenum">
              <a:rPr lang="en-GB" smtClean="0"/>
              <a:pPr/>
              <a:t>‹#›</a:t>
            </a:fld>
            <a:endParaRPr lang="en-GB" dirty="0"/>
          </a:p>
        </p:txBody>
      </p: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bg1"/>
                </a:solidFill>
              </a:defRPr>
            </a:lvl1pPr>
          </a:lstStyle>
          <a:p>
            <a:pPr lvl="0"/>
            <a:r>
              <a:rPr lang="en-US"/>
              <a:t>Slide </a:t>
            </a:r>
            <a:r>
              <a:rPr lang="en-GB"/>
              <a:t>title goes here – one line only</a:t>
            </a:r>
          </a:p>
        </p:txBody>
      </p:sp>
      <p:pic>
        <p:nvPicPr>
          <p:cNvPr id="5" name="Picture 4" descr="A close up of a building&#10;&#10;Description automatically generated">
            <a:extLst>
              <a:ext uri="{FF2B5EF4-FFF2-40B4-BE49-F238E27FC236}">
                <a16:creationId xmlns:a16="http://schemas.microsoft.com/office/drawing/2014/main" id="{A1DDE9FA-C9F4-4D23-8D52-4456DB013E9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0"/>
            <a:ext cx="9144000" cy="5143500"/>
          </a:xfrm>
          <a:prstGeom prst="rect">
            <a:avLst/>
          </a:prstGeom>
        </p:spPr>
      </p:pic>
      <p:sp>
        <p:nvSpPr>
          <p:cNvPr id="7" name="Rectangle 6">
            <a:extLst>
              <a:ext uri="{FF2B5EF4-FFF2-40B4-BE49-F238E27FC236}">
                <a16:creationId xmlns:a16="http://schemas.microsoft.com/office/drawing/2014/main" id="{AD11ECFF-4E37-4368-832A-66909F98DA80}"/>
              </a:ext>
            </a:extLst>
          </p:cNvPr>
          <p:cNvSpPr/>
          <p:nvPr userDrawn="1"/>
        </p:nvSpPr>
        <p:spPr>
          <a:xfrm>
            <a:off x="0" y="-1"/>
            <a:ext cx="9143999" cy="514350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6669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5546F5-4BEB-456E-91C0-E943F01DDB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2131" y="0"/>
            <a:ext cx="7121869" cy="5143500"/>
          </a:xfrm>
          <a:prstGeom prst="rect">
            <a:avLst/>
          </a:prstGeom>
        </p:spPr>
      </p:pic>
      <p:sp>
        <p:nvSpPr>
          <p:cNvPr id="13" name="Rectangle 12">
            <a:extLst>
              <a:ext uri="{FF2B5EF4-FFF2-40B4-BE49-F238E27FC236}">
                <a16:creationId xmlns:a16="http://schemas.microsoft.com/office/drawing/2014/main" id="{A9C2847F-F910-47AD-A859-9D9240134C6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6CFD129-E487-4368-8B82-80244A7A7BA9}"/>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9" name="Text Placeholder 3">
            <a:extLst>
              <a:ext uri="{FF2B5EF4-FFF2-40B4-BE49-F238E27FC236}">
                <a16:creationId xmlns:a16="http://schemas.microsoft.com/office/drawing/2014/main" id="{498D423F-D494-4398-B539-2236AEB541FB}"/>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Section title goes here</a:t>
            </a:r>
            <a:endParaRPr lang="en-GB" dirty="0"/>
          </a:p>
        </p:txBody>
      </p:sp>
      <p:sp>
        <p:nvSpPr>
          <p:cNvPr id="10" name="Rectangle 9">
            <a:extLst>
              <a:ext uri="{FF2B5EF4-FFF2-40B4-BE49-F238E27FC236}">
                <a16:creationId xmlns:a16="http://schemas.microsoft.com/office/drawing/2014/main" id="{431571A3-F72B-473C-8091-A9955BF7E60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0977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p:spPr>
        <p:txBody>
          <a:bodyPr/>
          <a:lstStyle/>
          <a:p>
            <a:r>
              <a:rPr lang="en-GB"/>
              <a:t>SmartestEnergy | Non-Commodity Costs Webinar March 2019</a:t>
            </a:r>
            <a:endParaRPr lang="en-GB" dirty="0"/>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a:p>
        </p:txBody>
      </p:sp>
      <p:sp>
        <p:nvSpPr>
          <p:cNvPr id="13" name="Rectangle 12">
            <a:extLst>
              <a:ext uri="{FF2B5EF4-FFF2-40B4-BE49-F238E27FC236}">
                <a16:creationId xmlns:a16="http://schemas.microsoft.com/office/drawing/2014/main" id="{A9C2847F-F910-47AD-A859-9D9240134C6C}"/>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51A775A-901E-4D03-8D95-B2CC4FB6ED88}"/>
              </a:ext>
            </a:extLst>
          </p:cNvPr>
          <p:cNvSpPr/>
          <p:nvPr userDrawn="1"/>
        </p:nvSpPr>
        <p:spPr>
          <a:xfrm>
            <a:off x="0" y="2571750"/>
            <a:ext cx="9144000" cy="2571750"/>
          </a:xfrm>
          <a:prstGeom prst="rect">
            <a:avLst/>
          </a:prstGeom>
          <a:solidFill>
            <a:srgbClr val="0A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932CBAA3-150B-4AC0-B23A-C57C47E642A7}"/>
              </a:ext>
            </a:extLst>
          </p:cNvPr>
          <p:cNvSpPr>
            <a:spLocks noGrp="1"/>
          </p:cNvSpPr>
          <p:nvPr>
            <p:ph type="body" sz="quarter" idx="13" hasCustomPrompt="1"/>
          </p:nvPr>
        </p:nvSpPr>
        <p:spPr>
          <a:xfrm>
            <a:off x="250824" y="2041517"/>
            <a:ext cx="6337399" cy="530233"/>
          </a:xfrm>
          <a:prstGeom prst="rect">
            <a:avLst/>
          </a:prstGeom>
        </p:spPr>
        <p:txBody>
          <a:bodyPr>
            <a:noAutofit/>
          </a:bodyPr>
          <a:lstStyle>
            <a:lvl1pPr marL="0" indent="0" algn="l">
              <a:buNone/>
              <a:defRPr sz="3000" b="1" baseline="0">
                <a:solidFill>
                  <a:schemeClr val="tx2"/>
                </a:solidFill>
              </a:defRPr>
            </a:lvl1pPr>
          </a:lstStyle>
          <a:p>
            <a:pPr lvl="0"/>
            <a:r>
              <a:rPr lang="en-US" dirty="0"/>
              <a:t>Thank you</a:t>
            </a:r>
            <a:endParaRPr lang="en-GB" dirty="0"/>
          </a:p>
        </p:txBody>
      </p:sp>
      <p:sp>
        <p:nvSpPr>
          <p:cNvPr id="10" name="Text Placeholder 1">
            <a:extLst>
              <a:ext uri="{FF2B5EF4-FFF2-40B4-BE49-F238E27FC236}">
                <a16:creationId xmlns:a16="http://schemas.microsoft.com/office/drawing/2014/main" id="{D2F105B0-C424-46C2-9A50-6E3A036F1096}"/>
              </a:ext>
            </a:extLst>
          </p:cNvPr>
          <p:cNvSpPr>
            <a:spLocks noGrp="1"/>
          </p:cNvSpPr>
          <p:nvPr>
            <p:ph type="body" sz="quarter" idx="14"/>
          </p:nvPr>
        </p:nvSpPr>
        <p:spPr>
          <a:xfrm>
            <a:off x="255861" y="2787774"/>
            <a:ext cx="5653088" cy="936898"/>
          </a:xfrm>
        </p:spPr>
        <p:txBody>
          <a:bodyPr/>
          <a:lstStyle>
            <a:lvl1pPr marL="0" indent="0">
              <a:buNone/>
              <a:defRPr>
                <a:solidFill>
                  <a:schemeClr val="bg1"/>
                </a:solidFill>
              </a:defRPr>
            </a:lvl1pPr>
          </a:lstStyle>
          <a:p>
            <a:pPr lvl="0"/>
            <a:r>
              <a:rPr lang="en-US" sz="1400" dirty="0"/>
              <a:t>Edit Master text styles</a:t>
            </a:r>
          </a:p>
        </p:txBody>
      </p:sp>
      <p:pic>
        <p:nvPicPr>
          <p:cNvPr id="11" name="Picture 10">
            <a:extLst>
              <a:ext uri="{FF2B5EF4-FFF2-40B4-BE49-F238E27FC236}">
                <a16:creationId xmlns:a16="http://schemas.microsoft.com/office/drawing/2014/main" id="{ACF05BEE-9516-4EDB-8A8C-4134B594B0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51923" y="123478"/>
            <a:ext cx="1540557" cy="1089416"/>
          </a:xfrm>
          <a:prstGeom prst="rect">
            <a:avLst/>
          </a:prstGeom>
        </p:spPr>
      </p:pic>
    </p:spTree>
    <p:extLst>
      <p:ext uri="{BB962C8B-B14F-4D97-AF65-F5344CB8AC3E}">
        <p14:creationId xmlns:p14="http://schemas.microsoft.com/office/powerpoint/2010/main" val="28401021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Generic slide full width">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2125CDD-02E2-4982-8219-8E08E18BCD40}"/>
              </a:ext>
            </a:extLst>
          </p:cNvPr>
          <p:cNvSpPr/>
          <p:nvPr userDrawn="1"/>
        </p:nvSpPr>
        <p:spPr>
          <a:xfrm>
            <a:off x="0" y="0"/>
            <a:ext cx="9144000" cy="2141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e 18">
            <a:extLst>
              <a:ext uri="{FF2B5EF4-FFF2-40B4-BE49-F238E27FC236}">
                <a16:creationId xmlns:a16="http://schemas.microsoft.com/office/drawing/2014/main" id="{50DDE757-CFD1-4915-AC94-9156A9AA254E}"/>
              </a:ext>
            </a:extLst>
          </p:cNvPr>
          <p:cNvSpPr>
            <a:spLocks noChangeAspect="1"/>
          </p:cNvSpPr>
          <p:nvPr userDrawn="1"/>
        </p:nvSpPr>
        <p:spPr>
          <a:xfrm>
            <a:off x="2861644"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4" name="Pie 19">
            <a:extLst>
              <a:ext uri="{FF2B5EF4-FFF2-40B4-BE49-F238E27FC236}">
                <a16:creationId xmlns:a16="http://schemas.microsoft.com/office/drawing/2014/main" id="{4A313339-6C69-429E-A0F5-4E21986BD0C2}"/>
              </a:ext>
            </a:extLst>
          </p:cNvPr>
          <p:cNvSpPr>
            <a:spLocks noChangeAspect="1"/>
          </p:cNvSpPr>
          <p:nvPr userDrawn="1"/>
        </p:nvSpPr>
        <p:spPr>
          <a:xfrm>
            <a:off x="502200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5" name="Pie 20">
            <a:extLst>
              <a:ext uri="{FF2B5EF4-FFF2-40B4-BE49-F238E27FC236}">
                <a16:creationId xmlns:a16="http://schemas.microsoft.com/office/drawing/2014/main" id="{C05A0D5A-C4CC-43AA-A4C0-56E6EC1CC1CC}"/>
              </a:ext>
            </a:extLst>
          </p:cNvPr>
          <p:cNvSpPr>
            <a:spLocks noChangeAspect="1"/>
          </p:cNvSpPr>
          <p:nvPr userDrawn="1"/>
        </p:nvSpPr>
        <p:spPr>
          <a:xfrm>
            <a:off x="718224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6" name="Pie 17">
            <a:extLst>
              <a:ext uri="{FF2B5EF4-FFF2-40B4-BE49-F238E27FC236}">
                <a16:creationId xmlns:a16="http://schemas.microsoft.com/office/drawing/2014/main" id="{C61B904B-01A9-40D4-B021-71859A5E04A0}"/>
              </a:ext>
            </a:extLst>
          </p:cNvPr>
          <p:cNvSpPr>
            <a:spLocks noChangeAspect="1"/>
          </p:cNvSpPr>
          <p:nvPr userDrawn="1"/>
        </p:nvSpPr>
        <p:spPr>
          <a:xfrm>
            <a:off x="701528" y="1512000"/>
            <a:ext cx="1260000" cy="1260000"/>
          </a:xfrm>
          <a:prstGeom prst="pie">
            <a:avLst>
              <a:gd name="adj1" fmla="val 10800000"/>
              <a:gd name="adj2" fmla="val 14686"/>
            </a:avLst>
          </a:prstGeom>
          <a:solidFill>
            <a:srgbClr val="38AB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ea typeface="+mn-ea"/>
              <a:cs typeface="+mn-cs"/>
            </a:endParaRPr>
          </a:p>
        </p:txBody>
      </p:sp>
      <p:sp>
        <p:nvSpPr>
          <p:cNvPr id="27" name="Text Placeholder 3">
            <a:extLst>
              <a:ext uri="{FF2B5EF4-FFF2-40B4-BE49-F238E27FC236}">
                <a16:creationId xmlns:a16="http://schemas.microsoft.com/office/drawing/2014/main" id="{344D4DDB-0028-4A23-AD06-AC60EADE3B69}"/>
              </a:ext>
            </a:extLst>
          </p:cNvPr>
          <p:cNvSpPr txBox="1">
            <a:spLocks/>
          </p:cNvSpPr>
          <p:nvPr userDrawn="1"/>
        </p:nvSpPr>
        <p:spPr>
          <a:xfrm>
            <a:off x="250824" y="411510"/>
            <a:ext cx="7633544" cy="4577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Century Gothic" panose="020B0502020202020204" pitchFamily="34" charset="0"/>
              <a:buNone/>
              <a:defRPr sz="1800" b="1" kern="1200" baseline="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8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Meet your team</a:t>
            </a:r>
          </a:p>
        </p:txBody>
      </p:sp>
      <p:sp>
        <p:nvSpPr>
          <p:cNvPr id="3" name="Slide Number Placeholder 2">
            <a:extLst>
              <a:ext uri="{FF2B5EF4-FFF2-40B4-BE49-F238E27FC236}">
                <a16:creationId xmlns:a16="http://schemas.microsoft.com/office/drawing/2014/main" id="{97447B99-5415-4280-BEFA-54AA6AE85579}"/>
              </a:ext>
            </a:extLst>
          </p:cNvPr>
          <p:cNvSpPr>
            <a:spLocks noGrp="1"/>
          </p:cNvSpPr>
          <p:nvPr>
            <p:ph type="sldNum" sz="quarter" idx="11"/>
          </p:nvPr>
        </p:nvSpPr>
        <p:spPr/>
        <p:txBody>
          <a:bodyPr/>
          <a:lstStyle/>
          <a:p>
            <a:r>
              <a:rPr lang="en-GB"/>
              <a:t>Page |  </a:t>
            </a:r>
            <a:fld id="{ED4C2BA2-C050-4046-8FA0-1CAF6CDE22B9}" type="slidenum">
              <a:rPr lang="en-GB" smtClean="0"/>
              <a:pPr/>
              <a:t>‹#›</a:t>
            </a:fld>
            <a:endParaRPr lang="en-GB"/>
          </a:p>
        </p:txBody>
      </p:sp>
    </p:spTree>
    <p:extLst>
      <p:ext uri="{BB962C8B-B14F-4D97-AF65-F5344CB8AC3E}">
        <p14:creationId xmlns:p14="http://schemas.microsoft.com/office/powerpoint/2010/main" val="661344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a:p>
        </p:txBody>
      </p:sp>
      <p:sp>
        <p:nvSpPr>
          <p:cNvPr id="7" name="Rectangle 6">
            <a:extLst>
              <a:ext uri="{FF2B5EF4-FFF2-40B4-BE49-F238E27FC236}">
                <a16:creationId xmlns:a16="http://schemas.microsoft.com/office/drawing/2014/main" id="{8C09ACDD-0069-474D-B8D8-7BEB2EF0D4CB}"/>
              </a:ext>
            </a:extLst>
          </p:cNvPr>
          <p:cNvSpPr/>
          <p:nvPr userDrawn="1"/>
        </p:nvSpPr>
        <p:spPr>
          <a:xfrm>
            <a:off x="4572000" y="0"/>
            <a:ext cx="45720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pic>
        <p:nvPicPr>
          <p:cNvPr id="10" name="Picture 9">
            <a:extLst>
              <a:ext uri="{FF2B5EF4-FFF2-40B4-BE49-F238E27FC236}">
                <a16:creationId xmlns:a16="http://schemas.microsoft.com/office/drawing/2014/main" id="{CEBB6527-3442-455E-BA54-D2026112B0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64263" y="113924"/>
            <a:ext cx="1628217" cy="970497"/>
          </a:xfrm>
          <a:prstGeom prst="rect">
            <a:avLst/>
          </a:prstGeom>
        </p:spPr>
      </p:pic>
      <p:sp>
        <p:nvSpPr>
          <p:cNvPr id="3" name="Picture Placeholder 2">
            <a:extLst>
              <a:ext uri="{FF2B5EF4-FFF2-40B4-BE49-F238E27FC236}">
                <a16:creationId xmlns:a16="http://schemas.microsoft.com/office/drawing/2014/main" id="{3C3CF5A7-0291-463E-8938-BC81B83EF7A9}"/>
              </a:ext>
            </a:extLst>
          </p:cNvPr>
          <p:cNvSpPr>
            <a:spLocks noGrp="1"/>
          </p:cNvSpPr>
          <p:nvPr>
            <p:ph type="pic" sz="quarter" idx="15"/>
          </p:nvPr>
        </p:nvSpPr>
        <p:spPr>
          <a:xfrm>
            <a:off x="0" y="0"/>
            <a:ext cx="4572000" cy="5143500"/>
          </a:xfrm>
        </p:spPr>
        <p:txBody>
          <a:bodyPr/>
          <a:lstStyle>
            <a:lvl1pPr marL="0" indent="0">
              <a:buNone/>
              <a:defRPr/>
            </a:lvl1pPr>
          </a:lstStyle>
          <a:p>
            <a:endParaRPr lang="en-GB" dirty="0"/>
          </a:p>
        </p:txBody>
      </p:sp>
    </p:spTree>
    <p:extLst>
      <p:ext uri="{BB962C8B-B14F-4D97-AF65-F5344CB8AC3E}">
        <p14:creationId xmlns:p14="http://schemas.microsoft.com/office/powerpoint/2010/main" val="3279195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End slide - Supply contact detail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D1057-C618-BA45-9F68-D17692EFBD86}"/>
              </a:ext>
            </a:extLst>
          </p:cNvPr>
          <p:cNvSpPr/>
          <p:nvPr userDrawn="1"/>
        </p:nvSpPr>
        <p:spPr>
          <a:xfrm>
            <a:off x="0" y="2730394"/>
            <a:ext cx="9144000" cy="2413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44517" y="2113987"/>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GB" dirty="0"/>
              <a:t>Thank you</a:t>
            </a:r>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CE41D9-8808-4A2A-8099-741BBA97B9E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407" y="4093140"/>
            <a:ext cx="1628217" cy="970497"/>
          </a:xfrm>
          <a:prstGeom prst="rect">
            <a:avLst/>
          </a:prstGeom>
        </p:spPr>
      </p:pic>
      <p:grpSp>
        <p:nvGrpSpPr>
          <p:cNvPr id="12" name="Group 11">
            <a:extLst>
              <a:ext uri="{FF2B5EF4-FFF2-40B4-BE49-F238E27FC236}">
                <a16:creationId xmlns:a16="http://schemas.microsoft.com/office/drawing/2014/main" id="{0CB964FF-309E-4640-ACA2-EC8F2349560A}"/>
              </a:ext>
            </a:extLst>
          </p:cNvPr>
          <p:cNvGrpSpPr/>
          <p:nvPr userDrawn="1"/>
        </p:nvGrpSpPr>
        <p:grpSpPr>
          <a:xfrm>
            <a:off x="244517" y="3085028"/>
            <a:ext cx="3487095" cy="1008112"/>
            <a:chOff x="432151" y="3435846"/>
            <a:chExt cx="3487095" cy="1008112"/>
          </a:xfrm>
        </p:grpSpPr>
        <p:sp>
          <p:nvSpPr>
            <p:cNvPr id="13" name="Text Placeholder 6">
              <a:extLst>
                <a:ext uri="{FF2B5EF4-FFF2-40B4-BE49-F238E27FC236}">
                  <a16:creationId xmlns:a16="http://schemas.microsoft.com/office/drawing/2014/main" id="{C863E529-AA61-4850-B560-A5CDADB4C7C6}"/>
                </a:ext>
              </a:extLst>
            </p:cNvPr>
            <p:cNvSpPr txBox="1">
              <a:spLocks/>
            </p:cNvSpPr>
            <p:nvPr/>
          </p:nvSpPr>
          <p:spPr>
            <a:xfrm>
              <a:off x="611560" y="3435846"/>
              <a:ext cx="3307686" cy="100811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+44 (0)1473 234 150</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supply@smartestenergy.com</a:t>
              </a:r>
            </a:p>
            <a:p>
              <a:pPr marL="0" marR="0" lvl="0" indent="0" algn="l" defTabSz="914400" rtl="0" eaLnBrk="1" fontAlgn="auto" latinLnBrk="0" hangingPunct="1">
                <a:lnSpc>
                  <a:spcPct val="90000"/>
                </a:lnSpc>
                <a:spcBef>
                  <a:spcPts val="1000"/>
                </a:spcBef>
                <a:spcAft>
                  <a:spcPts val="0"/>
                </a:spcAft>
                <a:buClr>
                  <a:srgbClr val="38ABE0"/>
                </a:buClr>
                <a:buSzTx/>
                <a:buFont typeface="Century Gothic" panose="020B0502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linkedin.com/company/</a:t>
              </a:r>
              <a:r>
                <a:rPr kumimoji="0" lang="en-GB" sz="12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smartestenergy</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4" name="Picture 13">
              <a:extLst>
                <a:ext uri="{FF2B5EF4-FFF2-40B4-BE49-F238E27FC236}">
                  <a16:creationId xmlns:a16="http://schemas.microsoft.com/office/drawing/2014/main" id="{793AC769-B122-4668-9C38-CF0969F261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2151" y="3457102"/>
              <a:ext cx="201924" cy="201924"/>
            </a:xfrm>
            <a:prstGeom prst="rect">
              <a:avLst/>
            </a:prstGeom>
          </p:spPr>
        </p:pic>
        <p:pic>
          <p:nvPicPr>
            <p:cNvPr id="15" name="Picture 14">
              <a:extLst>
                <a:ext uri="{FF2B5EF4-FFF2-40B4-BE49-F238E27FC236}">
                  <a16:creationId xmlns:a16="http://schemas.microsoft.com/office/drawing/2014/main" id="{2F4F93E2-B6CF-4426-944A-70A2ABBFD35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2151" y="3737978"/>
              <a:ext cx="201924" cy="201924"/>
            </a:xfrm>
            <a:prstGeom prst="rect">
              <a:avLst/>
            </a:prstGeom>
          </p:spPr>
        </p:pic>
        <p:pic>
          <p:nvPicPr>
            <p:cNvPr id="16" name="Picture 15">
              <a:extLst>
                <a:ext uri="{FF2B5EF4-FFF2-40B4-BE49-F238E27FC236}">
                  <a16:creationId xmlns:a16="http://schemas.microsoft.com/office/drawing/2014/main" id="{DEA18C05-755B-4B2E-9C62-3B32C8447A0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2151" y="4011910"/>
              <a:ext cx="201924" cy="201924"/>
            </a:xfrm>
            <a:prstGeom prst="rect">
              <a:avLst/>
            </a:prstGeom>
          </p:spPr>
        </p:pic>
      </p:grpSp>
    </p:spTree>
    <p:extLst>
      <p:ext uri="{BB962C8B-B14F-4D97-AF65-F5344CB8AC3E}">
        <p14:creationId xmlns:p14="http://schemas.microsoft.com/office/powerpoint/2010/main" val="266234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dirty="0"/>
              <a:t>Agenda</a:t>
            </a:r>
            <a:endParaRPr lang="en-GB" dirty="0"/>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E9B32AA7-54A3-4974-A1CC-70D0DBDA98E7}"/>
              </a:ext>
            </a:extLst>
          </p:cNvPr>
          <p:cNvSpPr>
            <a:spLocks noGrp="1"/>
          </p:cNvSpPr>
          <p:nvPr>
            <p:ph type="body" sz="quarter" idx="14"/>
          </p:nvPr>
        </p:nvSpPr>
        <p:spPr>
          <a:xfrm>
            <a:off x="3311352" y="411511"/>
            <a:ext cx="5581127" cy="4210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01173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EA2F0-84B0-4BD0-9684-D006CCFC51E0}"/>
              </a:ext>
            </a:extLst>
          </p:cNvPr>
          <p:cNvSpPr/>
          <p:nvPr userDrawn="1"/>
        </p:nvSpPr>
        <p:spPr>
          <a:xfrm>
            <a:off x="0" y="0"/>
            <a:ext cx="3059832"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5E8A523A-32C7-4733-BFD9-80EED895ECC1}"/>
              </a:ext>
            </a:extLst>
          </p:cNvPr>
          <p:cNvSpPr>
            <a:spLocks noGrp="1"/>
          </p:cNvSpPr>
          <p:nvPr>
            <p:ph type="body" sz="quarter" idx="13" hasCustomPrompt="1"/>
          </p:nvPr>
        </p:nvSpPr>
        <p:spPr>
          <a:xfrm>
            <a:off x="251520" y="411510"/>
            <a:ext cx="2520280" cy="1060466"/>
          </a:xfrm>
          <a:prstGeom prst="rect">
            <a:avLst/>
          </a:prstGeom>
        </p:spPr>
        <p:txBody>
          <a:bodyPr>
            <a:noAutofit/>
          </a:bodyPr>
          <a:lstStyle>
            <a:lvl1pPr marL="0" indent="0" algn="l">
              <a:buNone/>
              <a:defRPr sz="3000" b="0" baseline="0">
                <a:solidFill>
                  <a:schemeClr val="bg1"/>
                </a:solidFill>
              </a:defRPr>
            </a:lvl1pPr>
          </a:lstStyle>
          <a:p>
            <a:pPr lvl="0"/>
            <a:r>
              <a:rPr lang="en-US"/>
              <a:t>Section title goes here</a:t>
            </a:r>
            <a:endParaRPr lang="en-GB"/>
          </a:p>
        </p:txBody>
      </p:sp>
      <p:sp>
        <p:nvSpPr>
          <p:cNvPr id="9" name="Rectangle 8">
            <a:extLst>
              <a:ext uri="{FF2B5EF4-FFF2-40B4-BE49-F238E27FC236}">
                <a16:creationId xmlns:a16="http://schemas.microsoft.com/office/drawing/2014/main" id="{3E0B94B9-D446-45BF-991D-76A467C4DA20}"/>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11F12C0F-84C0-4E8E-BE30-93FD514904D6}"/>
              </a:ext>
            </a:extLst>
          </p:cNvPr>
          <p:cNvSpPr>
            <a:spLocks noGrp="1"/>
          </p:cNvSpPr>
          <p:nvPr>
            <p:ph type="pic" sz="quarter" idx="14"/>
          </p:nvPr>
        </p:nvSpPr>
        <p:spPr>
          <a:xfrm>
            <a:off x="3059832" y="0"/>
            <a:ext cx="6084168" cy="5143500"/>
          </a:xfrm>
        </p:spPr>
        <p:txBody>
          <a:bodyPr/>
          <a:lstStyle>
            <a:lvl1pPr marL="0" indent="0">
              <a:buNone/>
              <a:defRPr sz="1000"/>
            </a:lvl1pPr>
          </a:lstStyle>
          <a:p>
            <a:endParaRPr lang="en-GB" dirty="0"/>
          </a:p>
        </p:txBody>
      </p:sp>
    </p:spTree>
    <p:extLst>
      <p:ext uri="{BB962C8B-B14F-4D97-AF65-F5344CB8AC3E}">
        <p14:creationId xmlns:p14="http://schemas.microsoft.com/office/powerpoint/2010/main" val="3141607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Generic slide full widt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r>
              <a:rPr lang="en-GB"/>
              <a:t>Page | </a:t>
            </a:r>
            <a:fld id="{ED4C2BA2-C050-4046-8FA0-1CAF6CDE22B9}" type="slidenum">
              <a:rPr lang="en-GB" smtClean="0"/>
              <a:pPr/>
              <a:t>‹#›</a:t>
            </a:fld>
            <a:endParaRPr lang="en-GB"/>
          </a:p>
        </p:txBody>
      </p:sp>
      <p:sp>
        <p:nvSpPr>
          <p:cNvPr id="4" name="Text Placeholder 3">
            <a:extLst>
              <a:ext uri="{FF2B5EF4-FFF2-40B4-BE49-F238E27FC236}">
                <a16:creationId xmlns:a16="http://schemas.microsoft.com/office/drawing/2014/main" id="{BF31F98C-776E-4EDF-8CD7-07A924A11870}"/>
              </a:ext>
            </a:extLst>
          </p:cNvPr>
          <p:cNvSpPr>
            <a:spLocks noGrp="1"/>
          </p:cNvSpPr>
          <p:nvPr>
            <p:ph type="body" sz="quarter" idx="13" hasCustomPrompt="1"/>
          </p:nvPr>
        </p:nvSpPr>
        <p:spPr>
          <a:xfrm>
            <a:off x="250824" y="411510"/>
            <a:ext cx="6625432" cy="457763"/>
          </a:xfrm>
          <a:prstGeom prst="rect">
            <a:avLst/>
          </a:prstGeom>
        </p:spPr>
        <p:txBody>
          <a:bodyPr anchor="ctr">
            <a:noAutofit/>
          </a:bodyPr>
          <a:lstStyle>
            <a:lvl1pPr marL="0" indent="0" algn="l">
              <a:buNone/>
              <a:defRPr sz="1800" b="1" baseline="0">
                <a:solidFill>
                  <a:schemeClr val="tx2"/>
                </a:solidFill>
              </a:defRPr>
            </a:lvl1pPr>
          </a:lstStyle>
          <a:p>
            <a:pPr lvl="0"/>
            <a:r>
              <a:rPr lang="en-US"/>
              <a:t>Slide </a:t>
            </a:r>
            <a:r>
              <a:rPr lang="en-GB"/>
              <a:t>title goes here – one line only</a:t>
            </a:r>
          </a:p>
        </p:txBody>
      </p:sp>
      <p:sp>
        <p:nvSpPr>
          <p:cNvPr id="7" name="Text Placeholder 2">
            <a:extLst>
              <a:ext uri="{FF2B5EF4-FFF2-40B4-BE49-F238E27FC236}">
                <a16:creationId xmlns:a16="http://schemas.microsoft.com/office/drawing/2014/main" id="{5AF5DA2B-F924-4FE7-B1F9-91797FBAAA8C}"/>
              </a:ext>
            </a:extLst>
          </p:cNvPr>
          <p:cNvSpPr>
            <a:spLocks noGrp="1"/>
          </p:cNvSpPr>
          <p:nvPr>
            <p:ph type="body" sz="quarter" idx="14"/>
          </p:nvPr>
        </p:nvSpPr>
        <p:spPr>
          <a:xfrm>
            <a:off x="250824" y="1058863"/>
            <a:ext cx="8641655" cy="3563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062A7E55-CEB3-4C51-B5E1-DAF45D6FB2FB}"/>
              </a:ext>
            </a:extLst>
          </p:cNvPr>
          <p:cNvCxnSpPr/>
          <p:nvPr userDrawn="1"/>
        </p:nvCxnSpPr>
        <p:spPr>
          <a:xfrm>
            <a:off x="0" y="808038"/>
            <a:ext cx="9144000" cy="0"/>
          </a:xfrm>
          <a:prstGeom prst="line">
            <a:avLst/>
          </a:prstGeom>
          <a:ln w="9525">
            <a:solidFill>
              <a:srgbClr val="38AAE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E1AB8-4A3C-47CA-8C76-CC4557B268BD}"/>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95786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AF766D-1377-470D-A0FE-0A2023B38B3A}"/>
              </a:ext>
            </a:extLst>
          </p:cNvPr>
          <p:cNvSpPr>
            <a:spLocks noGrp="1"/>
          </p:cNvSpPr>
          <p:nvPr>
            <p:ph type="ftr" sz="quarter" idx="11"/>
          </p:nvPr>
        </p:nvSpPr>
        <p:spPr>
          <a:xfrm>
            <a:off x="251520" y="4750595"/>
            <a:ext cx="5544000" cy="27358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p>
            <a:fld id="{ED4C2BA2-C050-4046-8FA0-1CAF6CDE22B9}" type="slidenum">
              <a:rPr lang="en-GB" smtClean="0"/>
              <a:t>‹#›</a:t>
            </a:fld>
            <a:endParaRPr lang="en-GB"/>
          </a:p>
        </p:txBody>
      </p:sp>
      <p:sp>
        <p:nvSpPr>
          <p:cNvPr id="7" name="Rectangle 6">
            <a:extLst>
              <a:ext uri="{FF2B5EF4-FFF2-40B4-BE49-F238E27FC236}">
                <a16:creationId xmlns:a16="http://schemas.microsoft.com/office/drawing/2014/main" id="{8C09ACDD-0069-474D-B8D8-7BEB2EF0D4CB}"/>
              </a:ext>
            </a:extLst>
          </p:cNvPr>
          <p:cNvSpPr/>
          <p:nvPr userDrawn="1"/>
        </p:nvSpPr>
        <p:spPr>
          <a:xfrm>
            <a:off x="0" y="2571750"/>
            <a:ext cx="9144000" cy="257175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250824" y="1995686"/>
            <a:ext cx="6337399" cy="576064"/>
          </a:xfrm>
          <a:prstGeom prst="rect">
            <a:avLst/>
          </a:prstGeom>
        </p:spPr>
        <p:txBody>
          <a:bodyPr>
            <a:noAutofit/>
          </a:bodyPr>
          <a:lstStyle>
            <a:lvl1pPr marL="0" indent="0" algn="l">
              <a:buNone/>
              <a:defRPr sz="3000" b="1" baseline="0">
                <a:solidFill>
                  <a:schemeClr val="tx2"/>
                </a:solidFill>
              </a:defRPr>
            </a:lvl1pPr>
          </a:lstStyle>
          <a:p>
            <a:pPr lvl="0"/>
            <a:r>
              <a:rPr lang="en-US"/>
              <a:t>Your title goes here</a:t>
            </a:r>
            <a:endParaRPr lang="en-GB"/>
          </a:p>
        </p:txBody>
      </p:sp>
      <p:pic>
        <p:nvPicPr>
          <p:cNvPr id="3" name="Picture 2">
            <a:extLst>
              <a:ext uri="{FF2B5EF4-FFF2-40B4-BE49-F238E27FC236}">
                <a16:creationId xmlns:a16="http://schemas.microsoft.com/office/drawing/2014/main" id="{CC8A1138-044D-4D69-A84F-D8133C616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023" y="4070770"/>
            <a:ext cx="1628217" cy="970497"/>
          </a:xfrm>
          <a:prstGeom prst="rect">
            <a:avLst/>
          </a:prstGeom>
        </p:spPr>
      </p:pic>
      <p:sp>
        <p:nvSpPr>
          <p:cNvPr id="10" name="Text Placeholder 3">
            <a:extLst>
              <a:ext uri="{FF2B5EF4-FFF2-40B4-BE49-F238E27FC236}">
                <a16:creationId xmlns:a16="http://schemas.microsoft.com/office/drawing/2014/main" id="{C8773D74-7AD8-467D-BB7E-C64C184F72EA}"/>
              </a:ext>
            </a:extLst>
          </p:cNvPr>
          <p:cNvSpPr>
            <a:spLocks noGrp="1"/>
          </p:cNvSpPr>
          <p:nvPr>
            <p:ph type="body" sz="quarter" idx="15" hasCustomPrompt="1"/>
          </p:nvPr>
        </p:nvSpPr>
        <p:spPr>
          <a:xfrm>
            <a:off x="250824" y="2734286"/>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Tree>
    <p:extLst>
      <p:ext uri="{BB962C8B-B14F-4D97-AF65-F5344CB8AC3E}">
        <p14:creationId xmlns:p14="http://schemas.microsoft.com/office/powerpoint/2010/main" val="37600931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FD429-60C9-4A76-B93D-A5DEEE761503}"/>
              </a:ext>
            </a:extLst>
          </p:cNvPr>
          <p:cNvSpPr>
            <a:spLocks noGrp="1"/>
          </p:cNvSpPr>
          <p:nvPr>
            <p:ph type="sldNum" sz="quarter" idx="12"/>
          </p:nvPr>
        </p:nvSpPr>
        <p:spPr/>
        <p:txBody>
          <a:bodyPr/>
          <a:lstStyle>
            <a:lvl1pPr>
              <a:defRPr>
                <a:solidFill>
                  <a:schemeClr val="bg1"/>
                </a:solidFill>
              </a:defRPr>
            </a:lvl1pPr>
          </a:lstStyle>
          <a:p>
            <a:fld id="{ED4C2BA2-C050-4046-8FA0-1CAF6CDE22B9}" type="slidenum">
              <a:rPr lang="en-GB" smtClean="0"/>
              <a:pPr/>
              <a:t>‹#›</a:t>
            </a:fld>
            <a:endParaRPr lang="en-GB"/>
          </a:p>
        </p:txBody>
      </p:sp>
      <p:sp>
        <p:nvSpPr>
          <p:cNvPr id="7" name="Rectangle 6">
            <a:extLst>
              <a:ext uri="{FF2B5EF4-FFF2-40B4-BE49-F238E27FC236}">
                <a16:creationId xmlns:a16="http://schemas.microsoft.com/office/drawing/2014/main" id="{8C09ACDD-0069-474D-B8D8-7BEB2EF0D4CB}"/>
              </a:ext>
            </a:extLst>
          </p:cNvPr>
          <p:cNvSpPr/>
          <p:nvPr userDrawn="1"/>
        </p:nvSpPr>
        <p:spPr>
          <a:xfrm>
            <a:off x="4572000" y="0"/>
            <a:ext cx="4572000" cy="5143500"/>
          </a:xfrm>
          <a:prstGeom prst="rect">
            <a:avLst/>
          </a:prstGeom>
          <a:solidFill>
            <a:srgbClr val="0B1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1D42"/>
              </a:solidFill>
            </a:endParaRPr>
          </a:p>
        </p:txBody>
      </p:sp>
      <p:sp>
        <p:nvSpPr>
          <p:cNvPr id="8" name="Text Placeholder 3">
            <a:extLst>
              <a:ext uri="{FF2B5EF4-FFF2-40B4-BE49-F238E27FC236}">
                <a16:creationId xmlns:a16="http://schemas.microsoft.com/office/drawing/2014/main" id="{1063228D-0FC1-4595-B085-D58E9C89D2EF}"/>
              </a:ext>
            </a:extLst>
          </p:cNvPr>
          <p:cNvSpPr>
            <a:spLocks noGrp="1"/>
          </p:cNvSpPr>
          <p:nvPr>
            <p:ph type="body" sz="quarter" idx="14" hasCustomPrompt="1"/>
          </p:nvPr>
        </p:nvSpPr>
        <p:spPr>
          <a:xfrm>
            <a:off x="5004047" y="2787775"/>
            <a:ext cx="3468561" cy="1336484"/>
          </a:xfrm>
          <a:prstGeom prst="rect">
            <a:avLst/>
          </a:prstGeom>
        </p:spPr>
        <p:txBody>
          <a:bodyPr>
            <a:noAutofit/>
          </a:bodyPr>
          <a:lstStyle>
            <a:lvl1pPr marL="0" indent="0" algn="l">
              <a:buNone/>
              <a:defRPr sz="1400" b="0">
                <a:solidFill>
                  <a:schemeClr val="bg1"/>
                </a:solidFill>
                <a:latin typeface="Century Gothic" panose="020B0502020202020204" pitchFamily="34" charset="0"/>
                <a:ea typeface="Adobe Kaiti Std R" panose="02020400000000000000" pitchFamily="18" charset="-128"/>
              </a:defRPr>
            </a:lvl1pPr>
          </a:lstStyle>
          <a:p>
            <a:pPr lvl="0"/>
            <a:r>
              <a:rPr lang="en-US" dirty="0"/>
              <a:t>Presenter(s)</a:t>
            </a:r>
          </a:p>
          <a:p>
            <a:pPr lvl="0"/>
            <a:r>
              <a:rPr lang="en-US" dirty="0"/>
              <a:t>Job title</a:t>
            </a:r>
          </a:p>
          <a:p>
            <a:pPr lvl="0"/>
            <a:endParaRPr lang="en-US" dirty="0"/>
          </a:p>
          <a:p>
            <a:pPr lvl="0"/>
            <a:r>
              <a:rPr lang="en-US" dirty="0"/>
              <a:t>DD/MM/YYYY</a:t>
            </a:r>
          </a:p>
        </p:txBody>
      </p:sp>
      <p:sp>
        <p:nvSpPr>
          <p:cNvPr id="9" name="Text Placeholder 3">
            <a:extLst>
              <a:ext uri="{FF2B5EF4-FFF2-40B4-BE49-F238E27FC236}">
                <a16:creationId xmlns:a16="http://schemas.microsoft.com/office/drawing/2014/main" id="{78ABB039-90F7-4888-9DFE-E79EE53F4741}"/>
              </a:ext>
            </a:extLst>
          </p:cNvPr>
          <p:cNvSpPr>
            <a:spLocks noGrp="1"/>
          </p:cNvSpPr>
          <p:nvPr>
            <p:ph type="body" sz="quarter" idx="13" hasCustomPrompt="1"/>
          </p:nvPr>
        </p:nvSpPr>
        <p:spPr>
          <a:xfrm>
            <a:off x="5004048" y="1995686"/>
            <a:ext cx="3888432" cy="576064"/>
          </a:xfrm>
          <a:prstGeom prst="rect">
            <a:avLst/>
          </a:prstGeom>
        </p:spPr>
        <p:txBody>
          <a:bodyPr>
            <a:noAutofit/>
          </a:bodyPr>
          <a:lstStyle>
            <a:lvl1pPr marL="0" indent="0" algn="l">
              <a:buNone/>
              <a:defRPr sz="3000" b="1" baseline="0">
                <a:solidFill>
                  <a:schemeClr val="bg1"/>
                </a:solidFill>
              </a:defRPr>
            </a:lvl1pPr>
          </a:lstStyle>
          <a:p>
            <a:pPr lvl="0"/>
            <a:r>
              <a:rPr lang="en-US"/>
              <a:t>Your title goes here</a:t>
            </a:r>
            <a:endParaRPr lang="en-GB"/>
          </a:p>
        </p:txBody>
      </p:sp>
      <p:pic>
        <p:nvPicPr>
          <p:cNvPr id="10" name="Picture 9">
            <a:extLst>
              <a:ext uri="{FF2B5EF4-FFF2-40B4-BE49-F238E27FC236}">
                <a16:creationId xmlns:a16="http://schemas.microsoft.com/office/drawing/2014/main" id="{CEBB6527-3442-455E-BA54-D2026112B0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4263" y="113924"/>
            <a:ext cx="1628217" cy="970497"/>
          </a:xfrm>
          <a:prstGeom prst="rect">
            <a:avLst/>
          </a:prstGeom>
        </p:spPr>
      </p:pic>
      <p:sp>
        <p:nvSpPr>
          <p:cNvPr id="3" name="Picture Placeholder 2">
            <a:extLst>
              <a:ext uri="{FF2B5EF4-FFF2-40B4-BE49-F238E27FC236}">
                <a16:creationId xmlns:a16="http://schemas.microsoft.com/office/drawing/2014/main" id="{3C3CF5A7-0291-463E-8938-BC81B83EF7A9}"/>
              </a:ext>
            </a:extLst>
          </p:cNvPr>
          <p:cNvSpPr>
            <a:spLocks noGrp="1"/>
          </p:cNvSpPr>
          <p:nvPr>
            <p:ph type="pic" sz="quarter" idx="15"/>
          </p:nvPr>
        </p:nvSpPr>
        <p:spPr>
          <a:xfrm>
            <a:off x="0" y="0"/>
            <a:ext cx="4572000" cy="51435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78374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theme" Target="../theme/theme3.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theme" Target="../theme/theme5.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624D1-4CBA-4E11-B958-6DA7A76933FB}"/>
              </a:ext>
            </a:extLst>
          </p:cNvPr>
          <p:cNvSpPr>
            <a:spLocks noGrp="1"/>
          </p:cNvSpPr>
          <p:nvPr>
            <p:ph type="title"/>
          </p:nvPr>
        </p:nvSpPr>
        <p:spPr>
          <a:xfrm>
            <a:off x="251520" y="274638"/>
            <a:ext cx="864096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58E95-CD8C-456B-966A-5B34BCA718CB}"/>
              </a:ext>
            </a:extLst>
          </p:cNvPr>
          <p:cNvSpPr>
            <a:spLocks noGrp="1"/>
          </p:cNvSpPr>
          <p:nvPr>
            <p:ph type="body" idx="1"/>
          </p:nvPr>
        </p:nvSpPr>
        <p:spPr>
          <a:xfrm>
            <a:off x="251520" y="1370013"/>
            <a:ext cx="864096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25374165-B4C7-4F75-A788-9B0212ECC343}"/>
              </a:ext>
            </a:extLst>
          </p:cNvPr>
          <p:cNvSpPr>
            <a:spLocks noGrp="1"/>
          </p:cNvSpPr>
          <p:nvPr>
            <p:ph type="sldNum" sz="quarter" idx="4"/>
          </p:nvPr>
        </p:nvSpPr>
        <p:spPr>
          <a:xfrm>
            <a:off x="6835080" y="4754939"/>
            <a:ext cx="2057400" cy="274637"/>
          </a:xfrm>
          <a:prstGeom prst="rect">
            <a:avLst/>
          </a:prstGeom>
        </p:spPr>
        <p:txBody>
          <a:bodyPr vert="horz" lIns="91440" tIns="45720" rIns="91440" bIns="45720" rtlCol="0" anchor="ctr"/>
          <a:lstStyle>
            <a:lvl1pPr algn="r">
              <a:defRPr sz="800" b="1">
                <a:solidFill>
                  <a:schemeClr val="tx2"/>
                </a:solidFill>
                <a:latin typeface="Century Gothic" panose="020B0502020202020204" pitchFamily="34" charset="0"/>
              </a:defRPr>
            </a:lvl1pPr>
          </a:lstStyle>
          <a:p>
            <a:r>
              <a:rPr lang="en-GB" dirty="0"/>
              <a:t>Page |  </a:t>
            </a:r>
            <a:fld id="{ED4C2BA2-C050-4046-8FA0-1CAF6CDE22B9}" type="slidenum">
              <a:rPr lang="en-GB" smtClean="0"/>
              <a:pPr/>
              <a:t>‹#›</a:t>
            </a:fld>
            <a:endParaRPr lang="en-GB" dirty="0"/>
          </a:p>
        </p:txBody>
      </p:sp>
      <p:sp>
        <p:nvSpPr>
          <p:cNvPr id="7" name="Rectangle 6">
            <a:extLst>
              <a:ext uri="{FF2B5EF4-FFF2-40B4-BE49-F238E27FC236}">
                <a16:creationId xmlns:a16="http://schemas.microsoft.com/office/drawing/2014/main" id="{B1C5F68C-69F6-4D63-A6A0-49A372AC10BB}"/>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9756075-F1A3-AB4F-ADC1-4BF9471CA0D3}"/>
              </a:ext>
            </a:extLst>
          </p:cNvPr>
          <p:cNvSpPr>
            <a:spLocks noChangeAspect="1"/>
          </p:cNvSpPr>
          <p:nvPr userDrawn="1"/>
        </p:nvSpPr>
        <p:spPr>
          <a:xfrm>
            <a:off x="0" y="-380537"/>
            <a:ext cx="288000" cy="2880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2418FC5-DA72-544A-BEAE-F7FC1AB7F32A}"/>
              </a:ext>
            </a:extLst>
          </p:cNvPr>
          <p:cNvSpPr>
            <a:spLocks noChangeAspect="1"/>
          </p:cNvSpPr>
          <p:nvPr userDrawn="1"/>
        </p:nvSpPr>
        <p:spPr>
          <a:xfrm>
            <a:off x="401783" y="-380537"/>
            <a:ext cx="288000" cy="288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EE6D493-703C-1D43-ACE0-8CE8D69838E5}"/>
              </a:ext>
            </a:extLst>
          </p:cNvPr>
          <p:cNvSpPr>
            <a:spLocks noChangeAspect="1"/>
          </p:cNvSpPr>
          <p:nvPr userDrawn="1"/>
        </p:nvSpPr>
        <p:spPr>
          <a:xfrm>
            <a:off x="803566" y="-380537"/>
            <a:ext cx="288000" cy="288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14EB6F7-DB3E-7B41-9F97-6EB53E0A7B8A}"/>
              </a:ext>
            </a:extLst>
          </p:cNvPr>
          <p:cNvSpPr>
            <a:spLocks noChangeAspect="1"/>
          </p:cNvSpPr>
          <p:nvPr userDrawn="1"/>
        </p:nvSpPr>
        <p:spPr>
          <a:xfrm>
            <a:off x="1205349" y="-380537"/>
            <a:ext cx="288000" cy="288000"/>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AAD87FE-EAD2-9048-B208-AD1F4597FB97}"/>
              </a:ext>
            </a:extLst>
          </p:cNvPr>
          <p:cNvSpPr>
            <a:spLocks noChangeAspect="1"/>
          </p:cNvSpPr>
          <p:nvPr userDrawn="1"/>
        </p:nvSpPr>
        <p:spPr>
          <a:xfrm>
            <a:off x="1607132" y="-380537"/>
            <a:ext cx="288000" cy="2880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E1EAD76-61D4-904D-B64A-662EEF48910A}"/>
              </a:ext>
            </a:extLst>
          </p:cNvPr>
          <p:cNvSpPr>
            <a:spLocks noChangeAspect="1"/>
          </p:cNvSpPr>
          <p:nvPr userDrawn="1"/>
        </p:nvSpPr>
        <p:spPr>
          <a:xfrm>
            <a:off x="2008915" y="-380537"/>
            <a:ext cx="288000" cy="288000"/>
          </a:xfrm>
          <a:prstGeom prst="rect">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2538F50-35C1-F043-B733-74F0E1870190}"/>
              </a:ext>
            </a:extLst>
          </p:cNvPr>
          <p:cNvSpPr>
            <a:spLocks noChangeAspect="1"/>
          </p:cNvSpPr>
          <p:nvPr userDrawn="1"/>
        </p:nvSpPr>
        <p:spPr>
          <a:xfrm>
            <a:off x="2410698" y="-380537"/>
            <a:ext cx="288000" cy="2880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79A29EA0-650D-9345-8301-42C678FB1AAA}"/>
              </a:ext>
            </a:extLst>
          </p:cNvPr>
          <p:cNvSpPr>
            <a:spLocks noChangeAspect="1"/>
          </p:cNvSpPr>
          <p:nvPr userDrawn="1"/>
        </p:nvSpPr>
        <p:spPr>
          <a:xfrm>
            <a:off x="2812481" y="-380537"/>
            <a:ext cx="288000" cy="2880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3850BFD-E6E8-1D4C-AE92-249ECBB43570}"/>
              </a:ext>
            </a:extLst>
          </p:cNvPr>
          <p:cNvSpPr>
            <a:spLocks noChangeAspect="1"/>
          </p:cNvSpPr>
          <p:nvPr userDrawn="1"/>
        </p:nvSpPr>
        <p:spPr>
          <a:xfrm>
            <a:off x="3214264" y="-380537"/>
            <a:ext cx="288000" cy="288000"/>
          </a:xfrm>
          <a:prstGeom prst="rect">
            <a:avLst/>
          </a:prstGeom>
          <a:solidFill>
            <a:srgbClr val="E87722"/>
          </a:solidFill>
          <a:ln w="6350">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5ADFA00-5D1B-D54C-B302-8A5F974DC865}"/>
              </a:ext>
            </a:extLst>
          </p:cNvPr>
          <p:cNvSpPr>
            <a:spLocks noChangeAspect="1"/>
          </p:cNvSpPr>
          <p:nvPr userDrawn="1"/>
        </p:nvSpPr>
        <p:spPr>
          <a:xfrm>
            <a:off x="3616047" y="-380537"/>
            <a:ext cx="288000" cy="288000"/>
          </a:xfrm>
          <a:prstGeom prst="rect">
            <a:avLst/>
          </a:prstGeom>
          <a:solidFill>
            <a:srgbClr val="651D32"/>
          </a:solidFill>
          <a:ln w="6350">
            <a:solidFill>
              <a:srgbClr val="651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6065514"/>
      </p:ext>
    </p:extLst>
  </p:cSld>
  <p:clrMap bg1="lt1" tx1="dk1" bg2="lt2" tx2="dk2" accent1="accent1" accent2="accent2" accent3="accent3" accent4="accent4" accent5="accent5" accent6="accent6" hlink="hlink" folHlink="folHlink"/>
  <p:sldLayoutIdLst>
    <p:sldLayoutId id="2147483722" r:id="rId1"/>
    <p:sldLayoutId id="2147483790" r:id="rId2"/>
    <p:sldLayoutId id="2147483810" r:id="rId3"/>
    <p:sldLayoutId id="2147483794" r:id="rId4"/>
    <p:sldLayoutId id="2147483765" r:id="rId5"/>
    <p:sldLayoutId id="2147483723" r:id="rId6"/>
    <p:sldLayoutId id="2147483805" r:id="rId7"/>
    <p:sldLayoutId id="2147483811" r:id="rId8"/>
    <p:sldLayoutId id="2147483812" r:id="rId9"/>
    <p:sldLayoutId id="2147483804" r:id="rId10"/>
    <p:sldLayoutId id="2147483803" r:id="rId11"/>
    <p:sldLayoutId id="2147483797" r:id="rId12"/>
    <p:sldLayoutId id="2147483808" r:id="rId13"/>
    <p:sldLayoutId id="2147483798" r:id="rId14"/>
    <p:sldLayoutId id="2147483796" r:id="rId15"/>
    <p:sldLayoutId id="2147483795" r:id="rId16"/>
    <p:sldLayoutId id="2147483801" r:id="rId17"/>
    <p:sldLayoutId id="2147483739" r:id="rId18"/>
    <p:sldLayoutId id="2147483809" r:id="rId19"/>
    <p:sldLayoutId id="2147483799" r:id="rId20"/>
    <p:sldLayoutId id="2147483800" r:id="rId21"/>
    <p:sldLayoutId id="2147483793" r:id="rId22"/>
    <p:sldLayoutId id="2147483802" r:id="rId23"/>
    <p:sldLayoutId id="2147483807" r:id="rId24"/>
  </p:sldLayoutIdLst>
  <p:hf hdr="0" ftr="0" dt="0"/>
  <p:txStyles>
    <p:titleStyle>
      <a:lvl1pPr algn="l" defTabSz="914400" rtl="0" eaLnBrk="1" latinLnBrk="0" hangingPunct="1">
        <a:lnSpc>
          <a:spcPct val="90000"/>
        </a:lnSpc>
        <a:spcBef>
          <a:spcPct val="0"/>
        </a:spcBef>
        <a:buNone/>
        <a:defRPr sz="18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624D1-4CBA-4E11-B958-6DA7A76933FB}"/>
              </a:ext>
            </a:extLst>
          </p:cNvPr>
          <p:cNvSpPr>
            <a:spLocks noGrp="1"/>
          </p:cNvSpPr>
          <p:nvPr>
            <p:ph type="title"/>
          </p:nvPr>
        </p:nvSpPr>
        <p:spPr>
          <a:xfrm>
            <a:off x="251520" y="274638"/>
            <a:ext cx="864096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58E95-CD8C-456B-966A-5B34BCA718CB}"/>
              </a:ext>
            </a:extLst>
          </p:cNvPr>
          <p:cNvSpPr>
            <a:spLocks noGrp="1"/>
          </p:cNvSpPr>
          <p:nvPr>
            <p:ph type="body" idx="1"/>
          </p:nvPr>
        </p:nvSpPr>
        <p:spPr>
          <a:xfrm>
            <a:off x="251520" y="1370013"/>
            <a:ext cx="864096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25374165-B4C7-4F75-A788-9B0212ECC343}"/>
              </a:ext>
            </a:extLst>
          </p:cNvPr>
          <p:cNvSpPr>
            <a:spLocks noGrp="1"/>
          </p:cNvSpPr>
          <p:nvPr>
            <p:ph type="sldNum" sz="quarter" idx="4"/>
          </p:nvPr>
        </p:nvSpPr>
        <p:spPr>
          <a:xfrm>
            <a:off x="6835080" y="4754939"/>
            <a:ext cx="2057400" cy="274637"/>
          </a:xfrm>
          <a:prstGeom prst="rect">
            <a:avLst/>
          </a:prstGeom>
        </p:spPr>
        <p:txBody>
          <a:bodyPr vert="horz" lIns="91440" tIns="45720" rIns="91440" bIns="45720" rtlCol="0" anchor="ctr"/>
          <a:lstStyle>
            <a:lvl1pPr algn="r">
              <a:defRPr sz="800" b="1">
                <a:solidFill>
                  <a:schemeClr val="tx2"/>
                </a:solidFill>
                <a:latin typeface="Century Gothic" panose="020B0502020202020204" pitchFamily="34" charset="0"/>
              </a:defRPr>
            </a:lvl1pPr>
          </a:lstStyle>
          <a:p>
            <a:r>
              <a:rPr lang="en-GB" dirty="0"/>
              <a:t>Page |  </a:t>
            </a:r>
            <a:fld id="{ED4C2BA2-C050-4046-8FA0-1CAF6CDE22B9}" type="slidenum">
              <a:rPr lang="en-GB" smtClean="0"/>
              <a:pPr/>
              <a:t>‹#›</a:t>
            </a:fld>
            <a:endParaRPr lang="en-GB" dirty="0"/>
          </a:p>
        </p:txBody>
      </p:sp>
      <p:sp>
        <p:nvSpPr>
          <p:cNvPr id="7" name="Rectangle 6">
            <a:extLst>
              <a:ext uri="{FF2B5EF4-FFF2-40B4-BE49-F238E27FC236}">
                <a16:creationId xmlns:a16="http://schemas.microsoft.com/office/drawing/2014/main" id="{B1C5F68C-69F6-4D63-A6A0-49A372AC10BB}"/>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9756075-F1A3-AB4F-ADC1-4BF9471CA0D3}"/>
              </a:ext>
            </a:extLst>
          </p:cNvPr>
          <p:cNvSpPr>
            <a:spLocks noChangeAspect="1"/>
          </p:cNvSpPr>
          <p:nvPr userDrawn="1"/>
        </p:nvSpPr>
        <p:spPr>
          <a:xfrm>
            <a:off x="0" y="-380537"/>
            <a:ext cx="288000" cy="2880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2418FC5-DA72-544A-BEAE-F7FC1AB7F32A}"/>
              </a:ext>
            </a:extLst>
          </p:cNvPr>
          <p:cNvSpPr>
            <a:spLocks noChangeAspect="1"/>
          </p:cNvSpPr>
          <p:nvPr userDrawn="1"/>
        </p:nvSpPr>
        <p:spPr>
          <a:xfrm>
            <a:off x="401783" y="-380537"/>
            <a:ext cx="288000" cy="288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EE6D493-703C-1D43-ACE0-8CE8D69838E5}"/>
              </a:ext>
            </a:extLst>
          </p:cNvPr>
          <p:cNvSpPr>
            <a:spLocks noChangeAspect="1"/>
          </p:cNvSpPr>
          <p:nvPr userDrawn="1"/>
        </p:nvSpPr>
        <p:spPr>
          <a:xfrm>
            <a:off x="803566" y="-380537"/>
            <a:ext cx="288000" cy="288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14EB6F7-DB3E-7B41-9F97-6EB53E0A7B8A}"/>
              </a:ext>
            </a:extLst>
          </p:cNvPr>
          <p:cNvSpPr>
            <a:spLocks noChangeAspect="1"/>
          </p:cNvSpPr>
          <p:nvPr userDrawn="1"/>
        </p:nvSpPr>
        <p:spPr>
          <a:xfrm>
            <a:off x="1205349" y="-380537"/>
            <a:ext cx="288000" cy="288000"/>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AAD87FE-EAD2-9048-B208-AD1F4597FB97}"/>
              </a:ext>
            </a:extLst>
          </p:cNvPr>
          <p:cNvSpPr>
            <a:spLocks noChangeAspect="1"/>
          </p:cNvSpPr>
          <p:nvPr userDrawn="1"/>
        </p:nvSpPr>
        <p:spPr>
          <a:xfrm>
            <a:off x="1607132" y="-380537"/>
            <a:ext cx="288000" cy="2880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E1EAD76-61D4-904D-B64A-662EEF48910A}"/>
              </a:ext>
            </a:extLst>
          </p:cNvPr>
          <p:cNvSpPr>
            <a:spLocks noChangeAspect="1"/>
          </p:cNvSpPr>
          <p:nvPr userDrawn="1"/>
        </p:nvSpPr>
        <p:spPr>
          <a:xfrm>
            <a:off x="2008915" y="-380537"/>
            <a:ext cx="288000" cy="288000"/>
          </a:xfrm>
          <a:prstGeom prst="rect">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2538F50-35C1-F043-B733-74F0E1870190}"/>
              </a:ext>
            </a:extLst>
          </p:cNvPr>
          <p:cNvSpPr>
            <a:spLocks noChangeAspect="1"/>
          </p:cNvSpPr>
          <p:nvPr userDrawn="1"/>
        </p:nvSpPr>
        <p:spPr>
          <a:xfrm>
            <a:off x="2410698" y="-380537"/>
            <a:ext cx="288000" cy="2880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79A29EA0-650D-9345-8301-42C678FB1AAA}"/>
              </a:ext>
            </a:extLst>
          </p:cNvPr>
          <p:cNvSpPr>
            <a:spLocks noChangeAspect="1"/>
          </p:cNvSpPr>
          <p:nvPr userDrawn="1"/>
        </p:nvSpPr>
        <p:spPr>
          <a:xfrm>
            <a:off x="2812481" y="-380537"/>
            <a:ext cx="288000" cy="2880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3850BFD-E6E8-1D4C-AE92-249ECBB43570}"/>
              </a:ext>
            </a:extLst>
          </p:cNvPr>
          <p:cNvSpPr>
            <a:spLocks noChangeAspect="1"/>
          </p:cNvSpPr>
          <p:nvPr userDrawn="1"/>
        </p:nvSpPr>
        <p:spPr>
          <a:xfrm>
            <a:off x="3214264" y="-380537"/>
            <a:ext cx="288000" cy="288000"/>
          </a:xfrm>
          <a:prstGeom prst="rect">
            <a:avLst/>
          </a:prstGeom>
          <a:solidFill>
            <a:srgbClr val="E87722"/>
          </a:solidFill>
          <a:ln w="6350">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5ADFA00-5D1B-D54C-B302-8A5F974DC865}"/>
              </a:ext>
            </a:extLst>
          </p:cNvPr>
          <p:cNvSpPr>
            <a:spLocks noChangeAspect="1"/>
          </p:cNvSpPr>
          <p:nvPr userDrawn="1"/>
        </p:nvSpPr>
        <p:spPr>
          <a:xfrm>
            <a:off x="3616047" y="-380537"/>
            <a:ext cx="288000" cy="288000"/>
          </a:xfrm>
          <a:prstGeom prst="rect">
            <a:avLst/>
          </a:prstGeom>
          <a:solidFill>
            <a:srgbClr val="651D32"/>
          </a:solidFill>
          <a:ln w="6350">
            <a:solidFill>
              <a:srgbClr val="651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491657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939"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938" r:id="rId24"/>
    <p:sldLayoutId id="2147483836" r:id="rId25"/>
    <p:sldLayoutId id="2147483837" r:id="rId26"/>
    <p:sldLayoutId id="2147483838" r:id="rId27"/>
  </p:sldLayoutIdLst>
  <p:hf hdr="0" ftr="0" dt="0"/>
  <p:txStyles>
    <p:titleStyle>
      <a:lvl1pPr algn="l" defTabSz="914400" rtl="0" eaLnBrk="1" latinLnBrk="0" hangingPunct="1">
        <a:lnSpc>
          <a:spcPct val="90000"/>
        </a:lnSpc>
        <a:spcBef>
          <a:spcPct val="0"/>
        </a:spcBef>
        <a:buNone/>
        <a:defRPr sz="18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624D1-4CBA-4E11-B958-6DA7A76933FB}"/>
              </a:ext>
            </a:extLst>
          </p:cNvPr>
          <p:cNvSpPr>
            <a:spLocks noGrp="1"/>
          </p:cNvSpPr>
          <p:nvPr>
            <p:ph type="title"/>
          </p:nvPr>
        </p:nvSpPr>
        <p:spPr>
          <a:xfrm>
            <a:off x="251520" y="274638"/>
            <a:ext cx="864096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BB58E95-CD8C-456B-966A-5B34BCA718CB}"/>
              </a:ext>
            </a:extLst>
          </p:cNvPr>
          <p:cNvSpPr>
            <a:spLocks noGrp="1"/>
          </p:cNvSpPr>
          <p:nvPr>
            <p:ph type="body" idx="1"/>
          </p:nvPr>
        </p:nvSpPr>
        <p:spPr>
          <a:xfrm>
            <a:off x="251520" y="1370013"/>
            <a:ext cx="864096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8447A83-3F89-4212-9269-A5FF31D311E5}"/>
              </a:ext>
            </a:extLst>
          </p:cNvPr>
          <p:cNvSpPr>
            <a:spLocks noGrp="1"/>
          </p:cNvSpPr>
          <p:nvPr>
            <p:ph type="ftr" sz="quarter" idx="3"/>
          </p:nvPr>
        </p:nvSpPr>
        <p:spPr>
          <a:xfrm>
            <a:off x="251520" y="4750595"/>
            <a:ext cx="5544000" cy="273582"/>
          </a:xfrm>
          <a:prstGeom prst="rect">
            <a:avLst/>
          </a:prstGeom>
        </p:spPr>
        <p:txBody>
          <a:bodyPr vert="horz" lIns="91440" tIns="45720" rIns="91440" bIns="45720" rtlCol="0" anchor="ctr"/>
          <a:lstStyle>
            <a:lvl1pPr algn="l">
              <a:defRPr sz="800" b="1">
                <a:solidFill>
                  <a:schemeClr val="tx2"/>
                </a:solidFill>
                <a:latin typeface="Century Gothic" panose="020B0502020202020204" pitchFamily="34" charset="0"/>
              </a:defRPr>
            </a:lvl1pPr>
          </a:lstStyle>
          <a:p>
            <a:r>
              <a:rPr lang="en-GB"/>
              <a:t>SmartestEnergy | Non-Commodity Costs Webinar March 2019</a:t>
            </a:r>
            <a:endParaRPr lang="en-GB" dirty="0"/>
          </a:p>
        </p:txBody>
      </p:sp>
      <p:sp>
        <p:nvSpPr>
          <p:cNvPr id="6" name="Slide Number Placeholder 5">
            <a:extLst>
              <a:ext uri="{FF2B5EF4-FFF2-40B4-BE49-F238E27FC236}">
                <a16:creationId xmlns:a16="http://schemas.microsoft.com/office/drawing/2014/main" id="{25374165-B4C7-4F75-A788-9B0212ECC343}"/>
              </a:ext>
            </a:extLst>
          </p:cNvPr>
          <p:cNvSpPr>
            <a:spLocks noGrp="1"/>
          </p:cNvSpPr>
          <p:nvPr>
            <p:ph type="sldNum" sz="quarter" idx="4"/>
          </p:nvPr>
        </p:nvSpPr>
        <p:spPr>
          <a:xfrm>
            <a:off x="6835080" y="4754939"/>
            <a:ext cx="2057400" cy="274637"/>
          </a:xfrm>
          <a:prstGeom prst="rect">
            <a:avLst/>
          </a:prstGeom>
        </p:spPr>
        <p:txBody>
          <a:bodyPr vert="horz" lIns="91440" tIns="45720" rIns="91440" bIns="45720" rtlCol="0" anchor="ctr"/>
          <a:lstStyle>
            <a:lvl1pPr algn="r">
              <a:defRPr sz="800" b="1">
                <a:solidFill>
                  <a:schemeClr val="tx2"/>
                </a:solidFill>
                <a:latin typeface="Century Gothic" panose="020B0502020202020204" pitchFamily="34" charset="0"/>
              </a:defRPr>
            </a:lvl1pPr>
          </a:lstStyle>
          <a:p>
            <a:r>
              <a:rPr lang="en-GB" dirty="0"/>
              <a:t>Page |  </a:t>
            </a:r>
            <a:fld id="{ED4C2BA2-C050-4046-8FA0-1CAF6CDE22B9}" type="slidenum">
              <a:rPr lang="en-GB" smtClean="0"/>
              <a:pPr/>
              <a:t>‹#›</a:t>
            </a:fld>
            <a:endParaRPr lang="en-GB" dirty="0"/>
          </a:p>
        </p:txBody>
      </p:sp>
      <p:sp>
        <p:nvSpPr>
          <p:cNvPr id="7" name="Rectangle 6">
            <a:extLst>
              <a:ext uri="{FF2B5EF4-FFF2-40B4-BE49-F238E27FC236}">
                <a16:creationId xmlns:a16="http://schemas.microsoft.com/office/drawing/2014/main" id="{B1C5F68C-69F6-4D63-A6A0-49A372AC10BB}"/>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512949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73" r:id="rId34"/>
    <p:sldLayoutId id="2147483874" r:id="rId35"/>
    <p:sldLayoutId id="2147483875" r:id="rId36"/>
    <p:sldLayoutId id="2147483876" r:id="rId37"/>
    <p:sldLayoutId id="2147483877" r:id="rId38"/>
    <p:sldLayoutId id="2147483878" r:id="rId39"/>
    <p:sldLayoutId id="2147483879" r:id="rId40"/>
    <p:sldLayoutId id="2147483886" r:id="rId41"/>
    <p:sldLayoutId id="2147483887" r:id="rId42"/>
    <p:sldLayoutId id="2147483888" r:id="rId43"/>
    <p:sldLayoutId id="2147483889" r:id="rId44"/>
    <p:sldLayoutId id="2147483890" r:id="rId45"/>
    <p:sldLayoutId id="2147483891" r:id="rId46"/>
  </p:sldLayoutIdLst>
  <p:hf hdr="0" dt="0"/>
  <p:txStyles>
    <p:titleStyle>
      <a:lvl1pPr algn="l" defTabSz="914400" rtl="0" eaLnBrk="1" latinLnBrk="0" hangingPunct="1">
        <a:lnSpc>
          <a:spcPct val="90000"/>
        </a:lnSpc>
        <a:spcBef>
          <a:spcPct val="0"/>
        </a:spcBef>
        <a:buNone/>
        <a:defRPr sz="18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624D1-4CBA-4E11-B958-6DA7A76933FB}"/>
              </a:ext>
            </a:extLst>
          </p:cNvPr>
          <p:cNvSpPr>
            <a:spLocks noGrp="1"/>
          </p:cNvSpPr>
          <p:nvPr>
            <p:ph type="title"/>
          </p:nvPr>
        </p:nvSpPr>
        <p:spPr>
          <a:xfrm>
            <a:off x="251520" y="274638"/>
            <a:ext cx="864096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58E95-CD8C-456B-966A-5B34BCA718CB}"/>
              </a:ext>
            </a:extLst>
          </p:cNvPr>
          <p:cNvSpPr>
            <a:spLocks noGrp="1"/>
          </p:cNvSpPr>
          <p:nvPr>
            <p:ph type="body" idx="1"/>
          </p:nvPr>
        </p:nvSpPr>
        <p:spPr>
          <a:xfrm>
            <a:off x="251520" y="1370013"/>
            <a:ext cx="864096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25374165-B4C7-4F75-A788-9B0212ECC343}"/>
              </a:ext>
            </a:extLst>
          </p:cNvPr>
          <p:cNvSpPr>
            <a:spLocks noGrp="1"/>
          </p:cNvSpPr>
          <p:nvPr>
            <p:ph type="sldNum" sz="quarter" idx="4"/>
          </p:nvPr>
        </p:nvSpPr>
        <p:spPr>
          <a:xfrm>
            <a:off x="6835080" y="4754939"/>
            <a:ext cx="2057400" cy="274637"/>
          </a:xfrm>
          <a:prstGeom prst="rect">
            <a:avLst/>
          </a:prstGeom>
        </p:spPr>
        <p:txBody>
          <a:bodyPr vert="horz" lIns="91440" tIns="45720" rIns="91440" bIns="45720" rtlCol="0" anchor="ctr"/>
          <a:lstStyle>
            <a:lvl1pPr algn="r">
              <a:defRPr sz="800" b="1">
                <a:solidFill>
                  <a:schemeClr val="tx2"/>
                </a:solidFill>
                <a:latin typeface="Century Gothic" panose="020B0502020202020204" pitchFamily="34" charset="0"/>
              </a:defRPr>
            </a:lvl1pPr>
          </a:lstStyle>
          <a:p>
            <a:r>
              <a:rPr lang="en-GB"/>
              <a:t>Page |  </a:t>
            </a:r>
            <a:fld id="{ED4C2BA2-C050-4046-8FA0-1CAF6CDE22B9}" type="slidenum">
              <a:rPr lang="en-GB" smtClean="0"/>
              <a:pPr/>
              <a:t>‹#›</a:t>
            </a:fld>
            <a:endParaRPr lang="en-GB"/>
          </a:p>
        </p:txBody>
      </p:sp>
      <p:sp>
        <p:nvSpPr>
          <p:cNvPr id="7" name="Rectangle 6">
            <a:extLst>
              <a:ext uri="{FF2B5EF4-FFF2-40B4-BE49-F238E27FC236}">
                <a16:creationId xmlns:a16="http://schemas.microsoft.com/office/drawing/2014/main" id="{B1C5F68C-69F6-4D63-A6A0-49A372AC10BB}"/>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9756075-F1A3-AB4F-ADC1-4BF9471CA0D3}"/>
              </a:ext>
            </a:extLst>
          </p:cNvPr>
          <p:cNvSpPr>
            <a:spLocks noChangeAspect="1"/>
          </p:cNvSpPr>
          <p:nvPr userDrawn="1"/>
        </p:nvSpPr>
        <p:spPr>
          <a:xfrm>
            <a:off x="0" y="-380537"/>
            <a:ext cx="288000" cy="28800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2418FC5-DA72-544A-BEAE-F7FC1AB7F32A}"/>
              </a:ext>
            </a:extLst>
          </p:cNvPr>
          <p:cNvSpPr>
            <a:spLocks noChangeAspect="1"/>
          </p:cNvSpPr>
          <p:nvPr userDrawn="1"/>
        </p:nvSpPr>
        <p:spPr>
          <a:xfrm>
            <a:off x="401783" y="-380537"/>
            <a:ext cx="288000" cy="288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EE6D493-703C-1D43-ACE0-8CE8D69838E5}"/>
              </a:ext>
            </a:extLst>
          </p:cNvPr>
          <p:cNvSpPr>
            <a:spLocks noChangeAspect="1"/>
          </p:cNvSpPr>
          <p:nvPr userDrawn="1"/>
        </p:nvSpPr>
        <p:spPr>
          <a:xfrm>
            <a:off x="803566" y="-380537"/>
            <a:ext cx="288000" cy="288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14EB6F7-DB3E-7B41-9F97-6EB53E0A7B8A}"/>
              </a:ext>
            </a:extLst>
          </p:cNvPr>
          <p:cNvSpPr>
            <a:spLocks noChangeAspect="1"/>
          </p:cNvSpPr>
          <p:nvPr userDrawn="1"/>
        </p:nvSpPr>
        <p:spPr>
          <a:xfrm>
            <a:off x="1205349" y="-380537"/>
            <a:ext cx="288000" cy="288000"/>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AAD87FE-EAD2-9048-B208-AD1F4597FB97}"/>
              </a:ext>
            </a:extLst>
          </p:cNvPr>
          <p:cNvSpPr>
            <a:spLocks noChangeAspect="1"/>
          </p:cNvSpPr>
          <p:nvPr userDrawn="1"/>
        </p:nvSpPr>
        <p:spPr>
          <a:xfrm>
            <a:off x="1607132" y="-380537"/>
            <a:ext cx="288000" cy="2880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E1EAD76-61D4-904D-B64A-662EEF48910A}"/>
              </a:ext>
            </a:extLst>
          </p:cNvPr>
          <p:cNvSpPr>
            <a:spLocks noChangeAspect="1"/>
          </p:cNvSpPr>
          <p:nvPr userDrawn="1"/>
        </p:nvSpPr>
        <p:spPr>
          <a:xfrm>
            <a:off x="2008915" y="-380537"/>
            <a:ext cx="288000" cy="288000"/>
          </a:xfrm>
          <a:prstGeom prst="rect">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2538F50-35C1-F043-B733-74F0E1870190}"/>
              </a:ext>
            </a:extLst>
          </p:cNvPr>
          <p:cNvSpPr>
            <a:spLocks noChangeAspect="1"/>
          </p:cNvSpPr>
          <p:nvPr userDrawn="1"/>
        </p:nvSpPr>
        <p:spPr>
          <a:xfrm>
            <a:off x="2410698" y="-380537"/>
            <a:ext cx="288000" cy="2880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9A29EA0-650D-9345-8301-42C678FB1AAA}"/>
              </a:ext>
            </a:extLst>
          </p:cNvPr>
          <p:cNvSpPr>
            <a:spLocks noChangeAspect="1"/>
          </p:cNvSpPr>
          <p:nvPr userDrawn="1"/>
        </p:nvSpPr>
        <p:spPr>
          <a:xfrm>
            <a:off x="2812481" y="-380537"/>
            <a:ext cx="288000" cy="2880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3850BFD-E6E8-1D4C-AE92-249ECBB43570}"/>
              </a:ext>
            </a:extLst>
          </p:cNvPr>
          <p:cNvSpPr>
            <a:spLocks noChangeAspect="1"/>
          </p:cNvSpPr>
          <p:nvPr userDrawn="1"/>
        </p:nvSpPr>
        <p:spPr>
          <a:xfrm>
            <a:off x="3214264" y="-380537"/>
            <a:ext cx="288000" cy="288000"/>
          </a:xfrm>
          <a:prstGeom prst="rect">
            <a:avLst/>
          </a:prstGeom>
          <a:solidFill>
            <a:srgbClr val="E87722"/>
          </a:solidFill>
          <a:ln w="6350">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5ADFA00-5D1B-D54C-B302-8A5F974DC865}"/>
              </a:ext>
            </a:extLst>
          </p:cNvPr>
          <p:cNvSpPr>
            <a:spLocks noChangeAspect="1"/>
          </p:cNvSpPr>
          <p:nvPr userDrawn="1"/>
        </p:nvSpPr>
        <p:spPr>
          <a:xfrm>
            <a:off x="3616047" y="-380537"/>
            <a:ext cx="288000" cy="288000"/>
          </a:xfrm>
          <a:prstGeom prst="rect">
            <a:avLst/>
          </a:prstGeom>
          <a:solidFill>
            <a:srgbClr val="651D32"/>
          </a:solidFill>
          <a:ln w="6350">
            <a:solidFill>
              <a:srgbClr val="651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366954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Lst>
  <p:hf hdr="0" ftr="0" dt="0"/>
  <p:txStyles>
    <p:titleStyle>
      <a:lvl1pPr algn="l" defTabSz="914400" rtl="0" eaLnBrk="1" latinLnBrk="0" hangingPunct="1">
        <a:lnSpc>
          <a:spcPct val="90000"/>
        </a:lnSpc>
        <a:spcBef>
          <a:spcPct val="0"/>
        </a:spcBef>
        <a:buNone/>
        <a:defRPr sz="18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624D1-4CBA-4E11-B958-6DA7A76933FB}"/>
              </a:ext>
            </a:extLst>
          </p:cNvPr>
          <p:cNvSpPr>
            <a:spLocks noGrp="1"/>
          </p:cNvSpPr>
          <p:nvPr>
            <p:ph type="title"/>
          </p:nvPr>
        </p:nvSpPr>
        <p:spPr>
          <a:xfrm>
            <a:off x="251520" y="274638"/>
            <a:ext cx="864096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58E95-CD8C-456B-966A-5B34BCA718CB}"/>
              </a:ext>
            </a:extLst>
          </p:cNvPr>
          <p:cNvSpPr>
            <a:spLocks noGrp="1"/>
          </p:cNvSpPr>
          <p:nvPr>
            <p:ph type="body" idx="1"/>
          </p:nvPr>
        </p:nvSpPr>
        <p:spPr>
          <a:xfrm>
            <a:off x="251520" y="1370013"/>
            <a:ext cx="864096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8447A83-3F89-4212-9269-A5FF31D311E5}"/>
              </a:ext>
            </a:extLst>
          </p:cNvPr>
          <p:cNvSpPr>
            <a:spLocks noGrp="1"/>
          </p:cNvSpPr>
          <p:nvPr>
            <p:ph type="ftr" sz="quarter" idx="3"/>
          </p:nvPr>
        </p:nvSpPr>
        <p:spPr>
          <a:xfrm>
            <a:off x="251520" y="4750595"/>
            <a:ext cx="5544000" cy="273582"/>
          </a:xfrm>
          <a:prstGeom prst="rect">
            <a:avLst/>
          </a:prstGeom>
        </p:spPr>
        <p:txBody>
          <a:bodyPr vert="horz" lIns="91440" tIns="45720" rIns="91440" bIns="45720" rtlCol="0" anchor="ctr"/>
          <a:lstStyle>
            <a:lvl1pPr algn="l">
              <a:defRPr sz="800" b="1">
                <a:solidFill>
                  <a:schemeClr val="tx2"/>
                </a:solidFill>
                <a:latin typeface="Century Gothic" panose="020B0502020202020204" pitchFamily="34" charset="0"/>
              </a:defRPr>
            </a:lvl1pPr>
          </a:lstStyle>
          <a:p>
            <a:r>
              <a:rPr lang="en-GB"/>
              <a:t>SmartestEnergy | Generator Revenue Streams Webinar March 2019</a:t>
            </a:r>
          </a:p>
        </p:txBody>
      </p:sp>
      <p:sp>
        <p:nvSpPr>
          <p:cNvPr id="6" name="Slide Number Placeholder 5">
            <a:extLst>
              <a:ext uri="{FF2B5EF4-FFF2-40B4-BE49-F238E27FC236}">
                <a16:creationId xmlns:a16="http://schemas.microsoft.com/office/drawing/2014/main" id="{25374165-B4C7-4F75-A788-9B0212ECC343}"/>
              </a:ext>
            </a:extLst>
          </p:cNvPr>
          <p:cNvSpPr>
            <a:spLocks noGrp="1"/>
          </p:cNvSpPr>
          <p:nvPr>
            <p:ph type="sldNum" sz="quarter" idx="4"/>
          </p:nvPr>
        </p:nvSpPr>
        <p:spPr>
          <a:xfrm>
            <a:off x="6835080" y="4754939"/>
            <a:ext cx="2057400" cy="274637"/>
          </a:xfrm>
          <a:prstGeom prst="rect">
            <a:avLst/>
          </a:prstGeom>
        </p:spPr>
        <p:txBody>
          <a:bodyPr vert="horz" lIns="91440" tIns="45720" rIns="91440" bIns="45720" rtlCol="0" anchor="ctr"/>
          <a:lstStyle>
            <a:lvl1pPr algn="r">
              <a:defRPr sz="800" b="1">
                <a:solidFill>
                  <a:schemeClr val="tx2"/>
                </a:solidFill>
                <a:latin typeface="Century Gothic" panose="020B0502020202020204" pitchFamily="34" charset="0"/>
              </a:defRPr>
            </a:lvl1pPr>
          </a:lstStyle>
          <a:p>
            <a:r>
              <a:rPr lang="en-GB"/>
              <a:t>Page |  </a:t>
            </a:r>
            <a:fld id="{ED4C2BA2-C050-4046-8FA0-1CAF6CDE22B9}" type="slidenum">
              <a:rPr lang="en-GB" smtClean="0"/>
              <a:pPr/>
              <a:t>‹#›</a:t>
            </a:fld>
            <a:endParaRPr lang="en-GB"/>
          </a:p>
        </p:txBody>
      </p:sp>
      <p:sp>
        <p:nvSpPr>
          <p:cNvPr id="7" name="Rectangle 6">
            <a:extLst>
              <a:ext uri="{FF2B5EF4-FFF2-40B4-BE49-F238E27FC236}">
                <a16:creationId xmlns:a16="http://schemas.microsoft.com/office/drawing/2014/main" id="{B1C5F68C-69F6-4D63-A6A0-49A372AC10BB}"/>
              </a:ext>
            </a:extLst>
          </p:cNvPr>
          <p:cNvSpPr/>
          <p:nvPr userDrawn="1"/>
        </p:nvSpPr>
        <p:spPr>
          <a:xfrm>
            <a:off x="0" y="0"/>
            <a:ext cx="9144000" cy="5143500"/>
          </a:xfrm>
          <a:prstGeom prst="rect">
            <a:avLst/>
          </a:prstGeom>
          <a:noFill/>
          <a:ln w="3175">
            <a:solidFill>
              <a:srgbClr val="0B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43946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Lst>
  <p:hf sldNum="0" hdr="0" dt="0"/>
  <p:txStyles>
    <p:titleStyle>
      <a:lvl1pPr algn="l" defTabSz="914400" rtl="0" eaLnBrk="1" latinLnBrk="0" hangingPunct="1">
        <a:lnSpc>
          <a:spcPct val="90000"/>
        </a:lnSpc>
        <a:spcBef>
          <a:spcPct val="0"/>
        </a:spcBef>
        <a:buNone/>
        <a:defRPr sz="18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hyperlink" Target="https://smartestenergy.com/about-us/update-your-preferences" TargetMode="External"/><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hyperlink" Target="https://www.smartestenergy.com/priv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71B8A4-1B4B-46B4-8477-303564FA36C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0" y="0"/>
            <a:ext cx="6835080" cy="5143500"/>
          </a:xfrm>
          <a:prstGeom prst="rect">
            <a:avLst/>
          </a:prstGeom>
        </p:spPr>
      </p:pic>
      <p:sp>
        <p:nvSpPr>
          <p:cNvPr id="2" name="Slide Number Placeholder 1">
            <a:extLst>
              <a:ext uri="{FF2B5EF4-FFF2-40B4-BE49-F238E27FC236}">
                <a16:creationId xmlns:a16="http://schemas.microsoft.com/office/drawing/2014/main" id="{621DAF56-008A-4846-860A-293AF8D2C83E}"/>
              </a:ext>
            </a:extLst>
          </p:cNvPr>
          <p:cNvSpPr>
            <a:spLocks noGrp="1"/>
          </p:cNvSpPr>
          <p:nvPr>
            <p:ph type="sldNum" sz="quarter" idx="12"/>
          </p:nvPr>
        </p:nvSpPr>
        <p:spPr/>
        <p:txBody>
          <a:bodyPr/>
          <a:lstStyle/>
          <a:p>
            <a:fld id="{ED4C2BA2-C050-4046-8FA0-1CAF6CDE22B9}" type="slidenum">
              <a:rPr lang="en-GB" smtClean="0"/>
              <a:pPr/>
              <a:t>1</a:t>
            </a:fld>
            <a:endParaRPr lang="en-GB" dirty="0"/>
          </a:p>
        </p:txBody>
      </p:sp>
      <p:pic>
        <p:nvPicPr>
          <p:cNvPr id="12" name="Picture 11">
            <a:extLst>
              <a:ext uri="{FF2B5EF4-FFF2-40B4-BE49-F238E27FC236}">
                <a16:creationId xmlns:a16="http://schemas.microsoft.com/office/drawing/2014/main" id="{D2B327CE-FCC0-4714-87E1-1FCA2175CAD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3863" y="275849"/>
            <a:ext cx="1628217" cy="970497"/>
          </a:xfrm>
          <a:prstGeom prst="rect">
            <a:avLst/>
          </a:prstGeom>
        </p:spPr>
      </p:pic>
      <p:sp>
        <p:nvSpPr>
          <p:cNvPr id="13" name="Rectangle 12">
            <a:extLst>
              <a:ext uri="{FF2B5EF4-FFF2-40B4-BE49-F238E27FC236}">
                <a16:creationId xmlns:a16="http://schemas.microsoft.com/office/drawing/2014/main" id="{FF7010DF-1CB6-4084-9A28-27D5E3336416}"/>
              </a:ext>
            </a:extLst>
          </p:cNvPr>
          <p:cNvSpPr/>
          <p:nvPr/>
        </p:nvSpPr>
        <p:spPr>
          <a:xfrm rot="10800000">
            <a:off x="251520" y="-6700"/>
            <a:ext cx="8420290" cy="5143500"/>
          </a:xfrm>
          <a:prstGeom prst="rect">
            <a:avLst/>
          </a:prstGeom>
          <a:gradFill flip="none" rotWithShape="1">
            <a:gsLst>
              <a:gs pos="59000">
                <a:schemeClr val="bg1"/>
              </a:gs>
              <a:gs pos="84000">
                <a:schemeClr val="bg1"/>
              </a:gs>
              <a:gs pos="2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8F3D74F-2505-4B8D-934F-E171803384DA}"/>
              </a:ext>
            </a:extLst>
          </p:cNvPr>
          <p:cNvSpPr/>
          <p:nvPr/>
        </p:nvSpPr>
        <p:spPr>
          <a:xfrm>
            <a:off x="0" y="0"/>
            <a:ext cx="9144000" cy="51435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5">
            <a:extLst>
              <a:ext uri="{FF2B5EF4-FFF2-40B4-BE49-F238E27FC236}">
                <a16:creationId xmlns:a16="http://schemas.microsoft.com/office/drawing/2014/main" id="{FB4A12FE-238D-443D-9058-6A97CF0068B1}"/>
              </a:ext>
            </a:extLst>
          </p:cNvPr>
          <p:cNvSpPr>
            <a:spLocks noGrp="1"/>
          </p:cNvSpPr>
          <p:nvPr>
            <p:ph type="body" sz="quarter" idx="13"/>
          </p:nvPr>
        </p:nvSpPr>
        <p:spPr>
          <a:xfrm>
            <a:off x="5343526" y="726729"/>
            <a:ext cx="3546611" cy="1838321"/>
          </a:xfrm>
        </p:spPr>
        <p:txBody>
          <a:bodyPr/>
          <a:lstStyle/>
          <a:p>
            <a:r>
              <a:rPr lang="en-GB" sz="2000" dirty="0">
                <a:solidFill>
                  <a:schemeClr val="accent2"/>
                </a:solidFill>
              </a:rPr>
              <a:t>A future generation mix dominated by renewables:</a:t>
            </a:r>
            <a:r>
              <a:rPr lang="en-GB" sz="1800" dirty="0">
                <a:solidFill>
                  <a:schemeClr val="accent2"/>
                </a:solidFill>
              </a:rPr>
              <a:t> </a:t>
            </a:r>
            <a:r>
              <a:rPr lang="en-GB" sz="4400" dirty="0">
                <a:solidFill>
                  <a:schemeClr val="tx2"/>
                </a:solidFill>
              </a:rPr>
              <a:t>How will we get there?  </a:t>
            </a:r>
            <a:endParaRPr lang="en-GB" sz="3200" dirty="0">
              <a:solidFill>
                <a:schemeClr val="tx2"/>
              </a:solidFill>
            </a:endParaRPr>
          </a:p>
        </p:txBody>
      </p:sp>
      <p:sp>
        <p:nvSpPr>
          <p:cNvPr id="14" name="Text Placeholder 6">
            <a:extLst>
              <a:ext uri="{FF2B5EF4-FFF2-40B4-BE49-F238E27FC236}">
                <a16:creationId xmlns:a16="http://schemas.microsoft.com/office/drawing/2014/main" id="{B3A3ECDA-F5CC-4127-9001-9CEDA756A685}"/>
              </a:ext>
            </a:extLst>
          </p:cNvPr>
          <p:cNvSpPr>
            <a:spLocks noGrp="1"/>
          </p:cNvSpPr>
          <p:nvPr>
            <p:ph type="body" sz="quarter" idx="14"/>
          </p:nvPr>
        </p:nvSpPr>
        <p:spPr>
          <a:xfrm>
            <a:off x="5343526" y="3080287"/>
            <a:ext cx="3397274" cy="1336484"/>
          </a:xfrm>
        </p:spPr>
        <p:txBody>
          <a:bodyPr/>
          <a:lstStyle/>
          <a:p>
            <a:r>
              <a:rPr lang="en-GB" dirty="0">
                <a:solidFill>
                  <a:schemeClr val="tx2"/>
                </a:solidFill>
              </a:rPr>
              <a:t>Presenter:</a:t>
            </a:r>
            <a:br>
              <a:rPr lang="en-GB" dirty="0">
                <a:solidFill>
                  <a:schemeClr val="tx2"/>
                </a:solidFill>
              </a:rPr>
            </a:br>
            <a:r>
              <a:rPr lang="en-GB" b="1" dirty="0">
                <a:solidFill>
                  <a:schemeClr val="tx2"/>
                </a:solidFill>
              </a:rPr>
              <a:t>Angus Widdowson</a:t>
            </a:r>
            <a:r>
              <a:rPr lang="en-GB" dirty="0">
                <a:solidFill>
                  <a:schemeClr val="tx2"/>
                </a:solidFill>
              </a:rPr>
              <a:t/>
            </a:r>
            <a:br>
              <a:rPr lang="en-GB" dirty="0">
                <a:solidFill>
                  <a:schemeClr val="tx2"/>
                </a:solidFill>
              </a:rPr>
            </a:br>
            <a:r>
              <a:rPr lang="en-GB" dirty="0">
                <a:solidFill>
                  <a:schemeClr val="tx2"/>
                </a:solidFill>
              </a:rPr>
              <a:t>Head of Smart Generation Sales</a:t>
            </a:r>
          </a:p>
          <a:p>
            <a:r>
              <a:rPr lang="en-GB" b="1" dirty="0">
                <a:solidFill>
                  <a:schemeClr val="accent2"/>
                </a:solidFill>
              </a:rPr>
              <a:t>20/08/2020</a:t>
            </a:r>
          </a:p>
        </p:txBody>
      </p:sp>
    </p:spTree>
    <p:extLst>
      <p:ext uri="{BB962C8B-B14F-4D97-AF65-F5344CB8AC3E}">
        <p14:creationId xmlns:p14="http://schemas.microsoft.com/office/powerpoint/2010/main" val="201260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952050-954B-4A8A-8E35-9A2B17E178D7}"/>
              </a:ext>
            </a:extLst>
          </p:cNvPr>
          <p:cNvSpPr>
            <a:spLocks noGrp="1"/>
          </p:cNvSpPr>
          <p:nvPr>
            <p:ph type="body" sz="quarter" idx="13"/>
          </p:nvPr>
        </p:nvSpPr>
        <p:spPr>
          <a:xfrm>
            <a:off x="251521" y="516194"/>
            <a:ext cx="2520280" cy="833284"/>
          </a:xfrm>
        </p:spPr>
        <p:txBody>
          <a:bodyPr/>
          <a:lstStyle/>
          <a:p>
            <a:r>
              <a:rPr lang="en-GB" sz="2400" dirty="0"/>
              <a:t>UK generation fuel mix</a:t>
            </a:r>
          </a:p>
        </p:txBody>
      </p:sp>
      <p:sp>
        <p:nvSpPr>
          <p:cNvPr id="2" name="Slide Number Placeholder 1">
            <a:extLst>
              <a:ext uri="{FF2B5EF4-FFF2-40B4-BE49-F238E27FC236}">
                <a16:creationId xmlns:a16="http://schemas.microsoft.com/office/drawing/2014/main" id="{589D5BDA-721A-495F-B9E2-E514966B1F6C}"/>
              </a:ext>
            </a:extLst>
          </p:cNvPr>
          <p:cNvSpPr>
            <a:spLocks noGrp="1"/>
          </p:cNvSpPr>
          <p:nvPr>
            <p:ph type="sldNum" sz="quarter" idx="4294967295"/>
          </p:nvPr>
        </p:nvSpPr>
        <p:spPr>
          <a:xfrm>
            <a:off x="7086600" y="4754563"/>
            <a:ext cx="2057400" cy="274637"/>
          </a:xfrm>
        </p:spPr>
        <p:txBody>
          <a:bodyPr/>
          <a:lstStyle/>
          <a:p>
            <a:fld id="{ED4C2BA2-C050-4046-8FA0-1CAF6CDE22B9}" type="slidenum">
              <a:rPr lang="en-GB" smtClean="0"/>
              <a:pPr/>
              <a:t>2</a:t>
            </a:fld>
            <a:endParaRPr lang="en-GB" dirty="0"/>
          </a:p>
        </p:txBody>
      </p:sp>
      <p:pic>
        <p:nvPicPr>
          <p:cNvPr id="7" name="52608_smart_motion_v2">
            <a:hlinkClick r:id="" action="ppaction://media"/>
            <a:extLst>
              <a:ext uri="{FF2B5EF4-FFF2-40B4-BE49-F238E27FC236}">
                <a16:creationId xmlns:a16="http://schemas.microsoft.com/office/drawing/2014/main" id="{E568784F-935D-4032-B7F5-CDB2AD24FD5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43542" y="1036604"/>
            <a:ext cx="5754543" cy="2877272"/>
          </a:xfrm>
          <a:prstGeom prst="rect">
            <a:avLst/>
          </a:prstGeom>
        </p:spPr>
      </p:pic>
    </p:spTree>
    <p:extLst>
      <p:ext uri="{BB962C8B-B14F-4D97-AF65-F5344CB8AC3E}">
        <p14:creationId xmlns:p14="http://schemas.microsoft.com/office/powerpoint/2010/main" val="30441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81A72-8387-4FA1-A8B9-E2F42C08396F}"/>
              </a:ext>
            </a:extLst>
          </p:cNvPr>
          <p:cNvSpPr>
            <a:spLocks noGrp="1"/>
          </p:cNvSpPr>
          <p:nvPr>
            <p:ph type="body" sz="quarter" idx="13"/>
          </p:nvPr>
        </p:nvSpPr>
        <p:spPr/>
        <p:txBody>
          <a:bodyPr/>
          <a:lstStyle/>
          <a:p>
            <a:r>
              <a:rPr lang="en-GB" dirty="0"/>
              <a:t>2020 record milestones</a:t>
            </a:r>
          </a:p>
        </p:txBody>
      </p:sp>
      <p:sp>
        <p:nvSpPr>
          <p:cNvPr id="2" name="Slide Number Placeholder 1">
            <a:extLst>
              <a:ext uri="{FF2B5EF4-FFF2-40B4-BE49-F238E27FC236}">
                <a16:creationId xmlns:a16="http://schemas.microsoft.com/office/drawing/2014/main" id="{63A4C5C4-827A-4172-92A4-36B8D7A971F2}"/>
              </a:ext>
            </a:extLst>
          </p:cNvPr>
          <p:cNvSpPr>
            <a:spLocks noGrp="1"/>
          </p:cNvSpPr>
          <p:nvPr>
            <p:ph type="sldNum" sz="quarter" idx="12"/>
          </p:nvPr>
        </p:nvSpPr>
        <p:spPr/>
        <p:txBody>
          <a:bodyPr/>
          <a:lstStyle/>
          <a:p>
            <a:r>
              <a:rPr lang="en-GB"/>
              <a:t>Page | </a:t>
            </a:r>
            <a:fld id="{ED4C2BA2-C050-4046-8FA0-1CAF6CDE22B9}" type="slidenum">
              <a:rPr lang="en-GB" smtClean="0"/>
              <a:pPr/>
              <a:t>3</a:t>
            </a:fld>
            <a:endParaRPr lang="en-GB" dirty="0"/>
          </a:p>
        </p:txBody>
      </p:sp>
      <p:sp>
        <p:nvSpPr>
          <p:cNvPr id="14" name="Text Placeholder 41">
            <a:extLst>
              <a:ext uri="{FF2B5EF4-FFF2-40B4-BE49-F238E27FC236}">
                <a16:creationId xmlns:a16="http://schemas.microsoft.com/office/drawing/2014/main" id="{0AA37BA7-9437-4570-A5FF-FD89769464FB}"/>
              </a:ext>
            </a:extLst>
          </p:cNvPr>
          <p:cNvSpPr txBox="1">
            <a:spLocks/>
          </p:cNvSpPr>
          <p:nvPr/>
        </p:nvSpPr>
        <p:spPr>
          <a:xfrm>
            <a:off x="250824" y="1651819"/>
            <a:ext cx="2163771" cy="2344994"/>
          </a:xfrm>
          <a:prstGeom prst="rect">
            <a:avLst/>
          </a:prstGeom>
          <a:solidFill>
            <a:schemeClr val="tx2"/>
          </a:solidFill>
        </p:spPr>
        <p:txBody>
          <a:bodyPr>
            <a:noAutofit/>
          </a:bodyPr>
          <a:lst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4000"/>
              </a:lnSpc>
              <a:spcBef>
                <a:spcPts val="0"/>
              </a:spcBef>
              <a:buClr>
                <a:srgbClr val="38AAE0"/>
              </a:buClr>
              <a:buNone/>
              <a:defRPr/>
            </a:pPr>
            <a:r>
              <a:rPr lang="en-GB" sz="1200" b="1" dirty="0">
                <a:solidFill>
                  <a:schemeClr val="accent2"/>
                </a:solidFill>
              </a:rPr>
              <a:t>Q1 2020 </a:t>
            </a:r>
          </a:p>
          <a:p>
            <a:pPr marL="0" lvl="0" indent="0">
              <a:lnSpc>
                <a:spcPct val="114000"/>
              </a:lnSpc>
              <a:spcBef>
                <a:spcPts val="0"/>
              </a:spcBef>
              <a:buClr>
                <a:srgbClr val="38AAE0"/>
              </a:buClr>
              <a:buNone/>
              <a:defRPr/>
            </a:pPr>
            <a:endParaRPr lang="en-GB" sz="800" b="1" dirty="0">
              <a:solidFill>
                <a:schemeClr val="accent2"/>
              </a:solidFill>
            </a:endParaRPr>
          </a:p>
          <a:p>
            <a:pPr marL="0" lvl="0" indent="0">
              <a:lnSpc>
                <a:spcPct val="114000"/>
              </a:lnSpc>
              <a:spcBef>
                <a:spcPts val="0"/>
              </a:spcBef>
              <a:buClr>
                <a:srgbClr val="38AAE0"/>
              </a:buClr>
              <a:buNone/>
              <a:defRPr/>
            </a:pPr>
            <a:r>
              <a:rPr lang="en-GB" sz="1600" dirty="0">
                <a:solidFill>
                  <a:srgbClr val="FFFFFF"/>
                </a:solidFill>
              </a:rPr>
              <a:t>Renewables take a </a:t>
            </a:r>
            <a:r>
              <a:rPr lang="en-GB" sz="1600" b="1" dirty="0">
                <a:solidFill>
                  <a:srgbClr val="FFFFFF"/>
                </a:solidFill>
              </a:rPr>
              <a:t>47% share of generation overall</a:t>
            </a:r>
            <a:r>
              <a:rPr lang="en-GB" sz="1600" dirty="0">
                <a:solidFill>
                  <a:srgbClr val="FFFFFF"/>
                </a:solidFill>
              </a:rPr>
              <a:t>, which represents a new record as the highest ever share</a:t>
            </a:r>
            <a:endParaRPr kumimoji="0" lang="en-GB" sz="1600" i="0" u="none" strike="noStrike" kern="1200" cap="none" spc="0" normalizeH="0" baseline="0" noProof="0" dirty="0">
              <a:ln>
                <a:noFill/>
              </a:ln>
              <a:solidFill>
                <a:srgbClr val="FFFFFF"/>
              </a:solidFill>
              <a:effectLst/>
              <a:uLnTx/>
              <a:uFillTx/>
              <a:latin typeface="Century Gothic"/>
              <a:ea typeface="+mn-ea"/>
              <a:cs typeface="+mn-cs"/>
            </a:endParaRPr>
          </a:p>
          <a:p>
            <a:pPr marL="228600" marR="0" lvl="0" indent="-228600" algn="l" defTabSz="914400" rtl="0" eaLnBrk="1" fontAlgn="auto" latinLnBrk="0" hangingPunct="1">
              <a:lnSpc>
                <a:spcPct val="100000"/>
              </a:lnSpc>
              <a:spcBef>
                <a:spcPts val="1000"/>
              </a:spcBef>
              <a:spcAft>
                <a:spcPts val="0"/>
              </a:spcAft>
              <a:buClr>
                <a:srgbClr val="38AAE0"/>
              </a:buClr>
              <a:buSzTx/>
              <a:buFont typeface="Century Gothic" panose="020B0502020202020204" pitchFamily="34" charset="0"/>
              <a:buChar char="&gt;"/>
              <a:tabLst/>
              <a:defRPr/>
            </a:pPr>
            <a:endParaRPr kumimoji="0" lang="en-GB"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9" name="Text Placeholder 41">
            <a:extLst>
              <a:ext uri="{FF2B5EF4-FFF2-40B4-BE49-F238E27FC236}">
                <a16:creationId xmlns:a16="http://schemas.microsoft.com/office/drawing/2014/main" id="{108710A6-A958-4633-8687-1E67DE8E7D36}"/>
              </a:ext>
            </a:extLst>
          </p:cNvPr>
          <p:cNvSpPr txBox="1">
            <a:spLocks/>
          </p:cNvSpPr>
          <p:nvPr/>
        </p:nvSpPr>
        <p:spPr>
          <a:xfrm>
            <a:off x="2714424" y="1651819"/>
            <a:ext cx="2163770" cy="2344994"/>
          </a:xfrm>
          <a:prstGeom prst="rect">
            <a:avLst/>
          </a:prstGeom>
          <a:solidFill>
            <a:schemeClr val="tx2"/>
          </a:solidFill>
        </p:spPr>
        <p:txBody>
          <a:bodyPr>
            <a:noAutofit/>
          </a:bodyPr>
          <a:lst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4000"/>
              </a:lnSpc>
              <a:spcBef>
                <a:spcPts val="0"/>
              </a:spcBef>
              <a:buClr>
                <a:srgbClr val="38AAE0"/>
              </a:buClr>
              <a:buNone/>
              <a:defRPr/>
            </a:pPr>
            <a:r>
              <a:rPr lang="en-GB" sz="1200" b="1" dirty="0">
                <a:solidFill>
                  <a:schemeClr val="accent2"/>
                </a:solidFill>
              </a:rPr>
              <a:t>Q2 2020</a:t>
            </a:r>
          </a:p>
          <a:p>
            <a:pPr marL="0" lvl="0" indent="0">
              <a:lnSpc>
                <a:spcPct val="114000"/>
              </a:lnSpc>
              <a:spcBef>
                <a:spcPts val="0"/>
              </a:spcBef>
              <a:buClr>
                <a:srgbClr val="38AAE0"/>
              </a:buClr>
              <a:buNone/>
              <a:defRPr/>
            </a:pPr>
            <a:endParaRPr lang="en-GB" sz="800" b="1" dirty="0">
              <a:solidFill>
                <a:schemeClr val="accent2"/>
              </a:solidFill>
            </a:endParaRPr>
          </a:p>
          <a:p>
            <a:pPr marL="0" lvl="0" indent="0">
              <a:lnSpc>
                <a:spcPct val="114000"/>
              </a:lnSpc>
              <a:spcBef>
                <a:spcPts val="0"/>
              </a:spcBef>
              <a:buClr>
                <a:srgbClr val="38AAE0"/>
              </a:buClr>
              <a:buNone/>
              <a:defRPr/>
            </a:pPr>
            <a:r>
              <a:rPr lang="en-GB" sz="1600" dirty="0">
                <a:solidFill>
                  <a:srgbClr val="FFFFFF"/>
                </a:solidFill>
              </a:rPr>
              <a:t>The UK goes over </a:t>
            </a:r>
            <a:r>
              <a:rPr lang="en-GB" sz="1600" b="1" dirty="0">
                <a:solidFill>
                  <a:srgbClr val="FFFFFF"/>
                </a:solidFill>
              </a:rPr>
              <a:t>two months without using coal-fired generation </a:t>
            </a:r>
            <a:r>
              <a:rPr lang="en-GB" sz="1600" dirty="0">
                <a:solidFill>
                  <a:srgbClr val="FFFFFF"/>
                </a:solidFill>
              </a:rPr>
              <a:t>for the first time since the Industrial Revolution</a:t>
            </a:r>
            <a:endParaRPr kumimoji="0" lang="en-GB" sz="1600" i="0" u="none" strike="noStrike" kern="1200" cap="none" spc="0" normalizeH="0" baseline="0" noProof="0" dirty="0">
              <a:ln>
                <a:noFill/>
              </a:ln>
              <a:solidFill>
                <a:srgbClr val="FFFFFF"/>
              </a:solidFill>
              <a:effectLst/>
              <a:uLnTx/>
              <a:uFillTx/>
              <a:latin typeface="Century Gothic"/>
              <a:ea typeface="+mn-ea"/>
              <a:cs typeface="+mn-cs"/>
            </a:endParaRPr>
          </a:p>
          <a:p>
            <a:pPr marL="228600" marR="0" lvl="0" indent="-228600" algn="l" defTabSz="914400" rtl="0" eaLnBrk="1" fontAlgn="auto" latinLnBrk="0" hangingPunct="1">
              <a:lnSpc>
                <a:spcPct val="100000"/>
              </a:lnSpc>
              <a:spcBef>
                <a:spcPts val="1000"/>
              </a:spcBef>
              <a:spcAft>
                <a:spcPts val="0"/>
              </a:spcAft>
              <a:buClr>
                <a:srgbClr val="38AAE0"/>
              </a:buClr>
              <a:buSzTx/>
              <a:buFont typeface="Century Gothic" panose="020B0502020202020204" pitchFamily="34" charset="0"/>
              <a:buChar char="&gt;"/>
              <a:tabLst/>
              <a:defRPr/>
            </a:pPr>
            <a:endParaRPr kumimoji="0" lang="en-GB" sz="12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5" name="Picture 4">
            <a:extLst>
              <a:ext uri="{FF2B5EF4-FFF2-40B4-BE49-F238E27FC236}">
                <a16:creationId xmlns:a16="http://schemas.microsoft.com/office/drawing/2014/main" id="{615546A7-0B30-459D-BACC-4A12E7B05BA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178025" y="4572"/>
            <a:ext cx="3965976" cy="5138928"/>
          </a:xfrm>
          <a:prstGeom prst="rect">
            <a:avLst/>
          </a:prstGeom>
        </p:spPr>
      </p:pic>
    </p:spTree>
    <p:extLst>
      <p:ext uri="{BB962C8B-B14F-4D97-AF65-F5344CB8AC3E}">
        <p14:creationId xmlns:p14="http://schemas.microsoft.com/office/powerpoint/2010/main" val="242836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381148-5F9B-1849-8342-4A6540056E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Page | </a:t>
            </a:r>
            <a:fld id="{ED4C2BA2-C050-4046-8FA0-1CAF6CDE22B9}" type="slidenum">
              <a:rPr kumimoji="0" lang="en-GB" sz="800" b="1" i="0" u="none" strike="noStrike" kern="1200" cap="none" spc="0" normalizeH="0" baseline="0" noProof="0" smtClean="0">
                <a:ln>
                  <a:noFill/>
                </a:ln>
                <a:solidFill>
                  <a:srgbClr val="FFFFFF"/>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 name="Text Placeholder 2">
            <a:extLst>
              <a:ext uri="{FF2B5EF4-FFF2-40B4-BE49-F238E27FC236}">
                <a16:creationId xmlns:a16="http://schemas.microsoft.com/office/drawing/2014/main" id="{476F35AC-B092-A144-A425-C6ECFA8904F3}"/>
              </a:ext>
            </a:extLst>
          </p:cNvPr>
          <p:cNvSpPr>
            <a:spLocks noGrp="1"/>
          </p:cNvSpPr>
          <p:nvPr>
            <p:ph type="body" sz="quarter" idx="13"/>
          </p:nvPr>
        </p:nvSpPr>
        <p:spPr>
          <a:xfrm>
            <a:off x="250824" y="272552"/>
            <a:ext cx="6584256" cy="1129028"/>
          </a:xfrm>
        </p:spPr>
        <p:txBody>
          <a:bodyPr/>
          <a:lstStyle/>
          <a:p>
            <a:r>
              <a:rPr lang="en-US" dirty="0">
                <a:solidFill>
                  <a:schemeClr val="accent2"/>
                </a:solidFill>
              </a:rPr>
              <a:t>Future Energy Scenarios: </a:t>
            </a:r>
            <a:r>
              <a:rPr lang="en-US" sz="2400" dirty="0"/>
              <a:t/>
            </a:r>
            <a:br>
              <a:rPr lang="en-US" sz="2400" dirty="0"/>
            </a:br>
            <a:r>
              <a:rPr lang="en-US" sz="3200" dirty="0"/>
              <a:t>Net-zero </a:t>
            </a:r>
            <a:r>
              <a:rPr lang="en-US" sz="3200" i="1" dirty="0"/>
              <a:t>is</a:t>
            </a:r>
            <a:r>
              <a:rPr lang="en-US" sz="3200" dirty="0"/>
              <a:t> achievable by 2050</a:t>
            </a:r>
            <a:endParaRPr lang="en-US" sz="2400" dirty="0"/>
          </a:p>
        </p:txBody>
      </p:sp>
      <p:sp>
        <p:nvSpPr>
          <p:cNvPr id="18" name="Text Placeholder 4">
            <a:extLst>
              <a:ext uri="{FF2B5EF4-FFF2-40B4-BE49-F238E27FC236}">
                <a16:creationId xmlns:a16="http://schemas.microsoft.com/office/drawing/2014/main" id="{D2C562D0-3A60-0343-AD58-5CCF0ADB5F37}"/>
              </a:ext>
            </a:extLst>
          </p:cNvPr>
          <p:cNvSpPr txBox="1">
            <a:spLocks/>
          </p:cNvSpPr>
          <p:nvPr/>
        </p:nvSpPr>
        <p:spPr>
          <a:xfrm>
            <a:off x="3368778" y="3141686"/>
            <a:ext cx="2255767" cy="272071"/>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38AAE0"/>
              </a:buClr>
              <a:buSzTx/>
              <a:buFont typeface="Century Gothic" panose="020B0502020202020204" pitchFamily="34" charset="0"/>
              <a:buNone/>
              <a:tabLst/>
              <a:defRPr/>
            </a:pPr>
            <a:r>
              <a:rPr kumimoji="0" lang="en-GB" altLang="en-US" sz="2400" b="1" i="0" u="none" strike="noStrike" kern="1200" cap="none" spc="0" normalizeH="0" baseline="0" noProof="0" dirty="0">
                <a:ln>
                  <a:noFill/>
                </a:ln>
                <a:solidFill>
                  <a:srgbClr val="FFFFFF"/>
                </a:solidFill>
                <a:effectLst/>
                <a:uLnTx/>
                <a:uFillTx/>
                <a:latin typeface="Century Gothic"/>
                <a:ea typeface="+mn-ea"/>
                <a:cs typeface="+mn-cs"/>
              </a:rPr>
              <a:t>1.4 GW</a:t>
            </a:r>
          </a:p>
        </p:txBody>
      </p:sp>
      <p:sp>
        <p:nvSpPr>
          <p:cNvPr id="19" name="Rectangle 18">
            <a:extLst>
              <a:ext uri="{FF2B5EF4-FFF2-40B4-BE49-F238E27FC236}">
                <a16:creationId xmlns:a16="http://schemas.microsoft.com/office/drawing/2014/main" id="{B905575B-2C8D-8F40-B719-94145D98DFE8}"/>
              </a:ext>
            </a:extLst>
          </p:cNvPr>
          <p:cNvSpPr/>
          <p:nvPr/>
        </p:nvSpPr>
        <p:spPr>
          <a:xfrm>
            <a:off x="3368777" y="3522358"/>
            <a:ext cx="2130777" cy="628249"/>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050" b="1" dirty="0">
                <a:solidFill>
                  <a:schemeClr val="accent2"/>
                </a:solidFill>
                <a:latin typeface="Century Gothic"/>
              </a:rPr>
              <a:t>Solar capacity added to the grid every year until 2050</a:t>
            </a:r>
            <a:endParaRPr kumimoji="0" lang="en-GB" altLang="en-US" sz="1050" b="1" i="0" u="none" strike="noStrike" kern="1200" cap="none" spc="0" normalizeH="0" baseline="0" noProof="0" dirty="0">
              <a:ln>
                <a:noFill/>
              </a:ln>
              <a:solidFill>
                <a:schemeClr val="accent2"/>
              </a:solidFill>
              <a:effectLst/>
              <a:uLnTx/>
              <a:uFillTx/>
              <a:latin typeface="Century Gothic"/>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GB" altLang="en-US" sz="1050" b="1" i="0" u="none" strike="noStrike" kern="1200" cap="none" spc="0" normalizeH="0" baseline="0" noProof="0" dirty="0">
              <a:ln>
                <a:noFill/>
              </a:ln>
              <a:solidFill>
                <a:srgbClr val="38AAE0"/>
              </a:solidFill>
              <a:effectLst/>
              <a:uLnTx/>
              <a:uFillTx/>
              <a:latin typeface="Century Gothic"/>
            </a:endParaRPr>
          </a:p>
        </p:txBody>
      </p:sp>
      <p:sp>
        <p:nvSpPr>
          <p:cNvPr id="16" name="Text Placeholder 4">
            <a:extLst>
              <a:ext uri="{FF2B5EF4-FFF2-40B4-BE49-F238E27FC236}">
                <a16:creationId xmlns:a16="http://schemas.microsoft.com/office/drawing/2014/main" id="{C5960E23-45B9-4A67-8201-84C26CE9B940}"/>
              </a:ext>
            </a:extLst>
          </p:cNvPr>
          <p:cNvSpPr txBox="1">
            <a:spLocks/>
          </p:cNvSpPr>
          <p:nvPr/>
        </p:nvSpPr>
        <p:spPr>
          <a:xfrm>
            <a:off x="6202062" y="3141686"/>
            <a:ext cx="2255767" cy="272071"/>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38AAE0"/>
              </a:buClr>
              <a:buSzTx/>
              <a:buFont typeface="Century Gothic" panose="020B0502020202020204" pitchFamily="34" charset="0"/>
              <a:buNone/>
              <a:tabLst/>
              <a:defRPr/>
            </a:pPr>
            <a:r>
              <a:rPr lang="en-GB" altLang="en-US" sz="2400" b="1" dirty="0">
                <a:solidFill>
                  <a:srgbClr val="FFFFFF"/>
                </a:solidFill>
                <a:latin typeface="Century Gothic"/>
              </a:rPr>
              <a:t>3 </a:t>
            </a:r>
            <a:r>
              <a:rPr kumimoji="0" lang="en-GB" altLang="en-US" sz="2400" b="1" i="0" u="none" strike="noStrike" kern="1200" cap="none" spc="0" normalizeH="0" baseline="0" noProof="0" dirty="0">
                <a:ln>
                  <a:noFill/>
                </a:ln>
                <a:solidFill>
                  <a:srgbClr val="FFFFFF"/>
                </a:solidFill>
                <a:effectLst/>
                <a:uLnTx/>
                <a:uFillTx/>
                <a:latin typeface="Century Gothic"/>
              </a:rPr>
              <a:t>GW</a:t>
            </a:r>
          </a:p>
        </p:txBody>
      </p:sp>
      <p:sp>
        <p:nvSpPr>
          <p:cNvPr id="17" name="Rectangle 16">
            <a:extLst>
              <a:ext uri="{FF2B5EF4-FFF2-40B4-BE49-F238E27FC236}">
                <a16:creationId xmlns:a16="http://schemas.microsoft.com/office/drawing/2014/main" id="{D5388521-D701-4737-99D7-DDDB768D0634}"/>
              </a:ext>
            </a:extLst>
          </p:cNvPr>
          <p:cNvSpPr/>
          <p:nvPr/>
        </p:nvSpPr>
        <p:spPr>
          <a:xfrm>
            <a:off x="6202061" y="3522358"/>
            <a:ext cx="2130777" cy="628249"/>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050" b="1" dirty="0">
                <a:solidFill>
                  <a:schemeClr val="accent2"/>
                </a:solidFill>
                <a:latin typeface="Century Gothic"/>
              </a:rPr>
              <a:t>Wind capacity added to the grid every year until 2050</a:t>
            </a:r>
            <a:endParaRPr kumimoji="0" lang="en-GB" altLang="en-US" sz="1050" b="1" i="0" u="none" strike="noStrike" kern="1200" cap="none" spc="0" normalizeH="0" baseline="0" noProof="0" dirty="0">
              <a:ln>
                <a:noFill/>
              </a:ln>
              <a:solidFill>
                <a:schemeClr val="accent2"/>
              </a:solidFill>
              <a:effectLst/>
              <a:uLnTx/>
              <a:uFillTx/>
              <a:latin typeface="Century Gothic"/>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GB" altLang="en-US" sz="1050" b="1" i="0" u="none" strike="noStrike" kern="1200" cap="none" spc="0" normalizeH="0" baseline="0" noProof="0" dirty="0">
              <a:ln>
                <a:noFill/>
              </a:ln>
              <a:solidFill>
                <a:srgbClr val="38AAE0"/>
              </a:solidFill>
              <a:effectLst/>
              <a:uLnTx/>
              <a:uFillTx/>
              <a:latin typeface="Century Gothic"/>
            </a:endParaRPr>
          </a:p>
        </p:txBody>
      </p:sp>
      <p:pic>
        <p:nvPicPr>
          <p:cNvPr id="5" name="Picture 4">
            <a:extLst>
              <a:ext uri="{FF2B5EF4-FFF2-40B4-BE49-F238E27FC236}">
                <a16:creationId xmlns:a16="http://schemas.microsoft.com/office/drawing/2014/main" id="{7452E5BF-74AF-49D0-B123-23381CC9F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893" y="1677476"/>
            <a:ext cx="1355609" cy="1346631"/>
          </a:xfrm>
          <a:prstGeom prst="rect">
            <a:avLst/>
          </a:prstGeom>
        </p:spPr>
      </p:pic>
      <p:pic>
        <p:nvPicPr>
          <p:cNvPr id="7" name="Picture 6">
            <a:extLst>
              <a:ext uri="{FF2B5EF4-FFF2-40B4-BE49-F238E27FC236}">
                <a16:creationId xmlns:a16="http://schemas.microsoft.com/office/drawing/2014/main" id="{B941269E-BBE8-4530-BCF3-B39D0D345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282" y="1677476"/>
            <a:ext cx="1355609" cy="1355609"/>
          </a:xfrm>
          <a:prstGeom prst="rect">
            <a:avLst/>
          </a:prstGeom>
        </p:spPr>
      </p:pic>
      <p:pic>
        <p:nvPicPr>
          <p:cNvPr id="6" name="Picture 5">
            <a:extLst>
              <a:ext uri="{FF2B5EF4-FFF2-40B4-BE49-F238E27FC236}">
                <a16:creationId xmlns:a16="http://schemas.microsoft.com/office/drawing/2014/main" id="{78427B8A-E28D-484A-B143-FF320065848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6504" y="1677476"/>
            <a:ext cx="1355609" cy="1355609"/>
          </a:xfrm>
          <a:prstGeom prst="rect">
            <a:avLst/>
          </a:prstGeom>
        </p:spPr>
      </p:pic>
      <p:sp>
        <p:nvSpPr>
          <p:cNvPr id="12" name="Text Placeholder 4">
            <a:extLst>
              <a:ext uri="{FF2B5EF4-FFF2-40B4-BE49-F238E27FC236}">
                <a16:creationId xmlns:a16="http://schemas.microsoft.com/office/drawing/2014/main" id="{F88C13E6-C5F1-4C08-8296-29FBF77C7569}"/>
              </a:ext>
            </a:extLst>
          </p:cNvPr>
          <p:cNvSpPr txBox="1">
            <a:spLocks/>
          </p:cNvSpPr>
          <p:nvPr/>
        </p:nvSpPr>
        <p:spPr>
          <a:xfrm>
            <a:off x="686171" y="3141686"/>
            <a:ext cx="2255767" cy="272071"/>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Century Gothic" panose="020B0502020202020204" pitchFamily="34" charset="0"/>
              <a:buChar char="&gt;"/>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Century Gothic" panose="020B0502020202020204" pitchFamily="34" charset="0"/>
              <a:buChar char="&g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600"/>
              </a:spcBef>
              <a:spcAft>
                <a:spcPts val="0"/>
              </a:spcAft>
              <a:buClr>
                <a:srgbClr val="38AAE0"/>
              </a:buClr>
              <a:buSzTx/>
              <a:buFont typeface="Century Gothic" panose="020B0502020202020204" pitchFamily="34" charset="0"/>
              <a:buNone/>
              <a:tabLst/>
              <a:defRPr/>
            </a:pPr>
            <a:r>
              <a:rPr kumimoji="0" lang="en-GB" altLang="en-US" sz="2400" b="1" i="0" u="none" strike="noStrike" kern="1200" cap="none" spc="0" normalizeH="0" baseline="0" noProof="0" dirty="0">
                <a:ln>
                  <a:noFill/>
                </a:ln>
                <a:solidFill>
                  <a:srgbClr val="FFFFFF"/>
                </a:solidFill>
                <a:effectLst/>
                <a:uLnTx/>
                <a:uFillTx/>
                <a:latin typeface="Century Gothic"/>
                <a:ea typeface="+mn-ea"/>
                <a:cs typeface="+mn-cs"/>
              </a:rPr>
              <a:t>40 GW</a:t>
            </a:r>
          </a:p>
        </p:txBody>
      </p:sp>
      <p:sp>
        <p:nvSpPr>
          <p:cNvPr id="13" name="Rectangle 12">
            <a:extLst>
              <a:ext uri="{FF2B5EF4-FFF2-40B4-BE49-F238E27FC236}">
                <a16:creationId xmlns:a16="http://schemas.microsoft.com/office/drawing/2014/main" id="{14B7FDAA-379C-4302-84B1-E5F1EF85F665}"/>
              </a:ext>
            </a:extLst>
          </p:cNvPr>
          <p:cNvSpPr/>
          <p:nvPr/>
        </p:nvSpPr>
        <p:spPr>
          <a:xfrm>
            <a:off x="686170" y="3522358"/>
            <a:ext cx="2130777" cy="628249"/>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050" b="1" dirty="0">
                <a:solidFill>
                  <a:schemeClr val="accent2"/>
                </a:solidFill>
                <a:latin typeface="Century Gothic"/>
              </a:rPr>
              <a:t>Renewable generation deployed by 2030 </a:t>
            </a:r>
            <a:endParaRPr kumimoji="0" lang="en-GB" altLang="en-US" sz="1050" b="1" i="0" u="none" strike="noStrike" kern="1200" cap="none" spc="0" normalizeH="0" baseline="0" noProof="0" dirty="0">
              <a:ln>
                <a:noFill/>
              </a:ln>
              <a:solidFill>
                <a:schemeClr val="accent2"/>
              </a:solidFill>
              <a:effectLst/>
              <a:uLnTx/>
              <a:uFillTx/>
              <a:latin typeface="Century Gothic"/>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GB" altLang="en-US" sz="1050" b="1" i="0" u="none" strike="noStrike" kern="1200" cap="none" spc="0" normalizeH="0" baseline="0" noProof="0" dirty="0">
              <a:ln>
                <a:noFill/>
              </a:ln>
              <a:solidFill>
                <a:srgbClr val="38AAE0"/>
              </a:solidFill>
              <a:effectLst/>
              <a:uLnTx/>
              <a:uFillTx/>
              <a:latin typeface="Century Gothic"/>
            </a:endParaRPr>
          </a:p>
        </p:txBody>
      </p:sp>
    </p:spTree>
    <p:extLst>
      <p:ext uri="{BB962C8B-B14F-4D97-AF65-F5344CB8AC3E}">
        <p14:creationId xmlns:p14="http://schemas.microsoft.com/office/powerpoint/2010/main" val="234382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25F326-8C00-46FD-B4DF-0FF1F9AAD250}"/>
              </a:ext>
            </a:extLst>
          </p:cNvPr>
          <p:cNvSpPr>
            <a:spLocks noGrp="1"/>
          </p:cNvSpPr>
          <p:nvPr>
            <p:ph type="body" sz="quarter" idx="13"/>
          </p:nvPr>
        </p:nvSpPr>
        <p:spPr/>
        <p:txBody>
          <a:bodyPr/>
          <a:lstStyle/>
          <a:p>
            <a:r>
              <a:rPr lang="en-GB" b="1" dirty="0"/>
              <a:t>Audience poll</a:t>
            </a:r>
          </a:p>
        </p:txBody>
      </p:sp>
      <p:sp>
        <p:nvSpPr>
          <p:cNvPr id="5" name="Text Placeholder 4">
            <a:extLst>
              <a:ext uri="{FF2B5EF4-FFF2-40B4-BE49-F238E27FC236}">
                <a16:creationId xmlns:a16="http://schemas.microsoft.com/office/drawing/2014/main" id="{451E9A8C-3466-4BFB-8490-CA75687F2394}"/>
              </a:ext>
            </a:extLst>
          </p:cNvPr>
          <p:cNvSpPr>
            <a:spLocks noGrp="1"/>
          </p:cNvSpPr>
          <p:nvPr>
            <p:ph type="body" sz="quarter" idx="14"/>
          </p:nvPr>
        </p:nvSpPr>
        <p:spPr>
          <a:xfrm>
            <a:off x="3311352" y="411511"/>
            <a:ext cx="5581127" cy="3179721"/>
          </a:xfrm>
        </p:spPr>
        <p:txBody>
          <a:bodyPr/>
          <a:lstStyle/>
          <a:p>
            <a:pPr marL="0" indent="0">
              <a:buNone/>
            </a:pPr>
            <a:r>
              <a:rPr lang="en-GB" sz="1800" b="1" dirty="0"/>
              <a:t>What’s the biggest challenge for independent generators in achieving the renewable growth targets set out in the Future Energy Scenarios Report?</a:t>
            </a:r>
            <a:endParaRPr lang="en-GB" sz="1800" dirty="0"/>
          </a:p>
          <a:p>
            <a:pPr marL="0" indent="0">
              <a:buNone/>
            </a:pPr>
            <a:endParaRPr lang="en-GB" dirty="0"/>
          </a:p>
          <a:p>
            <a:pPr marL="342900" lvl="0" indent="-342900">
              <a:buFont typeface="+mj-lt"/>
              <a:buAutoNum type="alphaLcPeriod"/>
            </a:pPr>
            <a:r>
              <a:rPr lang="en-GB" sz="1600" dirty="0"/>
              <a:t>Policy support</a:t>
            </a:r>
          </a:p>
          <a:p>
            <a:pPr marL="342900" lvl="0" indent="-342900">
              <a:buFont typeface="+mj-lt"/>
              <a:buAutoNum type="alphaLcPeriod"/>
            </a:pPr>
            <a:r>
              <a:rPr lang="en-GB" sz="1600" dirty="0"/>
              <a:t>Investor confidence </a:t>
            </a:r>
          </a:p>
          <a:p>
            <a:pPr marL="342900" lvl="0" indent="-342900">
              <a:buFont typeface="+mj-lt"/>
              <a:buAutoNum type="alphaLcPeriod"/>
            </a:pPr>
            <a:r>
              <a:rPr lang="en-GB" sz="1600" dirty="0"/>
              <a:t>Revenue certainty </a:t>
            </a:r>
          </a:p>
          <a:p>
            <a:pPr marL="342900" lvl="0" indent="-342900">
              <a:buFont typeface="+mj-lt"/>
              <a:buAutoNum type="alphaLcPeriod"/>
            </a:pPr>
            <a:r>
              <a:rPr lang="en-GB" sz="1600" dirty="0"/>
              <a:t>Grid infrastructure</a:t>
            </a:r>
          </a:p>
          <a:p>
            <a:pPr marL="0" indent="0">
              <a:buNone/>
            </a:pPr>
            <a:endParaRPr lang="en-GB" dirty="0"/>
          </a:p>
        </p:txBody>
      </p:sp>
      <p:sp>
        <p:nvSpPr>
          <p:cNvPr id="2" name="Slide Number Placeholder 1">
            <a:extLst>
              <a:ext uri="{FF2B5EF4-FFF2-40B4-BE49-F238E27FC236}">
                <a16:creationId xmlns:a16="http://schemas.microsoft.com/office/drawing/2014/main" id="{464CAC7F-DAF9-4DEE-80CE-42F5B158D0DE}"/>
              </a:ext>
            </a:extLst>
          </p:cNvPr>
          <p:cNvSpPr>
            <a:spLocks noGrp="1"/>
          </p:cNvSpPr>
          <p:nvPr>
            <p:ph type="sldNum" sz="quarter" idx="4294967295"/>
          </p:nvPr>
        </p:nvSpPr>
        <p:spPr>
          <a:xfrm>
            <a:off x="7086600" y="4754563"/>
            <a:ext cx="2057400" cy="274637"/>
          </a:xfrm>
        </p:spPr>
        <p:txBody>
          <a:bodyPr/>
          <a:lstStyle/>
          <a:p>
            <a:r>
              <a:rPr lang="en-GB"/>
              <a:t>Page | </a:t>
            </a:r>
            <a:fld id="{ED4C2BA2-C050-4046-8FA0-1CAF6CDE22B9}" type="slidenum">
              <a:rPr lang="en-GB" smtClean="0"/>
              <a:pPr/>
              <a:t>5</a:t>
            </a:fld>
            <a:endParaRPr lang="en-GB" dirty="0"/>
          </a:p>
        </p:txBody>
      </p:sp>
    </p:spTree>
    <p:extLst>
      <p:ext uri="{BB962C8B-B14F-4D97-AF65-F5344CB8AC3E}">
        <p14:creationId xmlns:p14="http://schemas.microsoft.com/office/powerpoint/2010/main" val="376300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73B363-D5D2-499F-BEAB-1C58F3819FAB}"/>
              </a:ext>
            </a:extLst>
          </p:cNvPr>
          <p:cNvSpPr>
            <a:spLocks noGrp="1"/>
          </p:cNvSpPr>
          <p:nvPr>
            <p:ph type="body" sz="quarter" idx="13"/>
          </p:nvPr>
        </p:nvSpPr>
        <p:spPr/>
        <p:txBody>
          <a:bodyPr/>
          <a:lstStyle/>
          <a:p>
            <a:r>
              <a:rPr lang="en-GB" dirty="0"/>
              <a:t>How do we get there? The role of the supplier</a:t>
            </a:r>
          </a:p>
        </p:txBody>
      </p:sp>
      <p:pic>
        <p:nvPicPr>
          <p:cNvPr id="3" name="Picture 2">
            <a:extLst>
              <a:ext uri="{FF2B5EF4-FFF2-40B4-BE49-F238E27FC236}">
                <a16:creationId xmlns:a16="http://schemas.microsoft.com/office/drawing/2014/main" id="{AD107AF7-CC61-45AB-B4DD-35A7DAA6D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26" y="1617643"/>
            <a:ext cx="1914310" cy="1908213"/>
          </a:xfrm>
          <a:prstGeom prst="rect">
            <a:avLst/>
          </a:prstGeom>
        </p:spPr>
      </p:pic>
      <p:pic>
        <p:nvPicPr>
          <p:cNvPr id="7" name="Picture 6">
            <a:extLst>
              <a:ext uri="{FF2B5EF4-FFF2-40B4-BE49-F238E27FC236}">
                <a16:creationId xmlns:a16="http://schemas.microsoft.com/office/drawing/2014/main" id="{16616ADF-1CF1-461C-BE2C-C9220943CED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57202" y="1656952"/>
            <a:ext cx="1829596" cy="1829596"/>
          </a:xfrm>
          <a:prstGeom prst="rect">
            <a:avLst/>
          </a:prstGeom>
        </p:spPr>
      </p:pic>
      <p:pic>
        <p:nvPicPr>
          <p:cNvPr id="9" name="Picture 8">
            <a:extLst>
              <a:ext uri="{FF2B5EF4-FFF2-40B4-BE49-F238E27FC236}">
                <a16:creationId xmlns:a16="http://schemas.microsoft.com/office/drawing/2014/main" id="{A75CF6F0-A6E9-46A6-B1D3-C6CD3C3E201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30419" y="1656952"/>
            <a:ext cx="1823769" cy="1829596"/>
          </a:xfrm>
          <a:prstGeom prst="rect">
            <a:avLst/>
          </a:prstGeom>
        </p:spPr>
      </p:pic>
      <p:sp>
        <p:nvSpPr>
          <p:cNvPr id="10" name="TextBox 9">
            <a:extLst>
              <a:ext uri="{FF2B5EF4-FFF2-40B4-BE49-F238E27FC236}">
                <a16:creationId xmlns:a16="http://schemas.microsoft.com/office/drawing/2014/main" id="{E0538182-DE36-4B19-B3CA-84020C1A7547}"/>
              </a:ext>
            </a:extLst>
          </p:cNvPr>
          <p:cNvSpPr txBox="1"/>
          <p:nvPr/>
        </p:nvSpPr>
        <p:spPr>
          <a:xfrm>
            <a:off x="408562" y="3589506"/>
            <a:ext cx="2354094" cy="584775"/>
          </a:xfrm>
          <a:prstGeom prst="rect">
            <a:avLst/>
          </a:prstGeom>
          <a:noFill/>
        </p:spPr>
        <p:txBody>
          <a:bodyPr wrap="square" rtlCol="0">
            <a:spAutoFit/>
          </a:bodyPr>
          <a:lstStyle/>
          <a:p>
            <a:pPr algn="ctr"/>
            <a:r>
              <a:rPr lang="en-GB" sz="1600" b="1" dirty="0">
                <a:solidFill>
                  <a:schemeClr val="tx2"/>
                </a:solidFill>
                <a:latin typeface="+mn-lt"/>
              </a:rPr>
              <a:t>Investment and technology</a:t>
            </a:r>
          </a:p>
        </p:txBody>
      </p:sp>
      <p:sp>
        <p:nvSpPr>
          <p:cNvPr id="11" name="TextBox 10">
            <a:extLst>
              <a:ext uri="{FF2B5EF4-FFF2-40B4-BE49-F238E27FC236}">
                <a16:creationId xmlns:a16="http://schemas.microsoft.com/office/drawing/2014/main" id="{41B3F092-BE7C-4773-A8D1-5F11D817A0BF}"/>
              </a:ext>
            </a:extLst>
          </p:cNvPr>
          <p:cNvSpPr txBox="1"/>
          <p:nvPr/>
        </p:nvSpPr>
        <p:spPr>
          <a:xfrm>
            <a:off x="3385225" y="3589506"/>
            <a:ext cx="2354094" cy="584775"/>
          </a:xfrm>
          <a:prstGeom prst="rect">
            <a:avLst/>
          </a:prstGeom>
          <a:noFill/>
        </p:spPr>
        <p:txBody>
          <a:bodyPr wrap="square" rtlCol="0">
            <a:spAutoFit/>
          </a:bodyPr>
          <a:lstStyle/>
          <a:p>
            <a:pPr algn="ctr"/>
            <a:r>
              <a:rPr lang="en-GB" sz="1600" b="1" dirty="0">
                <a:solidFill>
                  <a:schemeClr val="tx2"/>
                </a:solidFill>
                <a:latin typeface="+mn-lt"/>
              </a:rPr>
              <a:t>Revenue streams and contract structures</a:t>
            </a:r>
          </a:p>
        </p:txBody>
      </p:sp>
      <p:sp>
        <p:nvSpPr>
          <p:cNvPr id="12" name="TextBox 11">
            <a:extLst>
              <a:ext uri="{FF2B5EF4-FFF2-40B4-BE49-F238E27FC236}">
                <a16:creationId xmlns:a16="http://schemas.microsoft.com/office/drawing/2014/main" id="{C99BE988-68C6-466A-84DE-E7A1E2B29586}"/>
              </a:ext>
            </a:extLst>
          </p:cNvPr>
          <p:cNvSpPr txBox="1"/>
          <p:nvPr/>
        </p:nvSpPr>
        <p:spPr>
          <a:xfrm>
            <a:off x="6361887" y="3549559"/>
            <a:ext cx="2354095" cy="584775"/>
          </a:xfrm>
          <a:prstGeom prst="rect">
            <a:avLst/>
          </a:prstGeom>
          <a:noFill/>
        </p:spPr>
        <p:txBody>
          <a:bodyPr wrap="square" rtlCol="0">
            <a:spAutoFit/>
          </a:bodyPr>
          <a:lstStyle/>
          <a:p>
            <a:pPr algn="ctr"/>
            <a:r>
              <a:rPr lang="en-GB" sz="1600" b="1" dirty="0">
                <a:solidFill>
                  <a:schemeClr val="tx2"/>
                </a:solidFill>
                <a:latin typeface="+mn-lt"/>
              </a:rPr>
              <a:t>Enabling </a:t>
            </a:r>
          </a:p>
          <a:p>
            <a:pPr algn="ctr"/>
            <a:r>
              <a:rPr lang="en-GB" sz="1600" b="1" dirty="0">
                <a:solidFill>
                  <a:schemeClr val="tx2"/>
                </a:solidFill>
                <a:latin typeface="+mn-lt"/>
              </a:rPr>
              <a:t>co-location</a:t>
            </a:r>
          </a:p>
        </p:txBody>
      </p:sp>
    </p:spTree>
    <p:extLst>
      <p:ext uri="{BB962C8B-B14F-4D97-AF65-F5344CB8AC3E}">
        <p14:creationId xmlns:p14="http://schemas.microsoft.com/office/powerpoint/2010/main" val="347075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69CDDCB-88AB-42AA-BE1C-F8494CD41AB4}"/>
              </a:ext>
            </a:extLst>
          </p:cNvPr>
          <p:cNvSpPr txBox="1">
            <a:spLocks/>
          </p:cNvSpPr>
          <p:nvPr/>
        </p:nvSpPr>
        <p:spPr>
          <a:xfrm>
            <a:off x="331839" y="4309294"/>
            <a:ext cx="5449529" cy="74940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Century Gothic" panose="020B0502020202020204" pitchFamily="34" charset="0"/>
              <a:buChar char="&gt;"/>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00" b="1" dirty="0">
                <a:solidFill>
                  <a:schemeClr val="bg1"/>
                </a:solidFill>
              </a:rPr>
              <a:t>N.B.: </a:t>
            </a:r>
            <a:r>
              <a:rPr lang="en-GB" sz="700" dirty="0">
                <a:solidFill>
                  <a:schemeClr val="bg1"/>
                </a:solidFill>
              </a:rPr>
              <a:t>This slide deck was created by SmartestEnergy for registered participants of our webinar series. Participants are asked to register to attend the individual webinar broadcasts, and resultantly receive a copy of the corresponding slides. </a:t>
            </a:r>
          </a:p>
          <a:p>
            <a:pPr marL="0" indent="0">
              <a:buNone/>
            </a:pPr>
            <a:r>
              <a:rPr lang="en-GB" sz="700" b="1" dirty="0">
                <a:solidFill>
                  <a:schemeClr val="bg1"/>
                </a:solidFill>
              </a:rPr>
              <a:t>Communications Preferences: </a:t>
            </a:r>
            <a:r>
              <a:rPr lang="en-GB" sz="700" dirty="0">
                <a:solidFill>
                  <a:schemeClr val="bg1"/>
                </a:solidFill>
              </a:rPr>
              <a:t>We take the privacy of your information seriously, and want to provide you with the option to manage your communication preferences at any time. You can </a:t>
            </a:r>
            <a:r>
              <a:rPr lang="en-GB" sz="700" u="sng" dirty="0">
                <a:solidFill>
                  <a:schemeClr val="bg1"/>
                </a:solidFill>
                <a:hlinkClick r:id="rId3">
                  <a:extLst>
                    <a:ext uri="{A12FA001-AC4F-418D-AE19-62706E023703}">
                      <ahyp:hlinkClr xmlns:ahyp="http://schemas.microsoft.com/office/drawing/2018/hyperlinkcolor" xmlns="" val="tx"/>
                    </a:ext>
                  </a:extLst>
                </a:hlinkClick>
              </a:rPr>
              <a:t>opt in or unsubscribe</a:t>
            </a:r>
            <a:r>
              <a:rPr lang="en-GB" sz="700" dirty="0">
                <a:solidFill>
                  <a:schemeClr val="bg1"/>
                </a:solidFill>
              </a:rPr>
              <a:t> from SmartestEnergy’s wider email marketing correspondence and view our </a:t>
            </a:r>
            <a:r>
              <a:rPr lang="en-GB" sz="700" u="sng" dirty="0">
                <a:solidFill>
                  <a:schemeClr val="bg1"/>
                </a:solidFill>
                <a:hlinkClick r:id="rId4">
                  <a:extLst>
                    <a:ext uri="{A12FA001-AC4F-418D-AE19-62706E023703}">
                      <ahyp:hlinkClr xmlns:ahyp="http://schemas.microsoft.com/office/drawing/2018/hyperlinkcolor" xmlns="" val="tx"/>
                    </a:ext>
                  </a:extLst>
                </a:hlinkClick>
              </a:rPr>
              <a:t>Privacy Policy</a:t>
            </a:r>
            <a:r>
              <a:rPr lang="en-GB" sz="700" dirty="0">
                <a:solidFill>
                  <a:schemeClr val="bg1"/>
                </a:solidFill>
              </a:rPr>
              <a:t> online at anytime.  </a:t>
            </a:r>
          </a:p>
          <a:p>
            <a:endParaRPr lang="en-GB" sz="700" dirty="0">
              <a:solidFill>
                <a:schemeClr val="bg1"/>
              </a:solidFill>
            </a:endParaRPr>
          </a:p>
        </p:txBody>
      </p:sp>
    </p:spTree>
    <p:extLst>
      <p:ext uri="{BB962C8B-B14F-4D97-AF65-F5344CB8AC3E}">
        <p14:creationId xmlns:p14="http://schemas.microsoft.com/office/powerpoint/2010/main" val="3062190554"/>
      </p:ext>
    </p:extLst>
  </p:cSld>
  <p:clrMapOvr>
    <a:masterClrMapping/>
  </p:clrMapOvr>
</p:sld>
</file>

<file path=ppt/theme/theme1.xml><?xml version="1.0" encoding="utf-8"?>
<a:theme xmlns:a="http://schemas.openxmlformats.org/drawingml/2006/main" name="Custom Design">
  <a:themeElements>
    <a:clrScheme name="Custom 9">
      <a:dk1>
        <a:srgbClr val="000000"/>
      </a:dk1>
      <a:lt1>
        <a:srgbClr val="FFFFFF"/>
      </a:lt1>
      <a:dk2>
        <a:srgbClr val="0B1D42"/>
      </a:dk2>
      <a:lt2>
        <a:srgbClr val="F0F0F0"/>
      </a:lt2>
      <a:accent1>
        <a:srgbClr val="38AAE0"/>
      </a:accent1>
      <a:accent2>
        <a:srgbClr val="FFB71C"/>
      </a:accent2>
      <a:accent3>
        <a:srgbClr val="E01512"/>
      </a:accent3>
      <a:accent4>
        <a:srgbClr val="F0F0F0"/>
      </a:accent4>
      <a:accent5>
        <a:srgbClr val="36578C"/>
      </a:accent5>
      <a:accent6>
        <a:srgbClr val="00B979"/>
      </a:accent6>
      <a:hlink>
        <a:srgbClr val="FFFFFF"/>
      </a:hlink>
      <a:folHlink>
        <a:srgbClr val="FFFFFF"/>
      </a:folHlink>
    </a:clrScheme>
    <a:fontScheme name="SmartestEnerg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400" dirty="0" err="1" smtClean="0">
            <a:solidFill>
              <a:schemeClr val="tx2"/>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86">
      <a:dk1>
        <a:srgbClr val="000000"/>
      </a:dk1>
      <a:lt1>
        <a:srgbClr val="FFFFFF"/>
      </a:lt1>
      <a:dk2>
        <a:srgbClr val="0B1D42"/>
      </a:dk2>
      <a:lt2>
        <a:srgbClr val="F0F0F0"/>
      </a:lt2>
      <a:accent1>
        <a:srgbClr val="38AAE0"/>
      </a:accent1>
      <a:accent2>
        <a:srgbClr val="FFB71C"/>
      </a:accent2>
      <a:accent3>
        <a:srgbClr val="E01512"/>
      </a:accent3>
      <a:accent4>
        <a:srgbClr val="F0F0F0"/>
      </a:accent4>
      <a:accent5>
        <a:srgbClr val="36578C"/>
      </a:accent5>
      <a:accent6>
        <a:srgbClr val="00B979"/>
      </a:accent6>
      <a:hlink>
        <a:srgbClr val="38AAE0"/>
      </a:hlink>
      <a:folHlink>
        <a:srgbClr val="0B1D41"/>
      </a:folHlink>
    </a:clrScheme>
    <a:fontScheme name="SmartestEnerg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400" dirty="0" err="1" smtClean="0">
            <a:solidFill>
              <a:schemeClr val="tx2"/>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2">
      <a:dk1>
        <a:sysClr val="windowText" lastClr="000000"/>
      </a:dk1>
      <a:lt1>
        <a:sysClr val="window" lastClr="FFFFFF"/>
      </a:lt1>
      <a:dk2>
        <a:srgbClr val="0B1D42"/>
      </a:dk2>
      <a:lt2>
        <a:srgbClr val="F0F0F0"/>
      </a:lt2>
      <a:accent1>
        <a:srgbClr val="38ABE0"/>
      </a:accent1>
      <a:accent2>
        <a:srgbClr val="E1B81C"/>
      </a:accent2>
      <a:accent3>
        <a:srgbClr val="36578C"/>
      </a:accent3>
      <a:accent4>
        <a:srgbClr val="E87722"/>
      </a:accent4>
      <a:accent5>
        <a:srgbClr val="00AF66"/>
      </a:accent5>
      <a:accent6>
        <a:srgbClr val="F41512"/>
      </a:accent6>
      <a:hlink>
        <a:srgbClr val="FFFFFF"/>
      </a:hlink>
      <a:folHlink>
        <a:srgbClr val="D8D8D8"/>
      </a:folHlink>
    </a:clrScheme>
    <a:fontScheme name="SmartestEnerg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Custom 186">
      <a:dk1>
        <a:srgbClr val="000000"/>
      </a:dk1>
      <a:lt1>
        <a:srgbClr val="FFFFFF"/>
      </a:lt1>
      <a:dk2>
        <a:srgbClr val="0B1D42"/>
      </a:dk2>
      <a:lt2>
        <a:srgbClr val="F0F0F0"/>
      </a:lt2>
      <a:accent1>
        <a:srgbClr val="38AAE0"/>
      </a:accent1>
      <a:accent2>
        <a:srgbClr val="FFB71C"/>
      </a:accent2>
      <a:accent3>
        <a:srgbClr val="E01512"/>
      </a:accent3>
      <a:accent4>
        <a:srgbClr val="F0F0F0"/>
      </a:accent4>
      <a:accent5>
        <a:srgbClr val="36578C"/>
      </a:accent5>
      <a:accent6>
        <a:srgbClr val="00B979"/>
      </a:accent6>
      <a:hlink>
        <a:srgbClr val="38AAE0"/>
      </a:hlink>
      <a:folHlink>
        <a:srgbClr val="0B1D41"/>
      </a:folHlink>
    </a:clrScheme>
    <a:fontScheme name="SmartestEnerg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400" dirty="0" err="1" smtClean="0">
            <a:solidFill>
              <a:schemeClr val="tx2"/>
            </a:solidFill>
            <a:latin typeface="+mn-lt"/>
          </a:defRPr>
        </a:defPPr>
      </a:lstStyle>
    </a:txDef>
  </a:objectDefaults>
  <a:extraClrSchemeLst/>
  <a:extLst>
    <a:ext uri="{05A4C25C-085E-4340-85A3-A5531E510DB2}">
      <thm15:themeFamily xmlns:thm15="http://schemas.microsoft.com/office/thememl/2012/main" name="SmartestEnergy PPT template with brand colours.potx" id="{FE4DA303-0C76-4386-8B9E-D7C5B39B0B5B}" vid="{D9A95829-5AA2-4895-BEB3-CF1A62E72DE6}"/>
    </a:ext>
  </a:extLst>
</a:theme>
</file>

<file path=ppt/theme/theme5.xml><?xml version="1.0" encoding="utf-8"?>
<a:theme xmlns:a="http://schemas.openxmlformats.org/drawingml/2006/main" name="4_Custom Design">
  <a:themeElements>
    <a:clrScheme name="Custom 7">
      <a:dk1>
        <a:sysClr val="windowText" lastClr="000000"/>
      </a:dk1>
      <a:lt1>
        <a:sysClr val="window" lastClr="FFFFFF"/>
      </a:lt1>
      <a:dk2>
        <a:srgbClr val="0B1D42"/>
      </a:dk2>
      <a:lt2>
        <a:srgbClr val="F0F0F0"/>
      </a:lt2>
      <a:accent1>
        <a:srgbClr val="38ABE0"/>
      </a:accent1>
      <a:accent2>
        <a:srgbClr val="E1B81C"/>
      </a:accent2>
      <a:accent3>
        <a:srgbClr val="36578C"/>
      </a:accent3>
      <a:accent4>
        <a:srgbClr val="E87722"/>
      </a:accent4>
      <a:accent5>
        <a:srgbClr val="00AF66"/>
      </a:accent5>
      <a:accent6>
        <a:srgbClr val="F41512"/>
      </a:accent6>
      <a:hlink>
        <a:srgbClr val="FFFFFF"/>
      </a:hlink>
      <a:folHlink>
        <a:srgbClr val="FFFFFF"/>
      </a:folHlink>
    </a:clrScheme>
    <a:fontScheme name="SmartestEnerg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bcc25c6-db41-451f-b21e-5e68d6632e9c">
      <UserInfo>
        <DisplayName>Bozhidar Bozhkov</DisplayName>
        <AccountId>26</AccountId>
        <AccountType/>
      </UserInfo>
      <UserInfo>
        <DisplayName>Craig O'Brien</DisplayName>
        <AccountId>19</AccountId>
        <AccountType/>
      </UserInfo>
      <UserInfo>
        <DisplayName>Lisa Bunting</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BC5B365092C41BED46FD9AEFF3195" ma:contentTypeVersion="10" ma:contentTypeDescription="Create a new document." ma:contentTypeScope="" ma:versionID="cef3bdabbfe4364defa32dcdd9f5d8e8">
  <xsd:schema xmlns:xsd="http://www.w3.org/2001/XMLSchema" xmlns:xs="http://www.w3.org/2001/XMLSchema" xmlns:p="http://schemas.microsoft.com/office/2006/metadata/properties" xmlns:ns2="16a8b5df-5daf-45ae-bd2b-504e1c7f83fe" xmlns:ns3="abcc25c6-db41-451f-b21e-5e68d6632e9c" targetNamespace="http://schemas.microsoft.com/office/2006/metadata/properties" ma:root="true" ma:fieldsID="3d699ee8199de24c413f9c0c14407697" ns2:_="" ns3:_="">
    <xsd:import namespace="16a8b5df-5daf-45ae-bd2b-504e1c7f83fe"/>
    <xsd:import namespace="abcc25c6-db41-451f-b21e-5e68d6632e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8b5df-5daf-45ae-bd2b-504e1c7f8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cc25c6-db41-451f-b21e-5e68d6632e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4F6E0C-F6B1-4B58-9EAC-6C4E9CE957A5}">
  <ds:schemaRefs>
    <ds:schemaRef ds:uri="16a8b5df-5daf-45ae-bd2b-504e1c7f83f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abcc25c6-db41-451f-b21e-5e68d6632e9c"/>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40AD975-CC56-421C-8C9F-DCEE5C5B186C}">
  <ds:schemaRefs>
    <ds:schemaRef ds:uri="http://schemas.microsoft.com/sharepoint/v3/contenttype/forms"/>
  </ds:schemaRefs>
</ds:datastoreItem>
</file>

<file path=customXml/itemProps3.xml><?xml version="1.0" encoding="utf-8"?>
<ds:datastoreItem xmlns:ds="http://schemas.openxmlformats.org/officeDocument/2006/customXml" ds:itemID="{A1086E6C-E3DC-40DD-BFB7-C5C21F76E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a8b5df-5daf-45ae-bd2b-504e1c7f83fe"/>
    <ds:schemaRef ds:uri="abcc25c6-db41-451f-b21e-5e68d6632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SmartestEnergy Template</Template>
  <TotalTime>8565</TotalTime>
  <Words>279</Words>
  <Application>Microsoft Office PowerPoint</Application>
  <PresentationFormat>On-screen Show (16:9)</PresentationFormat>
  <Paragraphs>44</Paragraphs>
  <Slides>7</Slides>
  <Notes>7</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Adobe Kaiti Std R</vt:lpstr>
      <vt:lpstr>Arial</vt:lpstr>
      <vt:lpstr>Calibri</vt:lpstr>
      <vt:lpstr>Century Gothic</vt:lpstr>
      <vt:lpstr>Gill Sans</vt:lpstr>
      <vt:lpstr>Lato</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SmartestEnergy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Thompson</dc:creator>
  <cp:lastModifiedBy>Rampling, Jaime (RX)</cp:lastModifiedBy>
  <cp:revision>394</cp:revision>
  <cp:lastPrinted>2020-08-18T13:20:03Z</cp:lastPrinted>
  <dcterms:created xsi:type="dcterms:W3CDTF">2018-07-17T14:08:43Z</dcterms:created>
  <dcterms:modified xsi:type="dcterms:W3CDTF">2020-08-19T15:58:07Z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0x010100EB2BC5B365092C41BED46FD9AEFF3195</vt:lpwstr>
  </property>
</Properties>
</file>