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3845" r:id="rId2"/>
    <p:sldId id="1130" r:id="rId3"/>
    <p:sldId id="1125" r:id="rId4"/>
    <p:sldId id="257" r:id="rId5"/>
    <p:sldId id="258" r:id="rId6"/>
    <p:sldId id="256" r:id="rId7"/>
    <p:sldId id="259"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16CFF-86BB-004B-A293-47CE5967A0AE}" type="datetimeFigureOut">
              <a:rPr lang="en-GB" smtClean="0"/>
              <a:t>28/09/2020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7228C-A1F7-A046-8FAF-865F185161D9}" type="slidenum">
              <a:rPr lang="en-GB" smtClean="0"/>
              <a:t>‹#›</a:t>
            </a:fld>
            <a:endParaRPr lang="en-GB"/>
          </a:p>
        </p:txBody>
      </p:sp>
    </p:spTree>
    <p:extLst>
      <p:ext uri="{BB962C8B-B14F-4D97-AF65-F5344CB8AC3E}">
        <p14:creationId xmlns:p14="http://schemas.microsoft.com/office/powerpoint/2010/main" val="284638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93CBB23D-576F-C240-BD56-248B1FC95CAB}"/>
              </a:ext>
            </a:extLst>
          </p:cNvPr>
          <p:cNvSpPr>
            <a:spLocks noGrp="1" noRot="1" noChangeAspect="1" noTextEdit="1"/>
          </p:cNvSpPr>
          <p:nvPr>
            <p:ph type="sldImg"/>
          </p:nvPr>
        </p:nvSpPr>
        <p:spPr>
          <a:ln>
            <a:headEnd/>
            <a:tailEnd/>
          </a:ln>
        </p:spPr>
      </p:sp>
      <p:sp>
        <p:nvSpPr>
          <p:cNvPr id="3" name="Notes Placeholder 2">
            <a:extLst>
              <a:ext uri="{FF2B5EF4-FFF2-40B4-BE49-F238E27FC236}">
                <a16:creationId xmlns:a16="http://schemas.microsoft.com/office/drawing/2014/main" id="{F15F10AE-3432-E243-8453-8A410B943811}"/>
              </a:ext>
            </a:extLst>
          </p:cNvPr>
          <p:cNvSpPr>
            <a:spLocks noGrp="1"/>
          </p:cNvSpPr>
          <p:nvPr>
            <p:ph type="body" idx="1"/>
          </p:nvPr>
        </p:nvSpPr>
        <p:spPr/>
        <p:txBody>
          <a:bodyPr spcFirstLastPara="1">
            <a:noAutofit/>
          </a:bodyPr>
          <a:lstStyle/>
          <a:p>
            <a:pPr eaLnBrk="1" fontAlgn="auto" hangingPunct="1">
              <a:spcBef>
                <a:spcPts val="0"/>
              </a:spcBef>
              <a:spcAft>
                <a:spcPts val="0"/>
              </a:spcAft>
              <a:buSzPts val="1100"/>
              <a:buFont typeface="Arial"/>
              <a:buChar char="●"/>
              <a:defRPr/>
            </a:pPr>
            <a:r>
              <a:rPr lang="en-GB" sz="1200" b="1" kern="1200" dirty="0" err="1">
                <a:solidFill>
                  <a:schemeClr val="tx1"/>
                </a:solidFill>
                <a:latin typeface="+mn-lt"/>
                <a:ea typeface="+mn-ea"/>
                <a:cs typeface="+mn-cs"/>
                <a:sym typeface="Arial"/>
              </a:rPr>
              <a:t>Herzogenrath</a:t>
            </a:r>
            <a:r>
              <a:rPr lang="en-GB" sz="1200" b="1" kern="1200" dirty="0">
                <a:solidFill>
                  <a:schemeClr val="tx1"/>
                </a:solidFill>
                <a:latin typeface="+mn-lt"/>
                <a:ea typeface="+mn-ea"/>
                <a:cs typeface="+mn-cs"/>
                <a:sym typeface="Arial"/>
              </a:rPr>
              <a:t> </a:t>
            </a:r>
            <a:r>
              <a:rPr lang="en-BE" sz="1200" b="1" kern="1200" dirty="0">
                <a:solidFill>
                  <a:schemeClr val="tx1"/>
                </a:solidFill>
                <a:latin typeface="+mn-lt"/>
                <a:ea typeface="+mn-ea"/>
                <a:cs typeface="+mn-cs"/>
                <a:sym typeface="Arial"/>
              </a:rPr>
              <a:t>+ </a:t>
            </a:r>
            <a:r>
              <a:rPr lang="en-US" sz="1200" b="1" kern="1200" dirty="0" err="1">
                <a:solidFill>
                  <a:schemeClr val="tx1"/>
                </a:solidFill>
                <a:latin typeface="+mn-lt"/>
                <a:ea typeface="+mn-ea"/>
                <a:cs typeface="+mn-cs"/>
                <a:sym typeface="Arial"/>
              </a:rPr>
              <a:t>Würselen</a:t>
            </a:r>
            <a:r>
              <a:rPr lang="en-US" sz="1200" b="1" kern="1200" dirty="0">
                <a:solidFill>
                  <a:schemeClr val="tx1"/>
                </a:solidFill>
                <a:latin typeface="+mn-lt"/>
                <a:ea typeface="+mn-ea"/>
                <a:cs typeface="+mn-cs"/>
                <a:sym typeface="Arial"/>
              </a:rPr>
              <a:t> </a:t>
            </a:r>
            <a:r>
              <a:rPr lang="en-BE" sz="1200" b="1" kern="1200" dirty="0">
                <a:solidFill>
                  <a:schemeClr val="tx1"/>
                </a:solidFill>
                <a:latin typeface="+mn-lt"/>
                <a:ea typeface="+mn-ea"/>
                <a:cs typeface="+mn-cs"/>
                <a:sym typeface="Arial"/>
              </a:rPr>
              <a:t>- Germany</a:t>
            </a:r>
            <a:br>
              <a:rPr lang="en-BE" sz="1200" b="1" kern="1200" dirty="0">
                <a:solidFill>
                  <a:schemeClr val="tx1"/>
                </a:solidFill>
                <a:latin typeface="+mn-lt"/>
                <a:ea typeface="+mn-ea"/>
                <a:cs typeface="+mn-cs"/>
                <a:sym typeface="Arial"/>
              </a:rPr>
            </a:br>
            <a:r>
              <a:rPr lang="en-US" sz="1200" kern="1200" dirty="0">
                <a:solidFill>
                  <a:schemeClr val="tx1"/>
                </a:solidFill>
                <a:latin typeface="+mn-lt"/>
                <a:ea typeface="+mn-ea"/>
                <a:cs typeface="+mn-cs"/>
                <a:sym typeface="Arial"/>
              </a:rPr>
              <a:t>Like most towns and cities, the</a:t>
            </a:r>
            <a:r>
              <a:rPr lang="en-BE" sz="1200" kern="1200" dirty="0">
                <a:solidFill>
                  <a:schemeClr val="tx1"/>
                </a:solidFill>
                <a:latin typeface="+mn-lt"/>
                <a:ea typeface="+mn-ea"/>
                <a:cs typeface="+mn-cs"/>
                <a:sym typeface="Arial"/>
              </a:rPr>
              <a:t>se 2 towns </a:t>
            </a:r>
            <a:r>
              <a:rPr lang="en-US" sz="1200" kern="1200" dirty="0">
                <a:solidFill>
                  <a:schemeClr val="tx1"/>
                </a:solidFill>
                <a:latin typeface="+mn-lt"/>
                <a:ea typeface="+mn-ea"/>
                <a:cs typeface="+mn-cs"/>
                <a:sym typeface="Arial"/>
              </a:rPr>
              <a:t>are very conscious of reducing their environmental footprint and cutting energy costs.  In 2015, the two towns decided to replace 4,000 luminaires that had been installed in the 1960s and were no longer providing the required lighting levels. </a:t>
            </a:r>
            <a:br>
              <a:rPr lang="en-US" sz="1200" kern="1200" dirty="0">
                <a:solidFill>
                  <a:schemeClr val="tx1"/>
                </a:solidFill>
                <a:latin typeface="+mn-lt"/>
                <a:ea typeface="+mn-ea"/>
                <a:cs typeface="+mn-cs"/>
                <a:sym typeface="Arial"/>
              </a:rPr>
            </a:br>
            <a:r>
              <a:rPr lang="en-US" sz="1200" kern="1200" dirty="0">
                <a:solidFill>
                  <a:schemeClr val="tx1"/>
                </a:solidFill>
                <a:latin typeface="+mn-lt"/>
                <a:ea typeface="+mn-ea"/>
                <a:cs typeface="+mn-cs"/>
                <a:sym typeface="Arial"/>
              </a:rPr>
              <a:t>While they wanted modern, energy efficient luminaires, they were also keen to upgrade the lighting with a </a:t>
            </a:r>
            <a:r>
              <a:rPr lang="en-US" sz="1200" kern="1200" dirty="0" err="1">
                <a:solidFill>
                  <a:schemeClr val="tx1"/>
                </a:solidFill>
                <a:latin typeface="+mn-lt"/>
                <a:ea typeface="+mn-ea"/>
                <a:cs typeface="+mn-cs"/>
                <a:sym typeface="Arial"/>
              </a:rPr>
              <a:t>Pilzleuchte</a:t>
            </a:r>
            <a:r>
              <a:rPr lang="en-US" sz="1200" kern="1200" dirty="0">
                <a:solidFill>
                  <a:schemeClr val="tx1"/>
                </a:solidFill>
                <a:latin typeface="+mn-lt"/>
                <a:ea typeface="+mn-ea"/>
                <a:cs typeface="+mn-cs"/>
                <a:sym typeface="Arial"/>
              </a:rPr>
              <a:t> (</a:t>
            </a:r>
            <a:r>
              <a:rPr lang="en-US" sz="1200" kern="1200" dirty="0" err="1">
                <a:solidFill>
                  <a:schemeClr val="tx1"/>
                </a:solidFill>
                <a:latin typeface="+mn-lt"/>
                <a:ea typeface="+mn-ea"/>
                <a:cs typeface="+mn-cs"/>
                <a:sym typeface="Arial"/>
              </a:rPr>
              <a:t>litterally</a:t>
            </a:r>
            <a:r>
              <a:rPr lang="en-US" sz="1200" kern="1200" dirty="0">
                <a:solidFill>
                  <a:schemeClr val="tx1"/>
                </a:solidFill>
                <a:latin typeface="+mn-lt"/>
                <a:ea typeface="+mn-ea"/>
                <a:cs typeface="+mn-cs"/>
                <a:sym typeface="Arial"/>
              </a:rPr>
              <a:t> `a mushroom luminaire’) which is a very popular type of lantern in Germany. </a:t>
            </a:r>
            <a:br>
              <a:rPr lang="en-US" sz="1200" kern="1200" dirty="0">
                <a:solidFill>
                  <a:schemeClr val="tx1"/>
                </a:solidFill>
                <a:latin typeface="+mn-lt"/>
                <a:ea typeface="+mn-ea"/>
                <a:cs typeface="+mn-cs"/>
                <a:sym typeface="Arial"/>
              </a:rPr>
            </a:br>
            <a:r>
              <a:rPr lang="en-US" sz="1200" kern="1200" dirty="0">
                <a:solidFill>
                  <a:schemeClr val="tx1"/>
                </a:solidFill>
                <a:latin typeface="+mn-lt"/>
                <a:ea typeface="+mn-ea"/>
                <a:cs typeface="+mn-cs"/>
                <a:sym typeface="Arial"/>
              </a:rPr>
              <a:t>The </a:t>
            </a:r>
            <a:r>
              <a:rPr lang="en-US" sz="1200" kern="1200" dirty="0" err="1">
                <a:solidFill>
                  <a:schemeClr val="tx1"/>
                </a:solidFill>
                <a:latin typeface="+mn-lt"/>
                <a:ea typeface="+mn-ea"/>
                <a:cs typeface="+mn-cs"/>
                <a:sym typeface="Arial"/>
              </a:rPr>
              <a:t>Pilzeo</a:t>
            </a:r>
            <a:r>
              <a:rPr lang="en-US" sz="1200" kern="1200" dirty="0">
                <a:solidFill>
                  <a:schemeClr val="tx1"/>
                </a:solidFill>
                <a:latin typeface="+mn-lt"/>
                <a:ea typeface="+mn-ea"/>
                <a:cs typeface="+mn-cs"/>
                <a:sym typeface="Arial"/>
              </a:rPr>
              <a:t> was ideal. It provides a refreshed contemporary design of this classic form for aesthetic continuity while significantly reducing energy consumption</a:t>
            </a:r>
            <a:r>
              <a:rPr lang="en-BE" sz="1200" kern="1200" dirty="0">
                <a:solidFill>
                  <a:schemeClr val="tx1"/>
                </a:solidFill>
                <a:latin typeface="+mn-lt"/>
                <a:ea typeface="+mn-ea"/>
                <a:cs typeface="+mn-cs"/>
                <a:sym typeface="Arial"/>
              </a:rPr>
              <a:t> and </a:t>
            </a:r>
            <a:r>
              <a:rPr lang="en-US" sz="1200" kern="1200" dirty="0">
                <a:solidFill>
                  <a:schemeClr val="tx1"/>
                </a:solidFill>
                <a:latin typeface="+mn-lt"/>
                <a:ea typeface="+mn-ea"/>
                <a:cs typeface="+mn-cs"/>
                <a:sym typeface="Arial"/>
              </a:rPr>
              <a:t>generating savings of approximately 120.000 Euros per year. </a:t>
            </a:r>
            <a:endParaRPr lang="fr-BE" sz="1100" dirty="0">
              <a:sym typeface="Arial"/>
            </a:endParaRPr>
          </a:p>
        </p:txBody>
      </p:sp>
      <p:sp>
        <p:nvSpPr>
          <p:cNvPr id="77827" name="Slide Number Placeholder 3">
            <a:extLst>
              <a:ext uri="{FF2B5EF4-FFF2-40B4-BE49-F238E27FC236}">
                <a16:creationId xmlns:a16="http://schemas.microsoft.com/office/drawing/2014/main" id="{4E7F4E76-D635-2042-B849-9F047D6DD71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fld id="{E8E6CDC6-8B55-2440-AD71-F52F4825B6CE}" type="slidenum">
              <a:rPr lang="fr-BE" altLang="en-US" sz="1200">
                <a:latin typeface="Calibri" panose="020F0502020204030204" pitchFamily="34" charset="0"/>
              </a:rPr>
              <a:pPr algn="r" eaLnBrk="1" hangingPunct="1"/>
              <a:t>8</a:t>
            </a:fld>
            <a:endParaRPr lang="fr-BE" altLang="en-US" sz="1200">
              <a:latin typeface="Calibri" panose="020F0502020204030204" pitchFamily="34" charset="0"/>
            </a:endParaRPr>
          </a:p>
        </p:txBody>
      </p:sp>
    </p:spTree>
    <p:extLst>
      <p:ext uri="{BB962C8B-B14F-4D97-AF65-F5344CB8AC3E}">
        <p14:creationId xmlns:p14="http://schemas.microsoft.com/office/powerpoint/2010/main" val="107330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1"/>
            <a:ext cx="12192000" cy="6872748"/>
          </a:xfrm>
          <a:custGeom>
            <a:avLst/>
            <a:gdLst>
              <a:gd name="connsiteX0" fmla="*/ 0 w 12192000"/>
              <a:gd name="connsiteY0" fmla="*/ 0 h 6872748"/>
              <a:gd name="connsiteX1" fmla="*/ 12192000 w 12192000"/>
              <a:gd name="connsiteY1" fmla="*/ 0 h 6872748"/>
              <a:gd name="connsiteX2" fmla="*/ 12192000 w 12192000"/>
              <a:gd name="connsiteY2" fmla="*/ 6872748 h 6872748"/>
              <a:gd name="connsiteX3" fmla="*/ 0 w 12192000"/>
              <a:gd name="connsiteY3" fmla="*/ 6872748 h 6872748"/>
            </a:gdLst>
            <a:ahLst/>
            <a:cxnLst>
              <a:cxn ang="0">
                <a:pos x="connsiteX0" y="connsiteY0"/>
              </a:cxn>
              <a:cxn ang="0">
                <a:pos x="connsiteX1" y="connsiteY1"/>
              </a:cxn>
              <a:cxn ang="0">
                <a:pos x="connsiteX2" y="connsiteY2"/>
              </a:cxn>
              <a:cxn ang="0">
                <a:pos x="connsiteX3" y="connsiteY3"/>
              </a:cxn>
            </a:cxnLst>
            <a:rect l="l" t="t" r="r" b="b"/>
            <a:pathLst>
              <a:path w="12192000" h="6872748">
                <a:moveTo>
                  <a:pt x="0" y="0"/>
                </a:moveTo>
                <a:lnTo>
                  <a:pt x="12192000" y="0"/>
                </a:lnTo>
                <a:lnTo>
                  <a:pt x="12192000" y="6872748"/>
                </a:lnTo>
                <a:lnTo>
                  <a:pt x="0" y="6872748"/>
                </a:lnTo>
                <a:close/>
              </a:path>
            </a:pathLst>
          </a:custGeom>
        </p:spPr>
        <p:txBody>
          <a:bodyPr wrap="square">
            <a:noAutofit/>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FA712F-3FCA-4720-83B1-FFEE8B69B989}" type="datetime1">
              <a:rPr lang="en-US" smtClean="0"/>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15D3CE-4D46-495B-AF45-0CA10E2444B2}" type="slidenum">
              <a:rPr lang="en-US" smtClean="0"/>
              <a:pPr/>
              <a:t>‹#›</a:t>
            </a:fld>
            <a:endParaRPr lang="en-US" dirty="0"/>
          </a:p>
        </p:txBody>
      </p:sp>
    </p:spTree>
    <p:extLst>
      <p:ext uri="{BB962C8B-B14F-4D97-AF65-F5344CB8AC3E}">
        <p14:creationId xmlns:p14="http://schemas.microsoft.com/office/powerpoint/2010/main" val="44052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EB0FA3-C6C2-42EC-B49E-D82B52715BC9}" type="datetime1">
              <a:rPr lang="en-US" smtClean="0"/>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15D3CE-4D46-495B-AF45-0CA10E2444B2}" type="slidenum">
              <a:rPr lang="en-US" smtClean="0"/>
              <a:pPr/>
              <a:t>‹#›</a:t>
            </a:fld>
            <a:endParaRPr lang="en-US" dirty="0"/>
          </a:p>
        </p:txBody>
      </p:sp>
    </p:spTree>
    <p:extLst>
      <p:ext uri="{BB962C8B-B14F-4D97-AF65-F5344CB8AC3E}">
        <p14:creationId xmlns:p14="http://schemas.microsoft.com/office/powerpoint/2010/main" val="82935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14" y="242316"/>
            <a:ext cx="11887200" cy="557784"/>
          </a:xfrm>
        </p:spPr>
        <p:txBody>
          <a:bodyPr anchor="ctr"/>
          <a:lstStyle>
            <a:lvl1pPr>
              <a:defRPr sz="3200"/>
            </a:lvl1pPr>
          </a:lstStyle>
          <a:p>
            <a:r>
              <a:rPr lang="en-US"/>
              <a:t>Click to edit Master title style</a:t>
            </a:r>
            <a:endParaRPr lang="en-IN"/>
          </a:p>
        </p:txBody>
      </p:sp>
      <p:sp>
        <p:nvSpPr>
          <p:cNvPr id="4" name="Date Placeholder 3"/>
          <p:cNvSpPr>
            <a:spLocks noGrp="1"/>
          </p:cNvSpPr>
          <p:nvPr>
            <p:ph type="dt" sz="half" idx="10"/>
          </p:nvPr>
        </p:nvSpPr>
        <p:spPr/>
        <p:txBody>
          <a:bodyPr/>
          <a:lstStyle/>
          <a:p>
            <a:fld id="{255A931C-1B3E-4C09-881A-BB8F310AB4C7}" type="datetimeFigureOut">
              <a:rPr lang="en-IN" smtClean="0"/>
              <a:t>28-09-2020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C9AC4CD-4B71-421A-805B-9D1D5C9D1B65}" type="slidenum">
              <a:rPr lang="en-IN" smtClean="0"/>
              <a:t>‹#›</a:t>
            </a:fld>
            <a:endParaRPr lang="en-IN"/>
          </a:p>
        </p:txBody>
      </p:sp>
      <p:sp>
        <p:nvSpPr>
          <p:cNvPr id="8" name="Picture Placeholder 7">
            <a:extLst>
              <a:ext uri="{FF2B5EF4-FFF2-40B4-BE49-F238E27FC236}">
                <a16:creationId xmlns:a16="http://schemas.microsoft.com/office/drawing/2014/main" id="{EA91CABD-5B42-44F9-ABAA-4CDFD9D23400}"/>
              </a:ext>
            </a:extLst>
          </p:cNvPr>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180846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0CB61C-F2B2-48FF-A41D-68FC85FBCC30}"/>
              </a:ext>
            </a:extLst>
          </p:cNvPr>
          <p:cNvSpPr>
            <a:spLocks noGrp="1"/>
          </p:cNvSpPr>
          <p:nvPr>
            <p:ph type="dt" sz="half" idx="10"/>
          </p:nvPr>
        </p:nvSpPr>
        <p:spPr/>
        <p:txBody>
          <a:bodyPr/>
          <a:lstStyle/>
          <a:p>
            <a:fld id="{E6D3EE8C-9E46-4472-B753-A9C799DECDED}" type="datetime1">
              <a:rPr lang="en-US" smtClean="0"/>
              <a:t>9/28/2020</a:t>
            </a:fld>
            <a:endParaRPr lang="en-US"/>
          </a:p>
        </p:txBody>
      </p:sp>
      <p:sp>
        <p:nvSpPr>
          <p:cNvPr id="4" name="Footer Placeholder 3">
            <a:extLst>
              <a:ext uri="{FF2B5EF4-FFF2-40B4-BE49-F238E27FC236}">
                <a16:creationId xmlns:a16="http://schemas.microsoft.com/office/drawing/2014/main" id="{CE02EB9D-187E-4F15-AE2A-74E3C6FE9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13C5A-3CF2-4059-B026-FBE343693CD6}"/>
              </a:ext>
            </a:extLst>
          </p:cNvPr>
          <p:cNvSpPr>
            <a:spLocks noGrp="1"/>
          </p:cNvSpPr>
          <p:nvPr>
            <p:ph type="sldNum" sz="quarter" idx="12"/>
          </p:nvPr>
        </p:nvSpPr>
        <p:spPr/>
        <p:txBody>
          <a:bodyPr/>
          <a:lstStyle/>
          <a:p>
            <a:fld id="{DF087FDE-2CBF-4C55-BF78-65E56FD80D5F}" type="slidenum">
              <a:rPr lang="en-US" smtClean="0"/>
              <a:pPr/>
              <a:t>‹#›</a:t>
            </a:fld>
            <a:endParaRPr lang="en-US"/>
          </a:p>
        </p:txBody>
      </p:sp>
    </p:spTree>
    <p:extLst>
      <p:ext uri="{BB962C8B-B14F-4D97-AF65-F5344CB8AC3E}">
        <p14:creationId xmlns:p14="http://schemas.microsoft.com/office/powerpoint/2010/main" val="313607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Y_CORPORA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2B2392-E485-1548-91C4-0071AF803CFF}"/>
              </a:ext>
            </a:extLst>
          </p:cNvPr>
          <p:cNvSpPr/>
          <p:nvPr userDrawn="1"/>
        </p:nvSpPr>
        <p:spPr>
          <a:xfrm>
            <a:off x="0" y="0"/>
            <a:ext cx="12192000" cy="2457451"/>
          </a:xfrm>
          <a:prstGeom prst="rect">
            <a:avLst/>
          </a:prstGeom>
          <a:gradFill>
            <a:gsLst>
              <a:gs pos="0">
                <a:srgbClr val="000000"/>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fr-BE" sz="1400" kern="0">
              <a:sym typeface="Arial"/>
            </a:endParaRPr>
          </a:p>
        </p:txBody>
      </p:sp>
      <p:sp>
        <p:nvSpPr>
          <p:cNvPr id="7" name="Rectangle 9">
            <a:extLst>
              <a:ext uri="{FF2B5EF4-FFF2-40B4-BE49-F238E27FC236}">
                <a16:creationId xmlns:a16="http://schemas.microsoft.com/office/drawing/2014/main" id="{5BDA2E54-9DD4-9344-BAEA-6708746C1401}"/>
              </a:ext>
            </a:extLst>
          </p:cNvPr>
          <p:cNvSpPr/>
          <p:nvPr userDrawn="1"/>
        </p:nvSpPr>
        <p:spPr>
          <a:xfrm>
            <a:off x="1" y="313268"/>
            <a:ext cx="192617" cy="1045633"/>
          </a:xfrm>
          <a:custGeom>
            <a:avLst/>
            <a:gdLst>
              <a:gd name="connsiteX0" fmla="*/ 0 w 310551"/>
              <a:gd name="connsiteY0" fmla="*/ 0 h 1664898"/>
              <a:gd name="connsiteX1" fmla="*/ 310551 w 310551"/>
              <a:gd name="connsiteY1" fmla="*/ 0 h 1664898"/>
              <a:gd name="connsiteX2" fmla="*/ 310551 w 310551"/>
              <a:gd name="connsiteY2" fmla="*/ 1664898 h 1664898"/>
              <a:gd name="connsiteX3" fmla="*/ 0 w 310551"/>
              <a:gd name="connsiteY3" fmla="*/ 1664898 h 1664898"/>
              <a:gd name="connsiteX4" fmla="*/ 0 w 310551"/>
              <a:gd name="connsiteY4" fmla="*/ 0 h 1664898"/>
              <a:gd name="connsiteX0" fmla="*/ 0 w 310551"/>
              <a:gd name="connsiteY0" fmla="*/ 0 h 1664898"/>
              <a:gd name="connsiteX1" fmla="*/ 310551 w 310551"/>
              <a:gd name="connsiteY1" fmla="*/ 0 h 1664898"/>
              <a:gd name="connsiteX2" fmla="*/ 301925 w 310551"/>
              <a:gd name="connsiteY2" fmla="*/ 1216325 h 1664898"/>
              <a:gd name="connsiteX3" fmla="*/ 310551 w 310551"/>
              <a:gd name="connsiteY3" fmla="*/ 1664898 h 1664898"/>
              <a:gd name="connsiteX4" fmla="*/ 0 w 310551"/>
              <a:gd name="connsiteY4" fmla="*/ 1664898 h 1664898"/>
              <a:gd name="connsiteX5" fmla="*/ 0 w 310551"/>
              <a:gd name="connsiteY5" fmla="*/ 0 h 1664898"/>
              <a:gd name="connsiteX0" fmla="*/ 0 w 310551"/>
              <a:gd name="connsiteY0" fmla="*/ 0 h 1664898"/>
              <a:gd name="connsiteX1" fmla="*/ 310551 w 310551"/>
              <a:gd name="connsiteY1" fmla="*/ 0 h 1664898"/>
              <a:gd name="connsiteX2" fmla="*/ 301925 w 310551"/>
              <a:gd name="connsiteY2" fmla="*/ 1216325 h 1664898"/>
              <a:gd name="connsiteX3" fmla="*/ 0 w 310551"/>
              <a:gd name="connsiteY3" fmla="*/ 1664898 h 1664898"/>
              <a:gd name="connsiteX4" fmla="*/ 0 w 310551"/>
              <a:gd name="connsiteY4" fmla="*/ 0 h 1664898"/>
              <a:gd name="connsiteX0" fmla="*/ 0 w 312587"/>
              <a:gd name="connsiteY0" fmla="*/ 0 h 1664898"/>
              <a:gd name="connsiteX1" fmla="*/ 310551 w 312587"/>
              <a:gd name="connsiteY1" fmla="*/ 0 h 1664898"/>
              <a:gd name="connsiteX2" fmla="*/ 311887 w 312587"/>
              <a:gd name="connsiteY2" fmla="*/ 1242753 h 1664898"/>
              <a:gd name="connsiteX3" fmla="*/ 0 w 312587"/>
              <a:gd name="connsiteY3" fmla="*/ 1664898 h 1664898"/>
              <a:gd name="connsiteX4" fmla="*/ 0 w 312587"/>
              <a:gd name="connsiteY4" fmla="*/ 0 h 1664898"/>
              <a:gd name="connsiteX0" fmla="*/ 0 w 312587"/>
              <a:gd name="connsiteY0" fmla="*/ 0 h 1664898"/>
              <a:gd name="connsiteX1" fmla="*/ 310551 w 312587"/>
              <a:gd name="connsiteY1" fmla="*/ 0 h 1664898"/>
              <a:gd name="connsiteX2" fmla="*/ 311887 w 312587"/>
              <a:gd name="connsiteY2" fmla="*/ 1216325 h 1664898"/>
              <a:gd name="connsiteX3" fmla="*/ 0 w 312587"/>
              <a:gd name="connsiteY3" fmla="*/ 1664898 h 1664898"/>
              <a:gd name="connsiteX4" fmla="*/ 0 w 312587"/>
              <a:gd name="connsiteY4" fmla="*/ 0 h 1664898"/>
              <a:gd name="connsiteX0" fmla="*/ 0 w 310551"/>
              <a:gd name="connsiteY0" fmla="*/ 0 h 1664898"/>
              <a:gd name="connsiteX1" fmla="*/ 310551 w 310551"/>
              <a:gd name="connsiteY1" fmla="*/ 0 h 1664898"/>
              <a:gd name="connsiteX2" fmla="*/ 306906 w 310551"/>
              <a:gd name="connsiteY2" fmla="*/ 1216325 h 1664898"/>
              <a:gd name="connsiteX3" fmla="*/ 0 w 310551"/>
              <a:gd name="connsiteY3" fmla="*/ 1664898 h 1664898"/>
              <a:gd name="connsiteX4" fmla="*/ 0 w 310551"/>
              <a:gd name="connsiteY4" fmla="*/ 0 h 1664898"/>
              <a:gd name="connsiteX0" fmla="*/ 0 w 310551"/>
              <a:gd name="connsiteY0" fmla="*/ 0 h 1664898"/>
              <a:gd name="connsiteX1" fmla="*/ 310551 w 310551"/>
              <a:gd name="connsiteY1" fmla="*/ 0 h 1664898"/>
              <a:gd name="connsiteX2" fmla="*/ 306906 w 310551"/>
              <a:gd name="connsiteY2" fmla="*/ 1386888 h 1664898"/>
              <a:gd name="connsiteX3" fmla="*/ 0 w 310551"/>
              <a:gd name="connsiteY3" fmla="*/ 1664898 h 1664898"/>
              <a:gd name="connsiteX4" fmla="*/ 0 w 310551"/>
              <a:gd name="connsiteY4" fmla="*/ 0 h 166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51" h="1664898">
                <a:moveTo>
                  <a:pt x="0" y="0"/>
                </a:moveTo>
                <a:lnTo>
                  <a:pt x="310551" y="0"/>
                </a:lnTo>
                <a:cubicBezTo>
                  <a:pt x="307676" y="405442"/>
                  <a:pt x="309781" y="981446"/>
                  <a:pt x="306906" y="1386888"/>
                </a:cubicBezTo>
                <a:lnTo>
                  <a:pt x="0" y="1664898"/>
                </a:lnTo>
                <a:lnTo>
                  <a:pt x="0" y="0"/>
                </a:lnTo>
                <a:close/>
              </a:path>
            </a:pathLst>
          </a:custGeom>
          <a:solidFill>
            <a:srgbClr val="3AA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fr-BE" sz="1400" kern="0" dirty="0">
              <a:sym typeface="Arial"/>
            </a:endParaRPr>
          </a:p>
        </p:txBody>
      </p:sp>
      <p:sp>
        <p:nvSpPr>
          <p:cNvPr id="8" name="ZoneTexte 10">
            <a:extLst>
              <a:ext uri="{FF2B5EF4-FFF2-40B4-BE49-F238E27FC236}">
                <a16:creationId xmlns:a16="http://schemas.microsoft.com/office/drawing/2014/main" id="{E2B416BC-772E-E147-B5EC-82ACDA888427}"/>
              </a:ext>
            </a:extLst>
          </p:cNvPr>
          <p:cNvSpPr txBox="1"/>
          <p:nvPr userDrawn="1"/>
        </p:nvSpPr>
        <p:spPr>
          <a:xfrm>
            <a:off x="683685" y="5706534"/>
            <a:ext cx="3329516" cy="307777"/>
          </a:xfrm>
          <a:prstGeom prst="rect">
            <a:avLst/>
          </a:prstGeom>
          <a:noFill/>
        </p:spPr>
        <p:txBody>
          <a:bodyPr lIns="0" tIns="0" rIns="0" bIns="0">
            <a:spAutoFit/>
          </a:bodyPr>
          <a:lstStyle/>
          <a:p>
            <a:pPr eaLnBrk="1" fontAlgn="auto" hangingPunct="1">
              <a:spcBef>
                <a:spcPts val="0"/>
              </a:spcBef>
              <a:spcAft>
                <a:spcPts val="0"/>
              </a:spcAft>
              <a:buClr>
                <a:srgbClr val="000000"/>
              </a:buClr>
              <a:buFont typeface="Arial"/>
              <a:buNone/>
              <a:defRPr/>
            </a:pPr>
            <a:fld id="{F7C34975-657E-43D6-BDEF-4095BF839E4D}" type="datetime1">
              <a:rPr lang="fr-BE"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sym typeface="Arial"/>
              </a:rPr>
              <a:pPr eaLnBrk="1" fontAlgn="auto" hangingPunct="1">
                <a:spcBef>
                  <a:spcPts val="0"/>
                </a:spcBef>
                <a:spcAft>
                  <a:spcPts val="0"/>
                </a:spcAft>
                <a:buClr>
                  <a:srgbClr val="000000"/>
                </a:buClr>
                <a:buFont typeface="Arial"/>
                <a:buNone/>
                <a:defRPr/>
              </a:pPr>
              <a:t>28-09-20</a:t>
            </a:fld>
            <a:endParaRPr lang="fr-BE" sz="20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sym typeface="Arial"/>
            </a:endParaRPr>
          </a:p>
        </p:txBody>
      </p:sp>
      <p:pic>
        <p:nvPicPr>
          <p:cNvPr id="9" name="Image 11">
            <a:extLst>
              <a:ext uri="{FF2B5EF4-FFF2-40B4-BE49-F238E27FC236}">
                <a16:creationId xmlns:a16="http://schemas.microsoft.com/office/drawing/2014/main" id="{C2B16959-FA8C-6448-B7BF-7AB1A8537641}"/>
              </a:ext>
            </a:extLst>
          </p:cNvPr>
          <p:cNvPicPr>
            <a:picLocks noChangeAspect="1"/>
          </p:cNvPicPr>
          <p:nvPr userDrawn="1"/>
        </p:nvPicPr>
        <p:blipFill>
          <a:blip r:embed="rId2" cstate="print"/>
          <a:stretch>
            <a:fillRect/>
          </a:stretch>
        </p:blipFill>
        <p:spPr>
          <a:xfrm>
            <a:off x="10437284" y="6199718"/>
            <a:ext cx="1564216" cy="469900"/>
          </a:xfrm>
          <a:prstGeom prst="rect">
            <a:avLst/>
          </a:prstGeom>
          <a:effectLst>
            <a:outerShdw blurRad="38100" sx="102000" sy="102000" algn="ctr" rotWithShape="0">
              <a:prstClr val="black">
                <a:alpha val="40000"/>
              </a:prstClr>
            </a:outerShdw>
          </a:effectLst>
        </p:spPr>
      </p:pic>
      <p:sp>
        <p:nvSpPr>
          <p:cNvPr id="3" name="Espace réservé pour une image  2"/>
          <p:cNvSpPr>
            <a:spLocks noGrp="1"/>
          </p:cNvSpPr>
          <p:nvPr>
            <p:ph type="pic" sz="quarter" idx="16"/>
          </p:nvPr>
        </p:nvSpPr>
        <p:spPr>
          <a:xfrm>
            <a:off x="0" y="0"/>
            <a:ext cx="12192000" cy="6858000"/>
          </a:xfrm>
        </p:spPr>
        <p:txBody>
          <a:bodyPr rtlCol="0">
            <a:normAutofit/>
          </a:bodyPr>
          <a:lstStyle/>
          <a:p>
            <a:pPr lvl="0"/>
            <a:endParaRPr lang="fr-BE" noProof="0"/>
          </a:p>
        </p:txBody>
      </p:sp>
      <p:sp>
        <p:nvSpPr>
          <p:cNvPr id="34" name="Espace réservé du texte 10"/>
          <p:cNvSpPr>
            <a:spLocks noGrp="1"/>
          </p:cNvSpPr>
          <p:nvPr>
            <p:ph type="body" sz="quarter" idx="14"/>
          </p:nvPr>
        </p:nvSpPr>
        <p:spPr>
          <a:xfrm>
            <a:off x="683998" y="4847872"/>
            <a:ext cx="7101101" cy="342275"/>
          </a:xfrm>
        </p:spPr>
        <p:txBody>
          <a:bodyPr lIns="0" tIns="0" rIns="0" bIns="0"/>
          <a:lstStyle>
            <a:lvl1pPr marL="0" indent="0" algn="l">
              <a:buNone/>
              <a:defRPr sz="2800" b="1" cap="all" baseline="0">
                <a:solidFill>
                  <a:schemeClr val="bg1"/>
                </a:solidFill>
                <a:effectLst>
                  <a:outerShdw blurRad="38100" dist="38100" dir="2700000" algn="tl">
                    <a:srgbClr val="000000">
                      <a:alpha val="43137"/>
                    </a:srgbClr>
                  </a:outerShdw>
                </a:effectLst>
              </a:defRPr>
            </a:lvl1pPr>
          </a:lstStyle>
          <a:p>
            <a:pPr lvl="0"/>
            <a:r>
              <a:rPr lang="en-GB"/>
              <a:t>Click to edit Master text styles</a:t>
            </a:r>
          </a:p>
        </p:txBody>
      </p:sp>
      <p:sp>
        <p:nvSpPr>
          <p:cNvPr id="36" name="Espace réservé du texte 10"/>
          <p:cNvSpPr>
            <a:spLocks noGrp="1"/>
          </p:cNvSpPr>
          <p:nvPr>
            <p:ph type="body" sz="quarter" idx="15"/>
          </p:nvPr>
        </p:nvSpPr>
        <p:spPr>
          <a:xfrm>
            <a:off x="683999" y="5228872"/>
            <a:ext cx="7101101" cy="342275"/>
          </a:xfrm>
        </p:spPr>
        <p:txBody>
          <a:bodyPr lIns="0" tIns="0" rIns="0" bIns="0">
            <a:noAutofit/>
          </a:bodyPr>
          <a:lstStyle>
            <a:lvl1pPr marL="0" indent="0" algn="l">
              <a:buNone/>
              <a:defRPr lang="fr-BE" sz="2800" b="1" i="0" kern="1200" cap="none" baseline="0" dirty="0">
                <a:solidFill>
                  <a:schemeClr val="bg1"/>
                </a:solidFill>
                <a:effectLst>
                  <a:outerShdw blurRad="38100" dist="38100" dir="2700000" algn="tl">
                    <a:srgbClr val="000000">
                      <a:alpha val="43137"/>
                    </a:srgbClr>
                  </a:outerShdw>
                </a:effectLst>
                <a:latin typeface="Segoe UI" panose="020B0502040204020203" pitchFamily="34" charset="0"/>
                <a:ea typeface="+mn-ea"/>
                <a:cs typeface="Segoe UI" panose="020B0502040204020203" pitchFamily="34" charset="0"/>
              </a:defRPr>
            </a:lvl1pPr>
          </a:lstStyle>
          <a:p>
            <a:pPr lvl="0"/>
            <a:r>
              <a:rPr lang="en-GB"/>
              <a:t>Click to edit Master text styles</a:t>
            </a:r>
          </a:p>
        </p:txBody>
      </p:sp>
      <p:sp>
        <p:nvSpPr>
          <p:cNvPr id="5" name="Titre 4"/>
          <p:cNvSpPr>
            <a:spLocks noGrp="1"/>
          </p:cNvSpPr>
          <p:nvPr>
            <p:ph type="title"/>
          </p:nvPr>
        </p:nvSpPr>
        <p:spPr>
          <a:xfrm>
            <a:off x="684000" y="576000"/>
            <a:ext cx="11340000" cy="720000"/>
          </a:xfrm>
          <a:prstGeom prst="rect">
            <a:avLst/>
          </a:prstGeom>
        </p:spPr>
        <p:txBody>
          <a:bodyPr lIns="0" tIns="0" rIns="0" bIns="0"/>
          <a:lstStyle>
            <a:lvl1pPr marL="0" indent="0" algn="l" defTabSz="914377" rtl="0" eaLnBrk="1" latinLnBrk="0" hangingPunct="1">
              <a:lnSpc>
                <a:spcPct val="90000"/>
              </a:lnSpc>
              <a:spcBef>
                <a:spcPts val="0"/>
              </a:spcBef>
              <a:buClr>
                <a:srgbClr val="000000"/>
              </a:buClr>
              <a:buSzPct val="80000"/>
              <a:buFont typeface="Wingdings" panose="05000000000000000000" pitchFamily="2" charset="2"/>
              <a:buNone/>
              <a:defRPr lang="fr-BE" sz="4400" b="0" i="0" kern="1200" cap="all" baseline="0" dirty="0" smtClean="0">
                <a:solidFill>
                  <a:schemeClr val="bg1"/>
                </a:solidFill>
                <a:effectLst>
                  <a:outerShdw blurRad="38100" dist="38100" dir="2700000" algn="tl">
                    <a:srgbClr val="000000">
                      <a:alpha val="43137"/>
                    </a:srgbClr>
                  </a:outerShdw>
                </a:effectLst>
                <a:latin typeface="Segoe UI Semibold" panose="020B0702040204020203" pitchFamily="34" charset="0"/>
                <a:ea typeface="+mj-ea"/>
                <a:cs typeface="Segoe UI Semibold" panose="020B0702040204020203" pitchFamily="34" charset="0"/>
              </a:defRPr>
            </a:lvl1pPr>
          </a:lstStyle>
          <a:p>
            <a:pPr lvl="0"/>
            <a:r>
              <a:rPr lang="en-GB"/>
              <a:t>Click to edit Master title style</a:t>
            </a:r>
            <a:endParaRPr lang="fr-BE" dirty="0"/>
          </a:p>
        </p:txBody>
      </p:sp>
    </p:spTree>
    <p:extLst>
      <p:ext uri="{BB962C8B-B14F-4D97-AF65-F5344CB8AC3E}">
        <p14:creationId xmlns:p14="http://schemas.microsoft.com/office/powerpoint/2010/main" val="3032792374"/>
      </p:ext>
    </p:extLst>
  </p:cSld>
  <p:clrMapOvr>
    <a:masterClrMapping/>
  </p:clrMapOvr>
  <p:transition>
    <p:fade/>
  </p:transition>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6785122"/>
            <a:ext cx="12192000" cy="29334"/>
          </a:xfrm>
          <a:prstGeom prst="rect">
            <a:avLst/>
          </a:prstGeom>
          <a:solidFill>
            <a:srgbClr val="3B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p:cNvGrpSpPr/>
          <p:nvPr/>
        </p:nvGrpSpPr>
        <p:grpSpPr>
          <a:xfrm>
            <a:off x="11659670" y="6443392"/>
            <a:ext cx="373488" cy="414608"/>
            <a:chOff x="11655380" y="6290993"/>
            <a:chExt cx="373488" cy="567007"/>
          </a:xfrm>
        </p:grpSpPr>
        <p:sp>
          <p:nvSpPr>
            <p:cNvPr id="12" name="Rectangle 11"/>
            <p:cNvSpPr/>
            <p:nvPr userDrawn="1"/>
          </p:nvSpPr>
          <p:spPr>
            <a:xfrm>
              <a:off x="11655380" y="6290993"/>
              <a:ext cx="373488" cy="495837"/>
            </a:xfrm>
            <a:prstGeom prst="rect">
              <a:avLst/>
            </a:prstGeom>
            <a:solidFill>
              <a:srgbClr val="FF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userDrawn="1"/>
          </p:nvSpPr>
          <p:spPr>
            <a:xfrm>
              <a:off x="11655380" y="6362163"/>
              <a:ext cx="373488" cy="495837"/>
            </a:xfrm>
            <a:prstGeom prst="rect">
              <a:avLst/>
            </a:prstGeom>
            <a:solidFill>
              <a:srgbClr val="D6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Placeholder 1"/>
          <p:cNvSpPr>
            <a:spLocks noGrp="1"/>
          </p:cNvSpPr>
          <p:nvPr>
            <p:ph type="title"/>
          </p:nvPr>
        </p:nvSpPr>
        <p:spPr>
          <a:xfrm>
            <a:off x="838200" y="107545"/>
            <a:ext cx="10515600" cy="7315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902712"/>
            <a:ext cx="10515600" cy="52742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1CEC-3196-4820-AE0F-F84AA1E53BFF}"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42499" y="6492875"/>
            <a:ext cx="407831" cy="365125"/>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5A233CBA-26B8-4614-B356-363B2CDF8EBB}" type="slidenum">
              <a:rPr lang="en-US" smtClean="0"/>
              <a:t>‹#›</a:t>
            </a:fld>
            <a:endParaRPr lang="en-US"/>
          </a:p>
        </p:txBody>
      </p:sp>
      <p:sp>
        <p:nvSpPr>
          <p:cNvPr id="16" name="Rectangle 15"/>
          <p:cNvSpPr/>
          <p:nvPr/>
        </p:nvSpPr>
        <p:spPr>
          <a:xfrm>
            <a:off x="0" y="0"/>
            <a:ext cx="12192000" cy="51966"/>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0" y="73365"/>
            <a:ext cx="12192000" cy="15053"/>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366882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83" r:id="rId5"/>
  </p:sldLayoutIdLst>
  <p:txStyles>
    <p:titleStyle>
      <a:lvl1pPr algn="ctr" defTabSz="914400" rtl="0" eaLnBrk="1" latinLnBrk="0" hangingPunct="1">
        <a:lnSpc>
          <a:spcPct val="90000"/>
        </a:lnSpc>
        <a:spcBef>
          <a:spcPct val="0"/>
        </a:spcBef>
        <a:buNone/>
        <a:defRPr sz="4000" b="1" kern="1200">
          <a:solidFill>
            <a:srgbClr val="D62900"/>
          </a:solidFill>
          <a:latin typeface="Century Gothic" panose="020B0502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Placeholder 183" descr="A circuit board&#10;&#10;Description automatically generated">
            <a:extLst>
              <a:ext uri="{FF2B5EF4-FFF2-40B4-BE49-F238E27FC236}">
                <a16:creationId xmlns:a16="http://schemas.microsoft.com/office/drawing/2014/main" id="{2B0FFE62-023E-4A93-9B33-9D06A25481B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6" name="AutoShape 8006">
            <a:extLst>
              <a:ext uri="{FF2B5EF4-FFF2-40B4-BE49-F238E27FC236}">
                <a16:creationId xmlns:a16="http://schemas.microsoft.com/office/drawing/2014/main" id="{352C276D-AECD-4810-A44D-CC6BF4B7FBA3}"/>
              </a:ext>
            </a:extLst>
          </p:cNvPr>
          <p:cNvSpPr>
            <a:spLocks noChangeAspect="1" noChangeArrowheads="1" noTextEdit="1"/>
          </p:cNvSpPr>
          <p:nvPr/>
        </p:nvSpPr>
        <p:spPr bwMode="auto">
          <a:xfrm>
            <a:off x="-8412" y="58746"/>
            <a:ext cx="12191998" cy="6858000"/>
          </a:xfrm>
          <a:prstGeom prst="rect">
            <a:avLst/>
          </a:prstGeom>
          <a:solidFill>
            <a:srgbClr val="00246C">
              <a:alpha val="49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0ADA75F-656D-4512-820E-9AF7B5A28225}"/>
              </a:ext>
            </a:extLst>
          </p:cNvPr>
          <p:cNvGrpSpPr/>
          <p:nvPr/>
        </p:nvGrpSpPr>
        <p:grpSpPr>
          <a:xfrm>
            <a:off x="1" y="1"/>
            <a:ext cx="11150186" cy="6335703"/>
            <a:chOff x="1" y="1"/>
            <a:chExt cx="11150186" cy="6335703"/>
          </a:xfrm>
        </p:grpSpPr>
        <p:grpSp>
          <p:nvGrpSpPr>
            <p:cNvPr id="8" name="Group 7">
              <a:extLst>
                <a:ext uri="{FF2B5EF4-FFF2-40B4-BE49-F238E27FC236}">
                  <a16:creationId xmlns:a16="http://schemas.microsoft.com/office/drawing/2014/main" id="{2D6D2AA8-26BB-4FD5-84FE-41347C1BA6D7}"/>
                </a:ext>
              </a:extLst>
            </p:cNvPr>
            <p:cNvGrpSpPr/>
            <p:nvPr/>
          </p:nvGrpSpPr>
          <p:grpSpPr>
            <a:xfrm rot="16200000" flipH="1" flipV="1">
              <a:off x="915186" y="-915184"/>
              <a:ext cx="5523918" cy="7354288"/>
              <a:chOff x="13756072" y="-377867"/>
              <a:chExt cx="4776788" cy="6359594"/>
            </a:xfrm>
            <a:solidFill>
              <a:srgbClr val="1B3B7C"/>
            </a:solidFill>
          </p:grpSpPr>
          <p:sp>
            <p:nvSpPr>
              <p:cNvPr id="86" name="Freeform 5">
                <a:extLst>
                  <a:ext uri="{FF2B5EF4-FFF2-40B4-BE49-F238E27FC236}">
                    <a16:creationId xmlns:a16="http://schemas.microsoft.com/office/drawing/2014/main" id="{A3457D85-8E27-4150-B30B-0AA9B9D3E2EC}"/>
                  </a:ext>
                </a:extLst>
              </p:cNvPr>
              <p:cNvSpPr>
                <a:spLocks/>
              </p:cNvSpPr>
              <p:nvPr/>
            </p:nvSpPr>
            <p:spPr bwMode="auto">
              <a:xfrm>
                <a:off x="13806872" y="680996"/>
                <a:ext cx="1820863" cy="1230313"/>
              </a:xfrm>
              <a:custGeom>
                <a:avLst/>
                <a:gdLst>
                  <a:gd name="T0" fmla="*/ 227 w 1147"/>
                  <a:gd name="T1" fmla="*/ 532 h 775"/>
                  <a:gd name="T2" fmla="*/ 0 w 1147"/>
                  <a:gd name="T3" fmla="*/ 46 h 775"/>
                  <a:gd name="T4" fmla="*/ 3 w 1147"/>
                  <a:gd name="T5" fmla="*/ 44 h 775"/>
                  <a:gd name="T6" fmla="*/ 223 w 1147"/>
                  <a:gd name="T7" fmla="*/ 517 h 775"/>
                  <a:gd name="T8" fmla="*/ 232 w 1147"/>
                  <a:gd name="T9" fmla="*/ 0 h 775"/>
                  <a:gd name="T10" fmla="*/ 466 w 1147"/>
                  <a:gd name="T11" fmla="*/ 289 h 775"/>
                  <a:gd name="T12" fmla="*/ 992 w 1147"/>
                  <a:gd name="T13" fmla="*/ 318 h 775"/>
                  <a:gd name="T14" fmla="*/ 992 w 1147"/>
                  <a:gd name="T15" fmla="*/ 319 h 775"/>
                  <a:gd name="T16" fmla="*/ 1147 w 1147"/>
                  <a:gd name="T17" fmla="*/ 774 h 775"/>
                  <a:gd name="T18" fmla="*/ 1144 w 1147"/>
                  <a:gd name="T19" fmla="*/ 775 h 775"/>
                  <a:gd name="T20" fmla="*/ 989 w 1147"/>
                  <a:gd name="T21" fmla="*/ 321 h 775"/>
                  <a:gd name="T22" fmla="*/ 464 w 1147"/>
                  <a:gd name="T23" fmla="*/ 293 h 775"/>
                  <a:gd name="T24" fmla="*/ 235 w 1147"/>
                  <a:gd name="T25" fmla="*/ 10 h 775"/>
                  <a:gd name="T26" fmla="*/ 227 w 1147"/>
                  <a:gd name="T27" fmla="*/ 53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7" h="775">
                    <a:moveTo>
                      <a:pt x="227" y="532"/>
                    </a:moveTo>
                    <a:lnTo>
                      <a:pt x="0" y="46"/>
                    </a:lnTo>
                    <a:lnTo>
                      <a:pt x="3" y="44"/>
                    </a:lnTo>
                    <a:lnTo>
                      <a:pt x="223" y="517"/>
                    </a:lnTo>
                    <a:lnTo>
                      <a:pt x="232" y="0"/>
                    </a:lnTo>
                    <a:lnTo>
                      <a:pt x="466" y="289"/>
                    </a:lnTo>
                    <a:lnTo>
                      <a:pt x="992" y="318"/>
                    </a:lnTo>
                    <a:lnTo>
                      <a:pt x="992" y="319"/>
                    </a:lnTo>
                    <a:lnTo>
                      <a:pt x="1147" y="774"/>
                    </a:lnTo>
                    <a:lnTo>
                      <a:pt x="1144" y="775"/>
                    </a:lnTo>
                    <a:lnTo>
                      <a:pt x="989" y="321"/>
                    </a:lnTo>
                    <a:lnTo>
                      <a:pt x="464" y="293"/>
                    </a:lnTo>
                    <a:lnTo>
                      <a:pt x="235" y="10"/>
                    </a:lnTo>
                    <a:lnTo>
                      <a:pt x="227" y="5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6">
                <a:extLst>
                  <a:ext uri="{FF2B5EF4-FFF2-40B4-BE49-F238E27FC236}">
                    <a16:creationId xmlns:a16="http://schemas.microsoft.com/office/drawing/2014/main" id="{BC5E419A-2A20-4D90-8CEC-03597EDF4186}"/>
                  </a:ext>
                </a:extLst>
              </p:cNvPr>
              <p:cNvSpPr>
                <a:spLocks/>
              </p:cNvSpPr>
              <p:nvPr/>
            </p:nvSpPr>
            <p:spPr bwMode="auto">
              <a:xfrm>
                <a:off x="14084685" y="-352467"/>
                <a:ext cx="3000375" cy="3365500"/>
              </a:xfrm>
              <a:custGeom>
                <a:avLst/>
                <a:gdLst>
                  <a:gd name="T0" fmla="*/ 578 w 1890"/>
                  <a:gd name="T1" fmla="*/ 1356 h 2120"/>
                  <a:gd name="T2" fmla="*/ 578 w 1890"/>
                  <a:gd name="T3" fmla="*/ 1354 h 2120"/>
                  <a:gd name="T4" fmla="*/ 742 w 1890"/>
                  <a:gd name="T5" fmla="*/ 551 h 2120"/>
                  <a:gd name="T6" fmla="*/ 444 w 1890"/>
                  <a:gd name="T7" fmla="*/ 637 h 2120"/>
                  <a:gd name="T8" fmla="*/ 404 w 1890"/>
                  <a:gd name="T9" fmla="*/ 390 h 2120"/>
                  <a:gd name="T10" fmla="*/ 0 w 1890"/>
                  <a:gd name="T11" fmla="*/ 291 h 2120"/>
                  <a:gd name="T12" fmla="*/ 184 w 1890"/>
                  <a:gd name="T13" fmla="*/ 0 h 2120"/>
                  <a:gd name="T14" fmla="*/ 187 w 1890"/>
                  <a:gd name="T15" fmla="*/ 2 h 2120"/>
                  <a:gd name="T16" fmla="*/ 6 w 1890"/>
                  <a:gd name="T17" fmla="*/ 288 h 2120"/>
                  <a:gd name="T18" fmla="*/ 408 w 1890"/>
                  <a:gd name="T19" fmla="*/ 387 h 2120"/>
                  <a:gd name="T20" fmla="*/ 408 w 1890"/>
                  <a:gd name="T21" fmla="*/ 389 h 2120"/>
                  <a:gd name="T22" fmla="*/ 447 w 1890"/>
                  <a:gd name="T23" fmla="*/ 632 h 2120"/>
                  <a:gd name="T24" fmla="*/ 747 w 1890"/>
                  <a:gd name="T25" fmla="*/ 546 h 2120"/>
                  <a:gd name="T26" fmla="*/ 746 w 1890"/>
                  <a:gd name="T27" fmla="*/ 549 h 2120"/>
                  <a:gd name="T28" fmla="*/ 582 w 1890"/>
                  <a:gd name="T29" fmla="*/ 1353 h 2120"/>
                  <a:gd name="T30" fmla="*/ 972 w 1890"/>
                  <a:gd name="T31" fmla="*/ 1424 h 2120"/>
                  <a:gd name="T32" fmla="*/ 1091 w 1890"/>
                  <a:gd name="T33" fmla="*/ 1733 h 2120"/>
                  <a:gd name="T34" fmla="*/ 1403 w 1890"/>
                  <a:gd name="T35" fmla="*/ 1410 h 2120"/>
                  <a:gd name="T36" fmla="*/ 1404 w 1890"/>
                  <a:gd name="T37" fmla="*/ 1411 h 2120"/>
                  <a:gd name="T38" fmla="*/ 1890 w 1890"/>
                  <a:gd name="T39" fmla="*/ 1671 h 2120"/>
                  <a:gd name="T40" fmla="*/ 1888 w 1890"/>
                  <a:gd name="T41" fmla="*/ 1672 h 2120"/>
                  <a:gd name="T42" fmla="*/ 1351 w 1890"/>
                  <a:gd name="T43" fmla="*/ 2115 h 2120"/>
                  <a:gd name="T44" fmla="*/ 1599 w 1890"/>
                  <a:gd name="T45" fmla="*/ 2069 h 2120"/>
                  <a:gd name="T46" fmla="*/ 1600 w 1890"/>
                  <a:gd name="T47" fmla="*/ 2073 h 2120"/>
                  <a:gd name="T48" fmla="*/ 1339 w 1890"/>
                  <a:gd name="T49" fmla="*/ 2120 h 2120"/>
                  <a:gd name="T50" fmla="*/ 1883 w 1890"/>
                  <a:gd name="T51" fmla="*/ 1671 h 2120"/>
                  <a:gd name="T52" fmla="*/ 1403 w 1890"/>
                  <a:gd name="T53" fmla="*/ 1415 h 2120"/>
                  <a:gd name="T54" fmla="*/ 1090 w 1890"/>
                  <a:gd name="T55" fmla="*/ 1739 h 2120"/>
                  <a:gd name="T56" fmla="*/ 1089 w 1890"/>
                  <a:gd name="T57" fmla="*/ 1737 h 2120"/>
                  <a:gd name="T58" fmla="*/ 969 w 1890"/>
                  <a:gd name="T59" fmla="*/ 1427 h 2120"/>
                  <a:gd name="T60" fmla="*/ 578 w 1890"/>
                  <a:gd name="T61" fmla="*/ 1356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0" h="2120">
                    <a:moveTo>
                      <a:pt x="578" y="1356"/>
                    </a:moveTo>
                    <a:lnTo>
                      <a:pt x="578" y="1354"/>
                    </a:lnTo>
                    <a:lnTo>
                      <a:pt x="742" y="551"/>
                    </a:lnTo>
                    <a:lnTo>
                      <a:pt x="444" y="637"/>
                    </a:lnTo>
                    <a:lnTo>
                      <a:pt x="404" y="390"/>
                    </a:lnTo>
                    <a:lnTo>
                      <a:pt x="0" y="291"/>
                    </a:lnTo>
                    <a:lnTo>
                      <a:pt x="184" y="0"/>
                    </a:lnTo>
                    <a:lnTo>
                      <a:pt x="187" y="2"/>
                    </a:lnTo>
                    <a:lnTo>
                      <a:pt x="6" y="288"/>
                    </a:lnTo>
                    <a:lnTo>
                      <a:pt x="408" y="387"/>
                    </a:lnTo>
                    <a:lnTo>
                      <a:pt x="408" y="389"/>
                    </a:lnTo>
                    <a:lnTo>
                      <a:pt x="447" y="632"/>
                    </a:lnTo>
                    <a:lnTo>
                      <a:pt x="747" y="546"/>
                    </a:lnTo>
                    <a:lnTo>
                      <a:pt x="746" y="549"/>
                    </a:lnTo>
                    <a:lnTo>
                      <a:pt x="582" y="1353"/>
                    </a:lnTo>
                    <a:lnTo>
                      <a:pt x="972" y="1424"/>
                    </a:lnTo>
                    <a:lnTo>
                      <a:pt x="1091" y="1733"/>
                    </a:lnTo>
                    <a:lnTo>
                      <a:pt x="1403" y="1410"/>
                    </a:lnTo>
                    <a:lnTo>
                      <a:pt x="1404" y="1411"/>
                    </a:lnTo>
                    <a:lnTo>
                      <a:pt x="1890" y="1671"/>
                    </a:lnTo>
                    <a:lnTo>
                      <a:pt x="1888" y="1672"/>
                    </a:lnTo>
                    <a:lnTo>
                      <a:pt x="1351" y="2115"/>
                    </a:lnTo>
                    <a:lnTo>
                      <a:pt x="1599" y="2069"/>
                    </a:lnTo>
                    <a:lnTo>
                      <a:pt x="1600" y="2073"/>
                    </a:lnTo>
                    <a:lnTo>
                      <a:pt x="1339" y="2120"/>
                    </a:lnTo>
                    <a:lnTo>
                      <a:pt x="1883" y="1671"/>
                    </a:lnTo>
                    <a:lnTo>
                      <a:pt x="1403" y="1415"/>
                    </a:lnTo>
                    <a:lnTo>
                      <a:pt x="1090" y="1739"/>
                    </a:lnTo>
                    <a:lnTo>
                      <a:pt x="1089" y="1737"/>
                    </a:lnTo>
                    <a:lnTo>
                      <a:pt x="969" y="1427"/>
                    </a:lnTo>
                    <a:lnTo>
                      <a:pt x="578"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
                <a:extLst>
                  <a:ext uri="{FF2B5EF4-FFF2-40B4-BE49-F238E27FC236}">
                    <a16:creationId xmlns:a16="http://schemas.microsoft.com/office/drawing/2014/main" id="{3AAF3CA3-176C-4B12-84C2-F945B56CF9B6}"/>
                  </a:ext>
                </a:extLst>
              </p:cNvPr>
              <p:cNvSpPr>
                <a:spLocks/>
              </p:cNvSpPr>
              <p:nvPr/>
            </p:nvSpPr>
            <p:spPr bwMode="auto">
              <a:xfrm>
                <a:off x="14467272" y="1904957"/>
                <a:ext cx="1212858" cy="984281"/>
              </a:xfrm>
              <a:custGeom>
                <a:avLst/>
                <a:gdLst>
                  <a:gd name="T0" fmla="*/ 329 w 958"/>
                  <a:gd name="T1" fmla="*/ 620 h 1122"/>
                  <a:gd name="T2" fmla="*/ 0 w 958"/>
                  <a:gd name="T3" fmla="*/ 282 h 1122"/>
                  <a:gd name="T4" fmla="*/ 3 w 958"/>
                  <a:gd name="T5" fmla="*/ 280 h 1122"/>
                  <a:gd name="T6" fmla="*/ 327 w 958"/>
                  <a:gd name="T7" fmla="*/ 612 h 1122"/>
                  <a:gd name="T8" fmla="*/ 378 w 958"/>
                  <a:gd name="T9" fmla="*/ 161 h 1122"/>
                  <a:gd name="T10" fmla="*/ 379 w 958"/>
                  <a:gd name="T11" fmla="*/ 161 h 1122"/>
                  <a:gd name="T12" fmla="*/ 731 w 958"/>
                  <a:gd name="T13" fmla="*/ 0 h 1122"/>
                  <a:gd name="T14" fmla="*/ 731 w 958"/>
                  <a:gd name="T15" fmla="*/ 3 h 1122"/>
                  <a:gd name="T16" fmla="*/ 764 w 958"/>
                  <a:gd name="T17" fmla="*/ 597 h 1122"/>
                  <a:gd name="T18" fmla="*/ 958 w 958"/>
                  <a:gd name="T19" fmla="*/ 1121 h 1122"/>
                  <a:gd name="T20" fmla="*/ 955 w 958"/>
                  <a:gd name="T21" fmla="*/ 1122 h 1122"/>
                  <a:gd name="T22" fmla="*/ 761 w 958"/>
                  <a:gd name="T23" fmla="*/ 598 h 1122"/>
                  <a:gd name="T24" fmla="*/ 761 w 958"/>
                  <a:gd name="T25" fmla="*/ 598 h 1122"/>
                  <a:gd name="T26" fmla="*/ 728 w 958"/>
                  <a:gd name="T27" fmla="*/ 6 h 1122"/>
                  <a:gd name="T28" fmla="*/ 382 w 958"/>
                  <a:gd name="T29" fmla="*/ 164 h 1122"/>
                  <a:gd name="T30" fmla="*/ 329 w 958"/>
                  <a:gd name="T31" fmla="*/ 620 h 1122"/>
                  <a:gd name="connsiteX0" fmla="*/ 3434 w 10000"/>
                  <a:gd name="connsiteY0" fmla="*/ 5526 h 9991"/>
                  <a:gd name="connsiteX1" fmla="*/ 0 w 10000"/>
                  <a:gd name="connsiteY1" fmla="*/ 2513 h 9991"/>
                  <a:gd name="connsiteX2" fmla="*/ 31 w 10000"/>
                  <a:gd name="connsiteY2" fmla="*/ 2496 h 9991"/>
                  <a:gd name="connsiteX3" fmla="*/ 3413 w 10000"/>
                  <a:gd name="connsiteY3" fmla="*/ 5455 h 9991"/>
                  <a:gd name="connsiteX4" fmla="*/ 3946 w 10000"/>
                  <a:gd name="connsiteY4" fmla="*/ 1435 h 9991"/>
                  <a:gd name="connsiteX5" fmla="*/ 3956 w 10000"/>
                  <a:gd name="connsiteY5" fmla="*/ 1435 h 9991"/>
                  <a:gd name="connsiteX6" fmla="*/ 7630 w 10000"/>
                  <a:gd name="connsiteY6" fmla="*/ 0 h 9991"/>
                  <a:gd name="connsiteX7" fmla="*/ 7630 w 10000"/>
                  <a:gd name="connsiteY7" fmla="*/ 27 h 9991"/>
                  <a:gd name="connsiteX8" fmla="*/ 7975 w 10000"/>
                  <a:gd name="connsiteY8" fmla="*/ 5321 h 9991"/>
                  <a:gd name="connsiteX9" fmla="*/ 10000 w 10000"/>
                  <a:gd name="connsiteY9" fmla="*/ 9991 h 9991"/>
                  <a:gd name="connsiteX10" fmla="*/ 7944 w 10000"/>
                  <a:gd name="connsiteY10" fmla="*/ 5330 h 9991"/>
                  <a:gd name="connsiteX11" fmla="*/ 7944 w 10000"/>
                  <a:gd name="connsiteY11" fmla="*/ 5330 h 9991"/>
                  <a:gd name="connsiteX12" fmla="*/ 7599 w 10000"/>
                  <a:gd name="connsiteY12" fmla="*/ 53 h 9991"/>
                  <a:gd name="connsiteX13" fmla="*/ 3987 w 10000"/>
                  <a:gd name="connsiteY13" fmla="*/ 1462 h 9991"/>
                  <a:gd name="connsiteX14" fmla="*/ 3434 w 10000"/>
                  <a:gd name="connsiteY14" fmla="*/ 5526 h 9991"/>
                  <a:gd name="connsiteX0" fmla="*/ 3434 w 7975"/>
                  <a:gd name="connsiteY0" fmla="*/ 5531 h 5531"/>
                  <a:gd name="connsiteX1" fmla="*/ 0 w 7975"/>
                  <a:gd name="connsiteY1" fmla="*/ 2515 h 5531"/>
                  <a:gd name="connsiteX2" fmla="*/ 31 w 7975"/>
                  <a:gd name="connsiteY2" fmla="*/ 2498 h 5531"/>
                  <a:gd name="connsiteX3" fmla="*/ 3413 w 7975"/>
                  <a:gd name="connsiteY3" fmla="*/ 5460 h 5531"/>
                  <a:gd name="connsiteX4" fmla="*/ 3946 w 7975"/>
                  <a:gd name="connsiteY4" fmla="*/ 1436 h 5531"/>
                  <a:gd name="connsiteX5" fmla="*/ 3956 w 7975"/>
                  <a:gd name="connsiteY5" fmla="*/ 1436 h 5531"/>
                  <a:gd name="connsiteX6" fmla="*/ 7630 w 7975"/>
                  <a:gd name="connsiteY6" fmla="*/ 0 h 5531"/>
                  <a:gd name="connsiteX7" fmla="*/ 7630 w 7975"/>
                  <a:gd name="connsiteY7" fmla="*/ 27 h 5531"/>
                  <a:gd name="connsiteX8" fmla="*/ 7975 w 7975"/>
                  <a:gd name="connsiteY8" fmla="*/ 5326 h 5531"/>
                  <a:gd name="connsiteX9" fmla="*/ 7944 w 7975"/>
                  <a:gd name="connsiteY9" fmla="*/ 5335 h 5531"/>
                  <a:gd name="connsiteX10" fmla="*/ 7944 w 7975"/>
                  <a:gd name="connsiteY10" fmla="*/ 5335 h 5531"/>
                  <a:gd name="connsiteX11" fmla="*/ 7599 w 7975"/>
                  <a:gd name="connsiteY11" fmla="*/ 53 h 5531"/>
                  <a:gd name="connsiteX12" fmla="*/ 3987 w 7975"/>
                  <a:gd name="connsiteY12" fmla="*/ 1463 h 5531"/>
                  <a:gd name="connsiteX13" fmla="*/ 3434 w 7975"/>
                  <a:gd name="connsiteY13" fmla="*/ 5531 h 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75" h="5531">
                    <a:moveTo>
                      <a:pt x="3434" y="5531"/>
                    </a:moveTo>
                    <a:lnTo>
                      <a:pt x="0" y="2515"/>
                    </a:lnTo>
                    <a:cubicBezTo>
                      <a:pt x="10" y="2509"/>
                      <a:pt x="21" y="2504"/>
                      <a:pt x="31" y="2498"/>
                    </a:cubicBezTo>
                    <a:lnTo>
                      <a:pt x="3413" y="5460"/>
                    </a:lnTo>
                    <a:cubicBezTo>
                      <a:pt x="3591" y="4119"/>
                      <a:pt x="3768" y="2777"/>
                      <a:pt x="3946" y="1436"/>
                    </a:cubicBezTo>
                    <a:lnTo>
                      <a:pt x="3956" y="1436"/>
                    </a:lnTo>
                    <a:lnTo>
                      <a:pt x="7630" y="0"/>
                    </a:lnTo>
                    <a:lnTo>
                      <a:pt x="7630" y="27"/>
                    </a:lnTo>
                    <a:lnTo>
                      <a:pt x="7975" y="5326"/>
                    </a:lnTo>
                    <a:lnTo>
                      <a:pt x="7944" y="5335"/>
                    </a:lnTo>
                    <a:lnTo>
                      <a:pt x="7944" y="5335"/>
                    </a:lnTo>
                    <a:lnTo>
                      <a:pt x="7599" y="53"/>
                    </a:lnTo>
                    <a:lnTo>
                      <a:pt x="3987" y="1463"/>
                    </a:lnTo>
                    <a:cubicBezTo>
                      <a:pt x="3803" y="2820"/>
                      <a:pt x="3618" y="4175"/>
                      <a:pt x="3434" y="55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8">
                <a:extLst>
                  <a:ext uri="{FF2B5EF4-FFF2-40B4-BE49-F238E27FC236}">
                    <a16:creationId xmlns:a16="http://schemas.microsoft.com/office/drawing/2014/main" id="{A707432A-C10A-4474-8AB0-8CB73A852E3C}"/>
                  </a:ext>
                </a:extLst>
              </p:cNvPr>
              <p:cNvSpPr>
                <a:spLocks/>
              </p:cNvSpPr>
              <p:nvPr/>
            </p:nvSpPr>
            <p:spPr bwMode="auto">
              <a:xfrm>
                <a:off x="15622972" y="630196"/>
                <a:ext cx="1101725" cy="1281113"/>
              </a:xfrm>
              <a:custGeom>
                <a:avLst/>
                <a:gdLst>
                  <a:gd name="T0" fmla="*/ 0 w 694"/>
                  <a:gd name="T1" fmla="*/ 805 h 807"/>
                  <a:gd name="T2" fmla="*/ 214 w 694"/>
                  <a:gd name="T3" fmla="*/ 459 h 807"/>
                  <a:gd name="T4" fmla="*/ 690 w 694"/>
                  <a:gd name="T5" fmla="*/ 583 h 807"/>
                  <a:gd name="T6" fmla="*/ 672 w 694"/>
                  <a:gd name="T7" fmla="*/ 237 h 807"/>
                  <a:gd name="T8" fmla="*/ 317 w 694"/>
                  <a:gd name="T9" fmla="*/ 3 h 807"/>
                  <a:gd name="T10" fmla="*/ 318 w 694"/>
                  <a:gd name="T11" fmla="*/ 0 h 807"/>
                  <a:gd name="T12" fmla="*/ 676 w 694"/>
                  <a:gd name="T13" fmla="*/ 235 h 807"/>
                  <a:gd name="T14" fmla="*/ 676 w 694"/>
                  <a:gd name="T15" fmla="*/ 236 h 807"/>
                  <a:gd name="T16" fmla="*/ 694 w 694"/>
                  <a:gd name="T17" fmla="*/ 588 h 807"/>
                  <a:gd name="T18" fmla="*/ 692 w 694"/>
                  <a:gd name="T19" fmla="*/ 587 h 807"/>
                  <a:gd name="T20" fmla="*/ 216 w 694"/>
                  <a:gd name="T21" fmla="*/ 463 h 807"/>
                  <a:gd name="T22" fmla="*/ 3 w 694"/>
                  <a:gd name="T23" fmla="*/ 807 h 807"/>
                  <a:gd name="T24" fmla="*/ 0 w 694"/>
                  <a:gd name="T25" fmla="*/ 805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807">
                    <a:moveTo>
                      <a:pt x="0" y="805"/>
                    </a:moveTo>
                    <a:lnTo>
                      <a:pt x="214" y="459"/>
                    </a:lnTo>
                    <a:lnTo>
                      <a:pt x="690" y="583"/>
                    </a:lnTo>
                    <a:lnTo>
                      <a:pt x="672" y="237"/>
                    </a:lnTo>
                    <a:lnTo>
                      <a:pt x="317" y="3"/>
                    </a:lnTo>
                    <a:lnTo>
                      <a:pt x="318" y="0"/>
                    </a:lnTo>
                    <a:lnTo>
                      <a:pt x="676" y="235"/>
                    </a:lnTo>
                    <a:lnTo>
                      <a:pt x="676" y="236"/>
                    </a:lnTo>
                    <a:lnTo>
                      <a:pt x="694" y="588"/>
                    </a:lnTo>
                    <a:lnTo>
                      <a:pt x="692" y="587"/>
                    </a:lnTo>
                    <a:lnTo>
                      <a:pt x="216" y="463"/>
                    </a:lnTo>
                    <a:lnTo>
                      <a:pt x="3" y="807"/>
                    </a:lnTo>
                    <a:lnTo>
                      <a:pt x="0"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9">
                <a:extLst>
                  <a:ext uri="{FF2B5EF4-FFF2-40B4-BE49-F238E27FC236}">
                    <a16:creationId xmlns:a16="http://schemas.microsoft.com/office/drawing/2014/main" id="{6458E93B-A37D-4B44-ADBF-10D9B3C7605E}"/>
                  </a:ext>
                </a:extLst>
              </p:cNvPr>
              <p:cNvSpPr>
                <a:spLocks/>
              </p:cNvSpPr>
              <p:nvPr/>
            </p:nvSpPr>
            <p:spPr bwMode="auto">
              <a:xfrm>
                <a:off x="15521372" y="1804946"/>
                <a:ext cx="209550" cy="207963"/>
              </a:xfrm>
              <a:custGeom>
                <a:avLst/>
                <a:gdLst>
                  <a:gd name="T0" fmla="*/ 107 w 132"/>
                  <a:gd name="T1" fmla="*/ 109 h 132"/>
                  <a:gd name="T2" fmla="*/ 23 w 132"/>
                  <a:gd name="T3" fmla="*/ 108 h 132"/>
                  <a:gd name="T4" fmla="*/ 24 w 132"/>
                  <a:gd name="T5" fmla="*/ 23 h 132"/>
                  <a:gd name="T6" fmla="*/ 109 w 132"/>
                  <a:gd name="T7" fmla="*/ 24 h 132"/>
                  <a:gd name="T8" fmla="*/ 107 w 132"/>
                  <a:gd name="T9" fmla="*/ 109 h 132"/>
                </a:gdLst>
                <a:ahLst/>
                <a:cxnLst>
                  <a:cxn ang="0">
                    <a:pos x="T0" y="T1"/>
                  </a:cxn>
                  <a:cxn ang="0">
                    <a:pos x="T2" y="T3"/>
                  </a:cxn>
                  <a:cxn ang="0">
                    <a:pos x="T4" y="T5"/>
                  </a:cxn>
                  <a:cxn ang="0">
                    <a:pos x="T6" y="T7"/>
                  </a:cxn>
                  <a:cxn ang="0">
                    <a:pos x="T8" y="T9"/>
                  </a:cxn>
                </a:cxnLst>
                <a:rect l="0" t="0" r="r" b="b"/>
                <a:pathLst>
                  <a:path w="132" h="132">
                    <a:moveTo>
                      <a:pt x="107" y="109"/>
                    </a:moveTo>
                    <a:cubicBezTo>
                      <a:pt x="84" y="132"/>
                      <a:pt x="46" y="132"/>
                      <a:pt x="23" y="108"/>
                    </a:cubicBezTo>
                    <a:cubicBezTo>
                      <a:pt x="0" y="84"/>
                      <a:pt x="0" y="46"/>
                      <a:pt x="24" y="23"/>
                    </a:cubicBezTo>
                    <a:cubicBezTo>
                      <a:pt x="48" y="0"/>
                      <a:pt x="86" y="1"/>
                      <a:pt x="109" y="24"/>
                    </a:cubicBezTo>
                    <a:cubicBezTo>
                      <a:pt x="132" y="48"/>
                      <a:pt x="131" y="86"/>
                      <a:pt x="107"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10">
                <a:extLst>
                  <a:ext uri="{FF2B5EF4-FFF2-40B4-BE49-F238E27FC236}">
                    <a16:creationId xmlns:a16="http://schemas.microsoft.com/office/drawing/2014/main" id="{803758A6-5B81-443C-B2E4-D2E4147552B8}"/>
                  </a:ext>
                </a:extLst>
              </p:cNvPr>
              <p:cNvSpPr>
                <a:spLocks noEditPoints="1"/>
              </p:cNvSpPr>
              <p:nvPr/>
            </p:nvSpPr>
            <p:spPr bwMode="auto">
              <a:xfrm>
                <a:off x="15453110" y="1736683"/>
                <a:ext cx="346075" cy="346075"/>
              </a:xfrm>
              <a:custGeom>
                <a:avLst/>
                <a:gdLst>
                  <a:gd name="T0" fmla="*/ 38 w 220"/>
                  <a:gd name="T1" fmla="*/ 180 h 220"/>
                  <a:gd name="T2" fmla="*/ 40 w 220"/>
                  <a:gd name="T3" fmla="*/ 39 h 220"/>
                  <a:gd name="T4" fmla="*/ 181 w 220"/>
                  <a:gd name="T5" fmla="*/ 41 h 220"/>
                  <a:gd name="T6" fmla="*/ 179 w 220"/>
                  <a:gd name="T7" fmla="*/ 182 h 220"/>
                  <a:gd name="T8" fmla="*/ 38 w 220"/>
                  <a:gd name="T9" fmla="*/ 180 h 220"/>
                  <a:gd name="T10" fmla="*/ 174 w 220"/>
                  <a:gd name="T11" fmla="*/ 47 h 220"/>
                  <a:gd name="T12" fmla="*/ 47 w 220"/>
                  <a:gd name="T13" fmla="*/ 46 h 220"/>
                  <a:gd name="T14" fmla="*/ 45 w 220"/>
                  <a:gd name="T15" fmla="*/ 173 h 220"/>
                  <a:gd name="T16" fmla="*/ 172 w 220"/>
                  <a:gd name="T17" fmla="*/ 175 h 220"/>
                  <a:gd name="T18" fmla="*/ 174 w 220"/>
                  <a:gd name="T19" fmla="*/ 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38" y="180"/>
                    </a:moveTo>
                    <a:cubicBezTo>
                      <a:pt x="0" y="140"/>
                      <a:pt x="1" y="77"/>
                      <a:pt x="40" y="39"/>
                    </a:cubicBezTo>
                    <a:cubicBezTo>
                      <a:pt x="79" y="0"/>
                      <a:pt x="143" y="1"/>
                      <a:pt x="181" y="41"/>
                    </a:cubicBezTo>
                    <a:cubicBezTo>
                      <a:pt x="220" y="80"/>
                      <a:pt x="219" y="143"/>
                      <a:pt x="179" y="182"/>
                    </a:cubicBezTo>
                    <a:cubicBezTo>
                      <a:pt x="140" y="220"/>
                      <a:pt x="76" y="219"/>
                      <a:pt x="38" y="180"/>
                    </a:cubicBezTo>
                    <a:close/>
                    <a:moveTo>
                      <a:pt x="174" y="47"/>
                    </a:moveTo>
                    <a:cubicBezTo>
                      <a:pt x="140" y="12"/>
                      <a:pt x="83" y="11"/>
                      <a:pt x="47" y="46"/>
                    </a:cubicBezTo>
                    <a:cubicBezTo>
                      <a:pt x="11" y="80"/>
                      <a:pt x="11" y="137"/>
                      <a:pt x="45" y="173"/>
                    </a:cubicBezTo>
                    <a:cubicBezTo>
                      <a:pt x="80" y="208"/>
                      <a:pt x="137" y="209"/>
                      <a:pt x="172" y="175"/>
                    </a:cubicBezTo>
                    <a:cubicBezTo>
                      <a:pt x="208" y="140"/>
                      <a:pt x="209" y="83"/>
                      <a:pt x="17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11">
                <a:extLst>
                  <a:ext uri="{FF2B5EF4-FFF2-40B4-BE49-F238E27FC236}">
                    <a16:creationId xmlns:a16="http://schemas.microsoft.com/office/drawing/2014/main" id="{D3EE7906-895A-4B9E-B6F7-25E016DE6D58}"/>
                  </a:ext>
                </a:extLst>
              </p:cNvPr>
              <p:cNvSpPr>
                <a:spLocks/>
              </p:cNvSpPr>
              <p:nvPr/>
            </p:nvSpPr>
            <p:spPr bwMode="auto">
              <a:xfrm>
                <a:off x="15896022" y="1295358"/>
                <a:ext cx="134938" cy="133350"/>
              </a:xfrm>
              <a:custGeom>
                <a:avLst/>
                <a:gdLst>
                  <a:gd name="T0" fmla="*/ 70 w 86"/>
                  <a:gd name="T1" fmla="*/ 70 h 85"/>
                  <a:gd name="T2" fmla="*/ 15 w 86"/>
                  <a:gd name="T3" fmla="*/ 69 h 85"/>
                  <a:gd name="T4" fmla="*/ 16 w 86"/>
                  <a:gd name="T5" fmla="*/ 15 h 85"/>
                  <a:gd name="T6" fmla="*/ 71 w 86"/>
                  <a:gd name="T7" fmla="*/ 15 h 85"/>
                  <a:gd name="T8" fmla="*/ 70 w 86"/>
                  <a:gd name="T9" fmla="*/ 70 h 85"/>
                </a:gdLst>
                <a:ahLst/>
                <a:cxnLst>
                  <a:cxn ang="0">
                    <a:pos x="T0" y="T1"/>
                  </a:cxn>
                  <a:cxn ang="0">
                    <a:pos x="T2" y="T3"/>
                  </a:cxn>
                  <a:cxn ang="0">
                    <a:pos x="T4" y="T5"/>
                  </a:cxn>
                  <a:cxn ang="0">
                    <a:pos x="T6" y="T7"/>
                  </a:cxn>
                  <a:cxn ang="0">
                    <a:pos x="T8" y="T9"/>
                  </a:cxn>
                </a:cxnLst>
                <a:rect l="0" t="0" r="r" b="b"/>
                <a:pathLst>
                  <a:path w="86" h="85">
                    <a:moveTo>
                      <a:pt x="70" y="70"/>
                    </a:moveTo>
                    <a:cubicBezTo>
                      <a:pt x="55" y="85"/>
                      <a:pt x="30" y="85"/>
                      <a:pt x="15" y="69"/>
                    </a:cubicBezTo>
                    <a:cubicBezTo>
                      <a:pt x="0" y="54"/>
                      <a:pt x="1" y="30"/>
                      <a:pt x="16" y="15"/>
                    </a:cubicBezTo>
                    <a:cubicBezTo>
                      <a:pt x="31" y="0"/>
                      <a:pt x="56" y="0"/>
                      <a:pt x="71" y="15"/>
                    </a:cubicBezTo>
                    <a:cubicBezTo>
                      <a:pt x="86" y="31"/>
                      <a:pt x="85" y="55"/>
                      <a:pt x="7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12">
                <a:extLst>
                  <a:ext uri="{FF2B5EF4-FFF2-40B4-BE49-F238E27FC236}">
                    <a16:creationId xmlns:a16="http://schemas.microsoft.com/office/drawing/2014/main" id="{3DF46CF5-3D02-429A-9B33-6B37282D37A1}"/>
                  </a:ext>
                </a:extLst>
              </p:cNvPr>
              <p:cNvSpPr>
                <a:spLocks noEditPoints="1"/>
              </p:cNvSpPr>
              <p:nvPr/>
            </p:nvSpPr>
            <p:spPr bwMode="auto">
              <a:xfrm>
                <a:off x="15851572" y="1249321"/>
                <a:ext cx="223838" cy="223838"/>
              </a:xfrm>
              <a:custGeom>
                <a:avLst/>
                <a:gdLst>
                  <a:gd name="T0" fmla="*/ 25 w 142"/>
                  <a:gd name="T1" fmla="*/ 116 h 142"/>
                  <a:gd name="T2" fmla="*/ 26 w 142"/>
                  <a:gd name="T3" fmla="*/ 25 h 142"/>
                  <a:gd name="T4" fmla="*/ 117 w 142"/>
                  <a:gd name="T5" fmla="*/ 26 h 142"/>
                  <a:gd name="T6" fmla="*/ 116 w 142"/>
                  <a:gd name="T7" fmla="*/ 118 h 142"/>
                  <a:gd name="T8" fmla="*/ 25 w 142"/>
                  <a:gd name="T9" fmla="*/ 116 h 142"/>
                  <a:gd name="T10" fmla="*/ 113 w 142"/>
                  <a:gd name="T11" fmla="*/ 31 h 142"/>
                  <a:gd name="T12" fmla="*/ 30 w 142"/>
                  <a:gd name="T13" fmla="*/ 30 h 142"/>
                  <a:gd name="T14" fmla="*/ 29 w 142"/>
                  <a:gd name="T15" fmla="*/ 112 h 142"/>
                  <a:gd name="T16" fmla="*/ 111 w 142"/>
                  <a:gd name="T17" fmla="*/ 113 h 142"/>
                  <a:gd name="T18" fmla="*/ 113 w 142"/>
                  <a:gd name="T19"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25" y="116"/>
                    </a:moveTo>
                    <a:cubicBezTo>
                      <a:pt x="0" y="91"/>
                      <a:pt x="0" y="50"/>
                      <a:pt x="26" y="25"/>
                    </a:cubicBezTo>
                    <a:cubicBezTo>
                      <a:pt x="51" y="0"/>
                      <a:pt x="92" y="1"/>
                      <a:pt x="117" y="26"/>
                    </a:cubicBezTo>
                    <a:cubicBezTo>
                      <a:pt x="142" y="52"/>
                      <a:pt x="141" y="93"/>
                      <a:pt x="116" y="118"/>
                    </a:cubicBezTo>
                    <a:cubicBezTo>
                      <a:pt x="90" y="142"/>
                      <a:pt x="49" y="142"/>
                      <a:pt x="25" y="116"/>
                    </a:cubicBezTo>
                    <a:close/>
                    <a:moveTo>
                      <a:pt x="113" y="31"/>
                    </a:moveTo>
                    <a:cubicBezTo>
                      <a:pt x="90" y="8"/>
                      <a:pt x="53" y="8"/>
                      <a:pt x="30" y="30"/>
                    </a:cubicBezTo>
                    <a:cubicBezTo>
                      <a:pt x="8" y="52"/>
                      <a:pt x="7" y="89"/>
                      <a:pt x="29" y="112"/>
                    </a:cubicBezTo>
                    <a:cubicBezTo>
                      <a:pt x="52" y="135"/>
                      <a:pt x="88" y="135"/>
                      <a:pt x="111" y="113"/>
                    </a:cubicBezTo>
                    <a:cubicBezTo>
                      <a:pt x="134" y="91"/>
                      <a:pt x="135" y="54"/>
                      <a:pt x="11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3">
                <a:extLst>
                  <a:ext uri="{FF2B5EF4-FFF2-40B4-BE49-F238E27FC236}">
                    <a16:creationId xmlns:a16="http://schemas.microsoft.com/office/drawing/2014/main" id="{FFDF9CF8-3CAB-41A0-AC46-7810D53841CE}"/>
                  </a:ext>
                </a:extLst>
              </p:cNvPr>
              <p:cNvSpPr>
                <a:spLocks/>
              </p:cNvSpPr>
              <p:nvPr/>
            </p:nvSpPr>
            <p:spPr bwMode="auto">
              <a:xfrm>
                <a:off x="16075410" y="582571"/>
                <a:ext cx="103188" cy="101600"/>
              </a:xfrm>
              <a:custGeom>
                <a:avLst/>
                <a:gdLst>
                  <a:gd name="T0" fmla="*/ 53 w 65"/>
                  <a:gd name="T1" fmla="*/ 53 h 64"/>
                  <a:gd name="T2" fmla="*/ 12 w 65"/>
                  <a:gd name="T3" fmla="*/ 52 h 64"/>
                  <a:gd name="T4" fmla="*/ 12 w 65"/>
                  <a:gd name="T5" fmla="*/ 11 h 64"/>
                  <a:gd name="T6" fmla="*/ 53 w 65"/>
                  <a:gd name="T7" fmla="*/ 12 h 64"/>
                  <a:gd name="T8" fmla="*/ 53 w 65"/>
                  <a:gd name="T9" fmla="*/ 53 h 64"/>
                </a:gdLst>
                <a:ahLst/>
                <a:cxnLst>
                  <a:cxn ang="0">
                    <a:pos x="T0" y="T1"/>
                  </a:cxn>
                  <a:cxn ang="0">
                    <a:pos x="T2" y="T3"/>
                  </a:cxn>
                  <a:cxn ang="0">
                    <a:pos x="T4" y="T5"/>
                  </a:cxn>
                  <a:cxn ang="0">
                    <a:pos x="T6" y="T7"/>
                  </a:cxn>
                  <a:cxn ang="0">
                    <a:pos x="T8" y="T9"/>
                  </a:cxn>
                </a:cxnLst>
                <a:rect l="0" t="0" r="r" b="b"/>
                <a:pathLst>
                  <a:path w="65" h="64">
                    <a:moveTo>
                      <a:pt x="53" y="53"/>
                    </a:moveTo>
                    <a:cubicBezTo>
                      <a:pt x="41" y="64"/>
                      <a:pt x="23" y="64"/>
                      <a:pt x="12" y="52"/>
                    </a:cubicBezTo>
                    <a:cubicBezTo>
                      <a:pt x="0" y="41"/>
                      <a:pt x="1" y="22"/>
                      <a:pt x="12" y="11"/>
                    </a:cubicBezTo>
                    <a:cubicBezTo>
                      <a:pt x="24" y="0"/>
                      <a:pt x="42" y="0"/>
                      <a:pt x="53" y="12"/>
                    </a:cubicBezTo>
                    <a:cubicBezTo>
                      <a:pt x="65" y="23"/>
                      <a:pt x="64" y="42"/>
                      <a:pt x="5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14">
                <a:extLst>
                  <a:ext uri="{FF2B5EF4-FFF2-40B4-BE49-F238E27FC236}">
                    <a16:creationId xmlns:a16="http://schemas.microsoft.com/office/drawing/2014/main" id="{28921391-37A9-4DFD-97ED-0B488D4675A3}"/>
                  </a:ext>
                </a:extLst>
              </p:cNvPr>
              <p:cNvSpPr>
                <a:spLocks noEditPoints="1"/>
              </p:cNvSpPr>
              <p:nvPr/>
            </p:nvSpPr>
            <p:spPr bwMode="auto">
              <a:xfrm>
                <a:off x="16042072" y="547646"/>
                <a:ext cx="169863" cy="169863"/>
              </a:xfrm>
              <a:custGeom>
                <a:avLst/>
                <a:gdLst>
                  <a:gd name="T0" fmla="*/ 19 w 107"/>
                  <a:gd name="T1" fmla="*/ 88 h 107"/>
                  <a:gd name="T2" fmla="*/ 20 w 107"/>
                  <a:gd name="T3" fmla="*/ 19 h 107"/>
                  <a:gd name="T4" fmla="*/ 88 w 107"/>
                  <a:gd name="T5" fmla="*/ 20 h 107"/>
                  <a:gd name="T6" fmla="*/ 87 w 107"/>
                  <a:gd name="T7" fmla="*/ 89 h 107"/>
                  <a:gd name="T8" fmla="*/ 19 w 107"/>
                  <a:gd name="T9" fmla="*/ 88 h 107"/>
                  <a:gd name="T10" fmla="*/ 85 w 107"/>
                  <a:gd name="T11" fmla="*/ 23 h 107"/>
                  <a:gd name="T12" fmla="*/ 23 w 107"/>
                  <a:gd name="T13" fmla="*/ 23 h 107"/>
                  <a:gd name="T14" fmla="*/ 22 w 107"/>
                  <a:gd name="T15" fmla="*/ 84 h 107"/>
                  <a:gd name="T16" fmla="*/ 84 w 107"/>
                  <a:gd name="T17" fmla="*/ 85 h 107"/>
                  <a:gd name="T18" fmla="*/ 85 w 107"/>
                  <a:gd name="T1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19" y="88"/>
                    </a:moveTo>
                    <a:cubicBezTo>
                      <a:pt x="0" y="69"/>
                      <a:pt x="0" y="38"/>
                      <a:pt x="20" y="19"/>
                    </a:cubicBezTo>
                    <a:cubicBezTo>
                      <a:pt x="39" y="0"/>
                      <a:pt x="70" y="1"/>
                      <a:pt x="88" y="20"/>
                    </a:cubicBezTo>
                    <a:cubicBezTo>
                      <a:pt x="107" y="39"/>
                      <a:pt x="107" y="70"/>
                      <a:pt x="87" y="89"/>
                    </a:cubicBezTo>
                    <a:cubicBezTo>
                      <a:pt x="68" y="107"/>
                      <a:pt x="37" y="107"/>
                      <a:pt x="19" y="88"/>
                    </a:cubicBezTo>
                    <a:close/>
                    <a:moveTo>
                      <a:pt x="85" y="23"/>
                    </a:moveTo>
                    <a:cubicBezTo>
                      <a:pt x="68" y="6"/>
                      <a:pt x="40" y="6"/>
                      <a:pt x="23" y="23"/>
                    </a:cubicBezTo>
                    <a:cubicBezTo>
                      <a:pt x="6" y="39"/>
                      <a:pt x="5" y="67"/>
                      <a:pt x="22" y="84"/>
                    </a:cubicBezTo>
                    <a:cubicBezTo>
                      <a:pt x="39" y="102"/>
                      <a:pt x="67" y="102"/>
                      <a:pt x="84" y="85"/>
                    </a:cubicBezTo>
                    <a:cubicBezTo>
                      <a:pt x="101" y="68"/>
                      <a:pt x="102" y="41"/>
                      <a:pt x="8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15">
                <a:extLst>
                  <a:ext uri="{FF2B5EF4-FFF2-40B4-BE49-F238E27FC236}">
                    <a16:creationId xmlns:a16="http://schemas.microsoft.com/office/drawing/2014/main" id="{CD195B6A-A259-4571-A428-BFF131811747}"/>
                  </a:ext>
                </a:extLst>
              </p:cNvPr>
              <p:cNvSpPr>
                <a:spLocks/>
              </p:cNvSpPr>
              <p:nvPr/>
            </p:nvSpPr>
            <p:spPr bwMode="auto">
              <a:xfrm>
                <a:off x="15208635" y="458746"/>
                <a:ext cx="117475" cy="117475"/>
              </a:xfrm>
              <a:custGeom>
                <a:avLst/>
                <a:gdLst>
                  <a:gd name="T0" fmla="*/ 61 w 75"/>
                  <a:gd name="T1" fmla="*/ 62 h 75"/>
                  <a:gd name="T2" fmla="*/ 13 w 75"/>
                  <a:gd name="T3" fmla="*/ 61 h 75"/>
                  <a:gd name="T4" fmla="*/ 13 w 75"/>
                  <a:gd name="T5" fmla="*/ 13 h 75"/>
                  <a:gd name="T6" fmla="*/ 62 w 75"/>
                  <a:gd name="T7" fmla="*/ 14 h 75"/>
                  <a:gd name="T8" fmla="*/ 61 w 75"/>
                  <a:gd name="T9" fmla="*/ 62 h 75"/>
                </a:gdLst>
                <a:ahLst/>
                <a:cxnLst>
                  <a:cxn ang="0">
                    <a:pos x="T0" y="T1"/>
                  </a:cxn>
                  <a:cxn ang="0">
                    <a:pos x="T2" y="T3"/>
                  </a:cxn>
                  <a:cxn ang="0">
                    <a:pos x="T4" y="T5"/>
                  </a:cxn>
                  <a:cxn ang="0">
                    <a:pos x="T6" y="T7"/>
                  </a:cxn>
                  <a:cxn ang="0">
                    <a:pos x="T8" y="T9"/>
                  </a:cxn>
                </a:cxnLst>
                <a:rect l="0" t="0" r="r" b="b"/>
                <a:pathLst>
                  <a:path w="75" h="75">
                    <a:moveTo>
                      <a:pt x="61" y="62"/>
                    </a:moveTo>
                    <a:cubicBezTo>
                      <a:pt x="48" y="75"/>
                      <a:pt x="26" y="75"/>
                      <a:pt x="13" y="61"/>
                    </a:cubicBezTo>
                    <a:cubicBezTo>
                      <a:pt x="0" y="48"/>
                      <a:pt x="0" y="26"/>
                      <a:pt x="13" y="13"/>
                    </a:cubicBezTo>
                    <a:cubicBezTo>
                      <a:pt x="27" y="0"/>
                      <a:pt x="49" y="0"/>
                      <a:pt x="62" y="14"/>
                    </a:cubicBezTo>
                    <a:cubicBezTo>
                      <a:pt x="75" y="27"/>
                      <a:pt x="75" y="49"/>
                      <a:pt x="6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16">
                <a:extLst>
                  <a:ext uri="{FF2B5EF4-FFF2-40B4-BE49-F238E27FC236}">
                    <a16:creationId xmlns:a16="http://schemas.microsoft.com/office/drawing/2014/main" id="{60581EC9-296F-499E-A02D-5AD1D142D58A}"/>
                  </a:ext>
                </a:extLst>
              </p:cNvPr>
              <p:cNvSpPr>
                <a:spLocks noEditPoints="1"/>
              </p:cNvSpPr>
              <p:nvPr/>
            </p:nvSpPr>
            <p:spPr bwMode="auto">
              <a:xfrm>
                <a:off x="15167360" y="419058"/>
                <a:ext cx="198438" cy="196850"/>
              </a:xfrm>
              <a:custGeom>
                <a:avLst/>
                <a:gdLst>
                  <a:gd name="T0" fmla="*/ 22 w 126"/>
                  <a:gd name="T1" fmla="*/ 102 h 125"/>
                  <a:gd name="T2" fmla="*/ 23 w 126"/>
                  <a:gd name="T3" fmla="*/ 21 h 125"/>
                  <a:gd name="T4" fmla="*/ 104 w 126"/>
                  <a:gd name="T5" fmla="*/ 23 h 125"/>
                  <a:gd name="T6" fmla="*/ 103 w 126"/>
                  <a:gd name="T7" fmla="*/ 103 h 125"/>
                  <a:gd name="T8" fmla="*/ 22 w 126"/>
                  <a:gd name="T9" fmla="*/ 102 h 125"/>
                  <a:gd name="T10" fmla="*/ 100 w 126"/>
                  <a:gd name="T11" fmla="*/ 27 h 125"/>
                  <a:gd name="T12" fmla="*/ 27 w 126"/>
                  <a:gd name="T13" fmla="*/ 26 h 125"/>
                  <a:gd name="T14" fmla="*/ 26 w 126"/>
                  <a:gd name="T15" fmla="*/ 98 h 125"/>
                  <a:gd name="T16" fmla="*/ 99 w 126"/>
                  <a:gd name="T17" fmla="*/ 99 h 125"/>
                  <a:gd name="T18" fmla="*/ 100 w 126"/>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22" y="102"/>
                    </a:moveTo>
                    <a:cubicBezTo>
                      <a:pt x="0" y="80"/>
                      <a:pt x="1" y="43"/>
                      <a:pt x="23" y="21"/>
                    </a:cubicBezTo>
                    <a:cubicBezTo>
                      <a:pt x="46" y="0"/>
                      <a:pt x="82" y="0"/>
                      <a:pt x="104" y="23"/>
                    </a:cubicBezTo>
                    <a:cubicBezTo>
                      <a:pt x="126" y="45"/>
                      <a:pt x="126" y="81"/>
                      <a:pt x="103" y="103"/>
                    </a:cubicBezTo>
                    <a:cubicBezTo>
                      <a:pt x="81" y="125"/>
                      <a:pt x="44" y="125"/>
                      <a:pt x="22" y="102"/>
                    </a:cubicBezTo>
                    <a:close/>
                    <a:moveTo>
                      <a:pt x="100" y="27"/>
                    </a:moveTo>
                    <a:cubicBezTo>
                      <a:pt x="80" y="6"/>
                      <a:pt x="48" y="6"/>
                      <a:pt x="27" y="26"/>
                    </a:cubicBezTo>
                    <a:cubicBezTo>
                      <a:pt x="7" y="45"/>
                      <a:pt x="7" y="78"/>
                      <a:pt x="26" y="98"/>
                    </a:cubicBezTo>
                    <a:cubicBezTo>
                      <a:pt x="46" y="119"/>
                      <a:pt x="79" y="119"/>
                      <a:pt x="99" y="99"/>
                    </a:cubicBezTo>
                    <a:cubicBezTo>
                      <a:pt x="119" y="79"/>
                      <a:pt x="120" y="47"/>
                      <a:pt x="10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7">
                <a:extLst>
                  <a:ext uri="{FF2B5EF4-FFF2-40B4-BE49-F238E27FC236}">
                    <a16:creationId xmlns:a16="http://schemas.microsoft.com/office/drawing/2014/main" id="{2FAD6F4A-F898-4F21-9E3F-4ABB179CFBC5}"/>
                  </a:ext>
                </a:extLst>
              </p:cNvPr>
              <p:cNvSpPr>
                <a:spLocks/>
              </p:cNvSpPr>
              <p:nvPr/>
            </p:nvSpPr>
            <p:spPr bwMode="auto">
              <a:xfrm>
                <a:off x="14143422" y="652421"/>
                <a:ext cx="69850" cy="71438"/>
              </a:xfrm>
              <a:custGeom>
                <a:avLst/>
                <a:gdLst>
                  <a:gd name="T0" fmla="*/ 37 w 45"/>
                  <a:gd name="T1" fmla="*/ 37 h 45"/>
                  <a:gd name="T2" fmla="*/ 8 w 45"/>
                  <a:gd name="T3" fmla="*/ 37 h 45"/>
                  <a:gd name="T4" fmla="*/ 8 w 45"/>
                  <a:gd name="T5" fmla="*/ 8 h 45"/>
                  <a:gd name="T6" fmla="*/ 37 w 45"/>
                  <a:gd name="T7" fmla="*/ 8 h 45"/>
                  <a:gd name="T8" fmla="*/ 37 w 45"/>
                  <a:gd name="T9" fmla="*/ 37 h 45"/>
                </a:gdLst>
                <a:ahLst/>
                <a:cxnLst>
                  <a:cxn ang="0">
                    <a:pos x="T0" y="T1"/>
                  </a:cxn>
                  <a:cxn ang="0">
                    <a:pos x="T2" y="T3"/>
                  </a:cxn>
                  <a:cxn ang="0">
                    <a:pos x="T4" y="T5"/>
                  </a:cxn>
                  <a:cxn ang="0">
                    <a:pos x="T6" y="T7"/>
                  </a:cxn>
                  <a:cxn ang="0">
                    <a:pos x="T8" y="T9"/>
                  </a:cxn>
                </a:cxnLst>
                <a:rect l="0" t="0" r="r" b="b"/>
                <a:pathLst>
                  <a:path w="45" h="45">
                    <a:moveTo>
                      <a:pt x="37" y="37"/>
                    </a:moveTo>
                    <a:cubicBezTo>
                      <a:pt x="29" y="45"/>
                      <a:pt x="16" y="45"/>
                      <a:pt x="8" y="37"/>
                    </a:cubicBezTo>
                    <a:cubicBezTo>
                      <a:pt x="0" y="29"/>
                      <a:pt x="0" y="16"/>
                      <a:pt x="8" y="8"/>
                    </a:cubicBezTo>
                    <a:cubicBezTo>
                      <a:pt x="16" y="0"/>
                      <a:pt x="29" y="0"/>
                      <a:pt x="37" y="8"/>
                    </a:cubicBezTo>
                    <a:cubicBezTo>
                      <a:pt x="45" y="17"/>
                      <a:pt x="45" y="30"/>
                      <a:pt x="3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8">
                <a:extLst>
                  <a:ext uri="{FF2B5EF4-FFF2-40B4-BE49-F238E27FC236}">
                    <a16:creationId xmlns:a16="http://schemas.microsoft.com/office/drawing/2014/main" id="{C82F5396-8C7D-4E88-9426-7817DE7EF2E7}"/>
                  </a:ext>
                </a:extLst>
              </p:cNvPr>
              <p:cNvSpPr>
                <a:spLocks noEditPoints="1"/>
              </p:cNvSpPr>
              <p:nvPr/>
            </p:nvSpPr>
            <p:spPr bwMode="auto">
              <a:xfrm>
                <a:off x="14119610" y="628608"/>
                <a:ext cx="117475" cy="117475"/>
              </a:xfrm>
              <a:custGeom>
                <a:avLst/>
                <a:gdLst>
                  <a:gd name="T0" fmla="*/ 13 w 75"/>
                  <a:gd name="T1" fmla="*/ 62 h 75"/>
                  <a:gd name="T2" fmla="*/ 14 w 75"/>
                  <a:gd name="T3" fmla="*/ 13 h 75"/>
                  <a:gd name="T4" fmla="*/ 62 w 75"/>
                  <a:gd name="T5" fmla="*/ 14 h 75"/>
                  <a:gd name="T6" fmla="*/ 61 w 75"/>
                  <a:gd name="T7" fmla="*/ 62 h 75"/>
                  <a:gd name="T8" fmla="*/ 13 w 75"/>
                  <a:gd name="T9" fmla="*/ 62 h 75"/>
                  <a:gd name="T10" fmla="*/ 60 w 75"/>
                  <a:gd name="T11" fmla="*/ 16 h 75"/>
                  <a:gd name="T12" fmla="*/ 16 w 75"/>
                  <a:gd name="T13" fmla="*/ 16 h 75"/>
                  <a:gd name="T14" fmla="*/ 15 w 75"/>
                  <a:gd name="T15" fmla="*/ 59 h 75"/>
                  <a:gd name="T16" fmla="*/ 59 w 75"/>
                  <a:gd name="T17" fmla="*/ 60 h 75"/>
                  <a:gd name="T18" fmla="*/ 60 w 75"/>
                  <a:gd name="T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13" y="62"/>
                    </a:moveTo>
                    <a:cubicBezTo>
                      <a:pt x="0" y="48"/>
                      <a:pt x="0" y="26"/>
                      <a:pt x="14" y="13"/>
                    </a:cubicBezTo>
                    <a:cubicBezTo>
                      <a:pt x="27" y="0"/>
                      <a:pt x="49" y="0"/>
                      <a:pt x="62" y="14"/>
                    </a:cubicBezTo>
                    <a:cubicBezTo>
                      <a:pt x="75" y="27"/>
                      <a:pt x="75" y="49"/>
                      <a:pt x="61" y="62"/>
                    </a:cubicBezTo>
                    <a:cubicBezTo>
                      <a:pt x="48" y="75"/>
                      <a:pt x="26" y="75"/>
                      <a:pt x="13" y="62"/>
                    </a:cubicBezTo>
                    <a:close/>
                    <a:moveTo>
                      <a:pt x="60" y="16"/>
                    </a:moveTo>
                    <a:cubicBezTo>
                      <a:pt x="48" y="4"/>
                      <a:pt x="28" y="4"/>
                      <a:pt x="16" y="16"/>
                    </a:cubicBezTo>
                    <a:cubicBezTo>
                      <a:pt x="4" y="28"/>
                      <a:pt x="4" y="47"/>
                      <a:pt x="15" y="59"/>
                    </a:cubicBezTo>
                    <a:cubicBezTo>
                      <a:pt x="27" y="71"/>
                      <a:pt x="47" y="72"/>
                      <a:pt x="59" y="60"/>
                    </a:cubicBezTo>
                    <a:cubicBezTo>
                      <a:pt x="71" y="48"/>
                      <a:pt x="71" y="28"/>
                      <a:pt x="6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21">
                <a:extLst>
                  <a:ext uri="{FF2B5EF4-FFF2-40B4-BE49-F238E27FC236}">
                    <a16:creationId xmlns:a16="http://schemas.microsoft.com/office/drawing/2014/main" id="{E64748FA-D385-4491-ADF5-F98471A19F5E}"/>
                  </a:ext>
                </a:extLst>
              </p:cNvPr>
              <p:cNvSpPr>
                <a:spLocks/>
              </p:cNvSpPr>
              <p:nvPr/>
            </p:nvSpPr>
            <p:spPr bwMode="auto">
              <a:xfrm>
                <a:off x="15624560" y="2801896"/>
                <a:ext cx="106363" cy="104775"/>
              </a:xfrm>
              <a:custGeom>
                <a:avLst/>
                <a:gdLst>
                  <a:gd name="T0" fmla="*/ 55 w 67"/>
                  <a:gd name="T1" fmla="*/ 55 h 67"/>
                  <a:gd name="T2" fmla="*/ 12 w 67"/>
                  <a:gd name="T3" fmla="*/ 55 h 67"/>
                  <a:gd name="T4" fmla="*/ 13 w 67"/>
                  <a:gd name="T5" fmla="*/ 12 h 67"/>
                  <a:gd name="T6" fmla="*/ 55 w 67"/>
                  <a:gd name="T7" fmla="*/ 13 h 67"/>
                  <a:gd name="T8" fmla="*/ 55 w 67"/>
                  <a:gd name="T9" fmla="*/ 55 h 67"/>
                </a:gdLst>
                <a:ahLst/>
                <a:cxnLst>
                  <a:cxn ang="0">
                    <a:pos x="T0" y="T1"/>
                  </a:cxn>
                  <a:cxn ang="0">
                    <a:pos x="T2" y="T3"/>
                  </a:cxn>
                  <a:cxn ang="0">
                    <a:pos x="T4" y="T5"/>
                  </a:cxn>
                  <a:cxn ang="0">
                    <a:pos x="T6" y="T7"/>
                  </a:cxn>
                  <a:cxn ang="0">
                    <a:pos x="T8" y="T9"/>
                  </a:cxn>
                </a:cxnLst>
                <a:rect l="0" t="0" r="r" b="b"/>
                <a:pathLst>
                  <a:path w="67" h="67">
                    <a:moveTo>
                      <a:pt x="55" y="55"/>
                    </a:moveTo>
                    <a:cubicBezTo>
                      <a:pt x="43" y="67"/>
                      <a:pt x="24" y="67"/>
                      <a:pt x="12" y="55"/>
                    </a:cubicBezTo>
                    <a:cubicBezTo>
                      <a:pt x="0" y="43"/>
                      <a:pt x="1" y="24"/>
                      <a:pt x="13" y="12"/>
                    </a:cubicBezTo>
                    <a:cubicBezTo>
                      <a:pt x="25" y="0"/>
                      <a:pt x="44" y="1"/>
                      <a:pt x="55" y="13"/>
                    </a:cubicBezTo>
                    <a:cubicBezTo>
                      <a:pt x="67" y="25"/>
                      <a:pt x="67" y="44"/>
                      <a:pt x="5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22">
                <a:extLst>
                  <a:ext uri="{FF2B5EF4-FFF2-40B4-BE49-F238E27FC236}">
                    <a16:creationId xmlns:a16="http://schemas.microsoft.com/office/drawing/2014/main" id="{AFA666AA-6291-4AF1-AE4E-EEE1D140CBFF}"/>
                  </a:ext>
                </a:extLst>
              </p:cNvPr>
              <p:cNvSpPr>
                <a:spLocks noEditPoints="1"/>
              </p:cNvSpPr>
              <p:nvPr/>
            </p:nvSpPr>
            <p:spPr bwMode="auto">
              <a:xfrm>
                <a:off x="15589635" y="2766971"/>
                <a:ext cx="174625" cy="174625"/>
              </a:xfrm>
              <a:custGeom>
                <a:avLst/>
                <a:gdLst>
                  <a:gd name="T0" fmla="*/ 20 w 111"/>
                  <a:gd name="T1" fmla="*/ 91 h 111"/>
                  <a:gd name="T2" fmla="*/ 21 w 111"/>
                  <a:gd name="T3" fmla="*/ 20 h 111"/>
                  <a:gd name="T4" fmla="*/ 92 w 111"/>
                  <a:gd name="T5" fmla="*/ 21 h 111"/>
                  <a:gd name="T6" fmla="*/ 91 w 111"/>
                  <a:gd name="T7" fmla="*/ 92 h 111"/>
                  <a:gd name="T8" fmla="*/ 20 w 111"/>
                  <a:gd name="T9" fmla="*/ 91 h 111"/>
                  <a:gd name="T10" fmla="*/ 88 w 111"/>
                  <a:gd name="T11" fmla="*/ 24 h 111"/>
                  <a:gd name="T12" fmla="*/ 24 w 111"/>
                  <a:gd name="T13" fmla="*/ 23 h 111"/>
                  <a:gd name="T14" fmla="*/ 23 w 111"/>
                  <a:gd name="T15" fmla="*/ 87 h 111"/>
                  <a:gd name="T16" fmla="*/ 87 w 111"/>
                  <a:gd name="T17" fmla="*/ 88 h 111"/>
                  <a:gd name="T18" fmla="*/ 88 w 111"/>
                  <a:gd name="T1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20" y="91"/>
                    </a:moveTo>
                    <a:cubicBezTo>
                      <a:pt x="0" y="71"/>
                      <a:pt x="1" y="39"/>
                      <a:pt x="21" y="20"/>
                    </a:cubicBezTo>
                    <a:cubicBezTo>
                      <a:pt x="40" y="0"/>
                      <a:pt x="72" y="1"/>
                      <a:pt x="92" y="21"/>
                    </a:cubicBezTo>
                    <a:cubicBezTo>
                      <a:pt x="111" y="40"/>
                      <a:pt x="111" y="72"/>
                      <a:pt x="91" y="92"/>
                    </a:cubicBezTo>
                    <a:cubicBezTo>
                      <a:pt x="71" y="111"/>
                      <a:pt x="39" y="111"/>
                      <a:pt x="20" y="91"/>
                    </a:cubicBezTo>
                    <a:close/>
                    <a:moveTo>
                      <a:pt x="88" y="24"/>
                    </a:moveTo>
                    <a:cubicBezTo>
                      <a:pt x="71" y="6"/>
                      <a:pt x="42" y="6"/>
                      <a:pt x="24" y="23"/>
                    </a:cubicBezTo>
                    <a:cubicBezTo>
                      <a:pt x="6" y="41"/>
                      <a:pt x="6" y="69"/>
                      <a:pt x="23" y="87"/>
                    </a:cubicBezTo>
                    <a:cubicBezTo>
                      <a:pt x="41" y="105"/>
                      <a:pt x="69" y="106"/>
                      <a:pt x="87" y="88"/>
                    </a:cubicBezTo>
                    <a:cubicBezTo>
                      <a:pt x="105" y="71"/>
                      <a:pt x="106" y="42"/>
                      <a:pt x="8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23">
                <a:extLst>
                  <a:ext uri="{FF2B5EF4-FFF2-40B4-BE49-F238E27FC236}">
                    <a16:creationId xmlns:a16="http://schemas.microsoft.com/office/drawing/2014/main" id="{CB779EFB-073F-4147-A5EF-E4C7AA7EE5A2}"/>
                  </a:ext>
                </a:extLst>
              </p:cNvPr>
              <p:cNvSpPr>
                <a:spLocks/>
              </p:cNvSpPr>
              <p:nvPr/>
            </p:nvSpPr>
            <p:spPr bwMode="auto">
              <a:xfrm>
                <a:off x="14954635" y="2847933"/>
                <a:ext cx="68263" cy="69850"/>
              </a:xfrm>
              <a:custGeom>
                <a:avLst/>
                <a:gdLst>
                  <a:gd name="T0" fmla="*/ 36 w 44"/>
                  <a:gd name="T1" fmla="*/ 36 h 44"/>
                  <a:gd name="T2" fmla="*/ 8 w 44"/>
                  <a:gd name="T3" fmla="*/ 36 h 44"/>
                  <a:gd name="T4" fmla="*/ 8 w 44"/>
                  <a:gd name="T5" fmla="*/ 7 h 44"/>
                  <a:gd name="T6" fmla="*/ 36 w 44"/>
                  <a:gd name="T7" fmla="*/ 8 h 44"/>
                  <a:gd name="T8" fmla="*/ 36 w 44"/>
                  <a:gd name="T9" fmla="*/ 36 h 44"/>
                </a:gdLst>
                <a:ahLst/>
                <a:cxnLst>
                  <a:cxn ang="0">
                    <a:pos x="T0" y="T1"/>
                  </a:cxn>
                  <a:cxn ang="0">
                    <a:pos x="T2" y="T3"/>
                  </a:cxn>
                  <a:cxn ang="0">
                    <a:pos x="T4" y="T5"/>
                  </a:cxn>
                  <a:cxn ang="0">
                    <a:pos x="T6" y="T7"/>
                  </a:cxn>
                  <a:cxn ang="0">
                    <a:pos x="T8" y="T9"/>
                  </a:cxn>
                </a:cxnLst>
                <a:rect l="0" t="0" r="r" b="b"/>
                <a:pathLst>
                  <a:path w="44" h="44">
                    <a:moveTo>
                      <a:pt x="36" y="36"/>
                    </a:moveTo>
                    <a:cubicBezTo>
                      <a:pt x="28" y="44"/>
                      <a:pt x="15" y="44"/>
                      <a:pt x="8" y="36"/>
                    </a:cubicBezTo>
                    <a:cubicBezTo>
                      <a:pt x="0" y="28"/>
                      <a:pt x="0" y="15"/>
                      <a:pt x="8" y="7"/>
                    </a:cubicBezTo>
                    <a:cubicBezTo>
                      <a:pt x="16" y="0"/>
                      <a:pt x="29" y="0"/>
                      <a:pt x="36" y="8"/>
                    </a:cubicBezTo>
                    <a:cubicBezTo>
                      <a:pt x="44" y="16"/>
                      <a:pt x="44" y="28"/>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24">
                <a:extLst>
                  <a:ext uri="{FF2B5EF4-FFF2-40B4-BE49-F238E27FC236}">
                    <a16:creationId xmlns:a16="http://schemas.microsoft.com/office/drawing/2014/main" id="{E0C3C585-238A-439E-9457-50F1B3E04095}"/>
                  </a:ext>
                </a:extLst>
              </p:cNvPr>
              <p:cNvSpPr>
                <a:spLocks noEditPoints="1"/>
              </p:cNvSpPr>
              <p:nvPr/>
            </p:nvSpPr>
            <p:spPr bwMode="auto">
              <a:xfrm>
                <a:off x="14930822" y="2824121"/>
                <a:ext cx="115888" cy="115888"/>
              </a:xfrm>
              <a:custGeom>
                <a:avLst/>
                <a:gdLst>
                  <a:gd name="T0" fmla="*/ 13 w 74"/>
                  <a:gd name="T1" fmla="*/ 60 h 73"/>
                  <a:gd name="T2" fmla="*/ 14 w 74"/>
                  <a:gd name="T3" fmla="*/ 13 h 73"/>
                  <a:gd name="T4" fmla="*/ 61 w 74"/>
                  <a:gd name="T5" fmla="*/ 14 h 73"/>
                  <a:gd name="T6" fmla="*/ 60 w 74"/>
                  <a:gd name="T7" fmla="*/ 61 h 73"/>
                  <a:gd name="T8" fmla="*/ 13 w 74"/>
                  <a:gd name="T9" fmla="*/ 60 h 73"/>
                  <a:gd name="T10" fmla="*/ 58 w 74"/>
                  <a:gd name="T11" fmla="*/ 16 h 73"/>
                  <a:gd name="T12" fmla="*/ 16 w 74"/>
                  <a:gd name="T13" fmla="*/ 15 h 73"/>
                  <a:gd name="T14" fmla="*/ 16 w 74"/>
                  <a:gd name="T15" fmla="*/ 58 h 73"/>
                  <a:gd name="T16" fmla="*/ 58 w 74"/>
                  <a:gd name="T17" fmla="*/ 58 h 73"/>
                  <a:gd name="T18" fmla="*/ 58 w 74"/>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3">
                    <a:moveTo>
                      <a:pt x="13" y="60"/>
                    </a:moveTo>
                    <a:cubicBezTo>
                      <a:pt x="0" y="47"/>
                      <a:pt x="1" y="26"/>
                      <a:pt x="14" y="13"/>
                    </a:cubicBezTo>
                    <a:cubicBezTo>
                      <a:pt x="27" y="0"/>
                      <a:pt x="48" y="0"/>
                      <a:pt x="61" y="14"/>
                    </a:cubicBezTo>
                    <a:cubicBezTo>
                      <a:pt x="74" y="27"/>
                      <a:pt x="73" y="48"/>
                      <a:pt x="60" y="61"/>
                    </a:cubicBezTo>
                    <a:cubicBezTo>
                      <a:pt x="47" y="73"/>
                      <a:pt x="26" y="73"/>
                      <a:pt x="13" y="60"/>
                    </a:cubicBezTo>
                    <a:close/>
                    <a:moveTo>
                      <a:pt x="58" y="16"/>
                    </a:moveTo>
                    <a:cubicBezTo>
                      <a:pt x="47" y="4"/>
                      <a:pt x="28" y="4"/>
                      <a:pt x="16" y="15"/>
                    </a:cubicBezTo>
                    <a:cubicBezTo>
                      <a:pt x="4" y="27"/>
                      <a:pt x="4" y="46"/>
                      <a:pt x="16" y="58"/>
                    </a:cubicBezTo>
                    <a:cubicBezTo>
                      <a:pt x="27" y="69"/>
                      <a:pt x="46" y="70"/>
                      <a:pt x="58" y="58"/>
                    </a:cubicBezTo>
                    <a:cubicBezTo>
                      <a:pt x="70" y="47"/>
                      <a:pt x="70" y="28"/>
                      <a:pt x="5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25">
                <a:extLst>
                  <a:ext uri="{FF2B5EF4-FFF2-40B4-BE49-F238E27FC236}">
                    <a16:creationId xmlns:a16="http://schemas.microsoft.com/office/drawing/2014/main" id="{7FB15995-8101-46F9-A67D-62A02E382DFD}"/>
                  </a:ext>
                </a:extLst>
              </p:cNvPr>
              <p:cNvSpPr>
                <a:spLocks/>
              </p:cNvSpPr>
              <p:nvPr/>
            </p:nvSpPr>
            <p:spPr bwMode="auto">
              <a:xfrm>
                <a:off x="14103735" y="1454108"/>
                <a:ext cx="119063" cy="117475"/>
              </a:xfrm>
              <a:custGeom>
                <a:avLst/>
                <a:gdLst>
                  <a:gd name="T0" fmla="*/ 62 w 76"/>
                  <a:gd name="T1" fmla="*/ 62 h 75"/>
                  <a:gd name="T2" fmla="*/ 14 w 76"/>
                  <a:gd name="T3" fmla="*/ 61 h 75"/>
                  <a:gd name="T4" fmla="*/ 14 w 76"/>
                  <a:gd name="T5" fmla="*/ 13 h 75"/>
                  <a:gd name="T6" fmla="*/ 63 w 76"/>
                  <a:gd name="T7" fmla="*/ 14 h 75"/>
                  <a:gd name="T8" fmla="*/ 62 w 76"/>
                  <a:gd name="T9" fmla="*/ 62 h 75"/>
                </a:gdLst>
                <a:ahLst/>
                <a:cxnLst>
                  <a:cxn ang="0">
                    <a:pos x="T0" y="T1"/>
                  </a:cxn>
                  <a:cxn ang="0">
                    <a:pos x="T2" y="T3"/>
                  </a:cxn>
                  <a:cxn ang="0">
                    <a:pos x="T4" y="T5"/>
                  </a:cxn>
                  <a:cxn ang="0">
                    <a:pos x="T6" y="T7"/>
                  </a:cxn>
                  <a:cxn ang="0">
                    <a:pos x="T8" y="T9"/>
                  </a:cxn>
                </a:cxnLst>
                <a:rect l="0" t="0" r="r" b="b"/>
                <a:pathLst>
                  <a:path w="76" h="75">
                    <a:moveTo>
                      <a:pt x="62" y="62"/>
                    </a:moveTo>
                    <a:cubicBezTo>
                      <a:pt x="48" y="75"/>
                      <a:pt x="27" y="75"/>
                      <a:pt x="14" y="61"/>
                    </a:cubicBezTo>
                    <a:cubicBezTo>
                      <a:pt x="0" y="48"/>
                      <a:pt x="1" y="26"/>
                      <a:pt x="14" y="13"/>
                    </a:cubicBezTo>
                    <a:cubicBezTo>
                      <a:pt x="28" y="0"/>
                      <a:pt x="49" y="0"/>
                      <a:pt x="63" y="14"/>
                    </a:cubicBezTo>
                    <a:cubicBezTo>
                      <a:pt x="76" y="27"/>
                      <a:pt x="76" y="49"/>
                      <a:pt x="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26">
                <a:extLst>
                  <a:ext uri="{FF2B5EF4-FFF2-40B4-BE49-F238E27FC236}">
                    <a16:creationId xmlns:a16="http://schemas.microsoft.com/office/drawing/2014/main" id="{F1CC5A21-FCE3-49BC-987B-F29FCE08D810}"/>
                  </a:ext>
                </a:extLst>
              </p:cNvPr>
              <p:cNvSpPr>
                <a:spLocks noEditPoints="1"/>
              </p:cNvSpPr>
              <p:nvPr/>
            </p:nvSpPr>
            <p:spPr bwMode="auto">
              <a:xfrm>
                <a:off x="14064047" y="1414421"/>
                <a:ext cx="198438" cy="196850"/>
              </a:xfrm>
              <a:custGeom>
                <a:avLst/>
                <a:gdLst>
                  <a:gd name="T0" fmla="*/ 22 w 126"/>
                  <a:gd name="T1" fmla="*/ 102 h 125"/>
                  <a:gd name="T2" fmla="*/ 23 w 126"/>
                  <a:gd name="T3" fmla="*/ 22 h 125"/>
                  <a:gd name="T4" fmla="*/ 104 w 126"/>
                  <a:gd name="T5" fmla="*/ 23 h 125"/>
                  <a:gd name="T6" fmla="*/ 103 w 126"/>
                  <a:gd name="T7" fmla="*/ 103 h 125"/>
                  <a:gd name="T8" fmla="*/ 22 w 126"/>
                  <a:gd name="T9" fmla="*/ 102 h 125"/>
                  <a:gd name="T10" fmla="*/ 100 w 126"/>
                  <a:gd name="T11" fmla="*/ 27 h 125"/>
                  <a:gd name="T12" fmla="*/ 27 w 126"/>
                  <a:gd name="T13" fmla="*/ 26 h 125"/>
                  <a:gd name="T14" fmla="*/ 26 w 126"/>
                  <a:gd name="T15" fmla="*/ 98 h 125"/>
                  <a:gd name="T16" fmla="*/ 99 w 126"/>
                  <a:gd name="T17" fmla="*/ 99 h 125"/>
                  <a:gd name="T18" fmla="*/ 100 w 126"/>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22" y="102"/>
                    </a:moveTo>
                    <a:cubicBezTo>
                      <a:pt x="0" y="80"/>
                      <a:pt x="1" y="44"/>
                      <a:pt x="23" y="22"/>
                    </a:cubicBezTo>
                    <a:cubicBezTo>
                      <a:pt x="46" y="0"/>
                      <a:pt x="82" y="0"/>
                      <a:pt x="104" y="23"/>
                    </a:cubicBezTo>
                    <a:cubicBezTo>
                      <a:pt x="126" y="45"/>
                      <a:pt x="125" y="82"/>
                      <a:pt x="103" y="103"/>
                    </a:cubicBezTo>
                    <a:cubicBezTo>
                      <a:pt x="80" y="125"/>
                      <a:pt x="44" y="125"/>
                      <a:pt x="22" y="102"/>
                    </a:cubicBezTo>
                    <a:close/>
                    <a:moveTo>
                      <a:pt x="100" y="27"/>
                    </a:moveTo>
                    <a:cubicBezTo>
                      <a:pt x="80" y="6"/>
                      <a:pt x="48" y="6"/>
                      <a:pt x="27" y="26"/>
                    </a:cubicBezTo>
                    <a:cubicBezTo>
                      <a:pt x="7" y="45"/>
                      <a:pt x="7" y="78"/>
                      <a:pt x="26" y="98"/>
                    </a:cubicBezTo>
                    <a:cubicBezTo>
                      <a:pt x="46" y="119"/>
                      <a:pt x="79" y="119"/>
                      <a:pt x="99" y="99"/>
                    </a:cubicBezTo>
                    <a:cubicBezTo>
                      <a:pt x="119" y="80"/>
                      <a:pt x="120" y="47"/>
                      <a:pt x="10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29">
                <a:extLst>
                  <a:ext uri="{FF2B5EF4-FFF2-40B4-BE49-F238E27FC236}">
                    <a16:creationId xmlns:a16="http://schemas.microsoft.com/office/drawing/2014/main" id="{1C45E9E6-05B4-419B-8B81-7FF39D85B8D9}"/>
                  </a:ext>
                </a:extLst>
              </p:cNvPr>
              <p:cNvSpPr>
                <a:spLocks/>
              </p:cNvSpPr>
              <p:nvPr/>
            </p:nvSpPr>
            <p:spPr bwMode="auto">
              <a:xfrm>
                <a:off x="14029122" y="47583"/>
                <a:ext cx="119063" cy="117475"/>
              </a:xfrm>
              <a:custGeom>
                <a:avLst/>
                <a:gdLst>
                  <a:gd name="T0" fmla="*/ 62 w 75"/>
                  <a:gd name="T1" fmla="*/ 62 h 75"/>
                  <a:gd name="T2" fmla="*/ 13 w 75"/>
                  <a:gd name="T3" fmla="*/ 61 h 75"/>
                  <a:gd name="T4" fmla="*/ 14 w 75"/>
                  <a:gd name="T5" fmla="*/ 13 h 75"/>
                  <a:gd name="T6" fmla="*/ 62 w 75"/>
                  <a:gd name="T7" fmla="*/ 14 h 75"/>
                  <a:gd name="T8" fmla="*/ 62 w 75"/>
                  <a:gd name="T9" fmla="*/ 62 h 75"/>
                </a:gdLst>
                <a:ahLst/>
                <a:cxnLst>
                  <a:cxn ang="0">
                    <a:pos x="T0" y="T1"/>
                  </a:cxn>
                  <a:cxn ang="0">
                    <a:pos x="T2" y="T3"/>
                  </a:cxn>
                  <a:cxn ang="0">
                    <a:pos x="T4" y="T5"/>
                  </a:cxn>
                  <a:cxn ang="0">
                    <a:pos x="T6" y="T7"/>
                  </a:cxn>
                  <a:cxn ang="0">
                    <a:pos x="T8" y="T9"/>
                  </a:cxn>
                </a:cxnLst>
                <a:rect l="0" t="0" r="r" b="b"/>
                <a:pathLst>
                  <a:path w="75" h="75">
                    <a:moveTo>
                      <a:pt x="62" y="62"/>
                    </a:moveTo>
                    <a:cubicBezTo>
                      <a:pt x="48" y="75"/>
                      <a:pt x="26" y="75"/>
                      <a:pt x="13" y="61"/>
                    </a:cubicBezTo>
                    <a:cubicBezTo>
                      <a:pt x="0" y="48"/>
                      <a:pt x="0" y="26"/>
                      <a:pt x="14" y="13"/>
                    </a:cubicBezTo>
                    <a:cubicBezTo>
                      <a:pt x="27" y="0"/>
                      <a:pt x="49" y="0"/>
                      <a:pt x="62" y="14"/>
                    </a:cubicBezTo>
                    <a:cubicBezTo>
                      <a:pt x="75" y="27"/>
                      <a:pt x="75" y="49"/>
                      <a:pt x="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30">
                <a:extLst>
                  <a:ext uri="{FF2B5EF4-FFF2-40B4-BE49-F238E27FC236}">
                    <a16:creationId xmlns:a16="http://schemas.microsoft.com/office/drawing/2014/main" id="{59703EA4-B4F7-4C10-8F66-192BF5E3C812}"/>
                  </a:ext>
                </a:extLst>
              </p:cNvPr>
              <p:cNvSpPr>
                <a:spLocks noEditPoints="1"/>
              </p:cNvSpPr>
              <p:nvPr/>
            </p:nvSpPr>
            <p:spPr bwMode="auto">
              <a:xfrm>
                <a:off x="13989435" y="7896"/>
                <a:ext cx="198438" cy="196850"/>
              </a:xfrm>
              <a:custGeom>
                <a:avLst/>
                <a:gdLst>
                  <a:gd name="T0" fmla="*/ 22 w 126"/>
                  <a:gd name="T1" fmla="*/ 102 h 125"/>
                  <a:gd name="T2" fmla="*/ 23 w 126"/>
                  <a:gd name="T3" fmla="*/ 21 h 125"/>
                  <a:gd name="T4" fmla="*/ 104 w 126"/>
                  <a:gd name="T5" fmla="*/ 23 h 125"/>
                  <a:gd name="T6" fmla="*/ 103 w 126"/>
                  <a:gd name="T7" fmla="*/ 103 h 125"/>
                  <a:gd name="T8" fmla="*/ 22 w 126"/>
                  <a:gd name="T9" fmla="*/ 102 h 125"/>
                  <a:gd name="T10" fmla="*/ 100 w 126"/>
                  <a:gd name="T11" fmla="*/ 27 h 125"/>
                  <a:gd name="T12" fmla="*/ 27 w 126"/>
                  <a:gd name="T13" fmla="*/ 26 h 125"/>
                  <a:gd name="T14" fmla="*/ 26 w 126"/>
                  <a:gd name="T15" fmla="*/ 98 h 125"/>
                  <a:gd name="T16" fmla="*/ 99 w 126"/>
                  <a:gd name="T17" fmla="*/ 99 h 125"/>
                  <a:gd name="T18" fmla="*/ 100 w 126"/>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22" y="102"/>
                    </a:moveTo>
                    <a:cubicBezTo>
                      <a:pt x="0" y="80"/>
                      <a:pt x="0" y="43"/>
                      <a:pt x="23" y="21"/>
                    </a:cubicBezTo>
                    <a:cubicBezTo>
                      <a:pt x="45" y="0"/>
                      <a:pt x="82" y="0"/>
                      <a:pt x="104" y="23"/>
                    </a:cubicBezTo>
                    <a:cubicBezTo>
                      <a:pt x="126" y="45"/>
                      <a:pt x="125" y="81"/>
                      <a:pt x="103" y="103"/>
                    </a:cubicBezTo>
                    <a:cubicBezTo>
                      <a:pt x="80" y="125"/>
                      <a:pt x="44" y="125"/>
                      <a:pt x="22" y="102"/>
                    </a:cubicBezTo>
                    <a:close/>
                    <a:moveTo>
                      <a:pt x="100" y="27"/>
                    </a:moveTo>
                    <a:cubicBezTo>
                      <a:pt x="80" y="6"/>
                      <a:pt x="47" y="6"/>
                      <a:pt x="27" y="26"/>
                    </a:cubicBezTo>
                    <a:cubicBezTo>
                      <a:pt x="7" y="45"/>
                      <a:pt x="6" y="78"/>
                      <a:pt x="26" y="98"/>
                    </a:cubicBezTo>
                    <a:cubicBezTo>
                      <a:pt x="46" y="119"/>
                      <a:pt x="78" y="119"/>
                      <a:pt x="99" y="99"/>
                    </a:cubicBezTo>
                    <a:cubicBezTo>
                      <a:pt x="119" y="79"/>
                      <a:pt x="119" y="47"/>
                      <a:pt x="10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31">
                <a:extLst>
                  <a:ext uri="{FF2B5EF4-FFF2-40B4-BE49-F238E27FC236}">
                    <a16:creationId xmlns:a16="http://schemas.microsoft.com/office/drawing/2014/main" id="{E245E510-AFF3-4AD6-B4E0-834E067F5EC5}"/>
                  </a:ext>
                </a:extLst>
              </p:cNvPr>
              <p:cNvSpPr>
                <a:spLocks/>
              </p:cNvSpPr>
              <p:nvPr/>
            </p:nvSpPr>
            <p:spPr bwMode="auto">
              <a:xfrm>
                <a:off x="16261147" y="1836696"/>
                <a:ext cx="103188" cy="106363"/>
              </a:xfrm>
              <a:custGeom>
                <a:avLst/>
                <a:gdLst>
                  <a:gd name="T0" fmla="*/ 54 w 66"/>
                  <a:gd name="T1" fmla="*/ 55 h 67"/>
                  <a:gd name="T2" fmla="*/ 11 w 66"/>
                  <a:gd name="T3" fmla="*/ 54 h 67"/>
                  <a:gd name="T4" fmla="*/ 12 w 66"/>
                  <a:gd name="T5" fmla="*/ 12 h 67"/>
                  <a:gd name="T6" fmla="*/ 55 w 66"/>
                  <a:gd name="T7" fmla="*/ 12 h 67"/>
                  <a:gd name="T8" fmla="*/ 54 w 66"/>
                  <a:gd name="T9" fmla="*/ 55 h 67"/>
                </a:gdLst>
                <a:ahLst/>
                <a:cxnLst>
                  <a:cxn ang="0">
                    <a:pos x="T0" y="T1"/>
                  </a:cxn>
                  <a:cxn ang="0">
                    <a:pos x="T2" y="T3"/>
                  </a:cxn>
                  <a:cxn ang="0">
                    <a:pos x="T4" y="T5"/>
                  </a:cxn>
                  <a:cxn ang="0">
                    <a:pos x="T6" y="T7"/>
                  </a:cxn>
                  <a:cxn ang="0">
                    <a:pos x="T8" y="T9"/>
                  </a:cxn>
                </a:cxnLst>
                <a:rect l="0" t="0" r="r" b="b"/>
                <a:pathLst>
                  <a:path w="66" h="67">
                    <a:moveTo>
                      <a:pt x="54" y="55"/>
                    </a:moveTo>
                    <a:cubicBezTo>
                      <a:pt x="42" y="67"/>
                      <a:pt x="23" y="66"/>
                      <a:pt x="11" y="54"/>
                    </a:cubicBezTo>
                    <a:cubicBezTo>
                      <a:pt x="0" y="42"/>
                      <a:pt x="0" y="23"/>
                      <a:pt x="12" y="12"/>
                    </a:cubicBezTo>
                    <a:cubicBezTo>
                      <a:pt x="24" y="0"/>
                      <a:pt x="43" y="0"/>
                      <a:pt x="55" y="12"/>
                    </a:cubicBezTo>
                    <a:cubicBezTo>
                      <a:pt x="66" y="24"/>
                      <a:pt x="66" y="43"/>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34">
                <a:extLst>
                  <a:ext uri="{FF2B5EF4-FFF2-40B4-BE49-F238E27FC236}">
                    <a16:creationId xmlns:a16="http://schemas.microsoft.com/office/drawing/2014/main" id="{9739BEC9-F8E7-4287-AD32-EA6A54E4E280}"/>
                  </a:ext>
                </a:extLst>
              </p:cNvPr>
              <p:cNvSpPr>
                <a:spLocks/>
              </p:cNvSpPr>
              <p:nvPr/>
            </p:nvSpPr>
            <p:spPr bwMode="auto">
              <a:xfrm>
                <a:off x="15018135" y="2109746"/>
                <a:ext cx="104775" cy="104775"/>
              </a:xfrm>
              <a:custGeom>
                <a:avLst/>
                <a:gdLst>
                  <a:gd name="T0" fmla="*/ 54 w 66"/>
                  <a:gd name="T1" fmla="*/ 55 h 67"/>
                  <a:gd name="T2" fmla="*/ 11 w 66"/>
                  <a:gd name="T3" fmla="*/ 55 h 67"/>
                  <a:gd name="T4" fmla="*/ 12 w 66"/>
                  <a:gd name="T5" fmla="*/ 12 h 67"/>
                  <a:gd name="T6" fmla="*/ 55 w 66"/>
                  <a:gd name="T7" fmla="*/ 13 h 67"/>
                  <a:gd name="T8" fmla="*/ 54 w 66"/>
                  <a:gd name="T9" fmla="*/ 55 h 67"/>
                </a:gdLst>
                <a:ahLst/>
                <a:cxnLst>
                  <a:cxn ang="0">
                    <a:pos x="T0" y="T1"/>
                  </a:cxn>
                  <a:cxn ang="0">
                    <a:pos x="T2" y="T3"/>
                  </a:cxn>
                  <a:cxn ang="0">
                    <a:pos x="T4" y="T5"/>
                  </a:cxn>
                  <a:cxn ang="0">
                    <a:pos x="T6" y="T7"/>
                  </a:cxn>
                  <a:cxn ang="0">
                    <a:pos x="T8" y="T9"/>
                  </a:cxn>
                </a:cxnLst>
                <a:rect l="0" t="0" r="r" b="b"/>
                <a:pathLst>
                  <a:path w="66" h="67">
                    <a:moveTo>
                      <a:pt x="54" y="55"/>
                    </a:moveTo>
                    <a:cubicBezTo>
                      <a:pt x="42" y="67"/>
                      <a:pt x="23" y="67"/>
                      <a:pt x="11" y="55"/>
                    </a:cubicBezTo>
                    <a:cubicBezTo>
                      <a:pt x="0" y="43"/>
                      <a:pt x="0" y="24"/>
                      <a:pt x="12" y="12"/>
                    </a:cubicBezTo>
                    <a:cubicBezTo>
                      <a:pt x="24" y="0"/>
                      <a:pt x="43" y="1"/>
                      <a:pt x="55" y="13"/>
                    </a:cubicBezTo>
                    <a:cubicBezTo>
                      <a:pt x="66" y="24"/>
                      <a:pt x="66" y="44"/>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36">
                <a:extLst>
                  <a:ext uri="{FF2B5EF4-FFF2-40B4-BE49-F238E27FC236}">
                    <a16:creationId xmlns:a16="http://schemas.microsoft.com/office/drawing/2014/main" id="{ED670C65-10BB-4EEB-933C-CAB22ED2719C}"/>
                  </a:ext>
                </a:extLst>
              </p:cNvPr>
              <p:cNvSpPr>
                <a:spLocks/>
              </p:cNvSpPr>
              <p:nvPr/>
            </p:nvSpPr>
            <p:spPr bwMode="auto">
              <a:xfrm>
                <a:off x="15326110" y="1136608"/>
                <a:ext cx="106363" cy="104775"/>
              </a:xfrm>
              <a:custGeom>
                <a:avLst/>
                <a:gdLst>
                  <a:gd name="T0" fmla="*/ 54 w 67"/>
                  <a:gd name="T1" fmla="*/ 55 h 67"/>
                  <a:gd name="T2" fmla="*/ 12 w 67"/>
                  <a:gd name="T3" fmla="*/ 55 h 67"/>
                  <a:gd name="T4" fmla="*/ 12 w 67"/>
                  <a:gd name="T5" fmla="*/ 12 h 67"/>
                  <a:gd name="T6" fmla="*/ 55 w 67"/>
                  <a:gd name="T7" fmla="*/ 12 h 67"/>
                  <a:gd name="T8" fmla="*/ 54 w 67"/>
                  <a:gd name="T9" fmla="*/ 55 h 67"/>
                </a:gdLst>
                <a:ahLst/>
                <a:cxnLst>
                  <a:cxn ang="0">
                    <a:pos x="T0" y="T1"/>
                  </a:cxn>
                  <a:cxn ang="0">
                    <a:pos x="T2" y="T3"/>
                  </a:cxn>
                  <a:cxn ang="0">
                    <a:pos x="T4" y="T5"/>
                  </a:cxn>
                  <a:cxn ang="0">
                    <a:pos x="T6" y="T7"/>
                  </a:cxn>
                  <a:cxn ang="0">
                    <a:pos x="T8" y="T9"/>
                  </a:cxn>
                </a:cxnLst>
                <a:rect l="0" t="0" r="r" b="b"/>
                <a:pathLst>
                  <a:path w="67" h="67">
                    <a:moveTo>
                      <a:pt x="54" y="55"/>
                    </a:moveTo>
                    <a:cubicBezTo>
                      <a:pt x="42" y="67"/>
                      <a:pt x="23" y="67"/>
                      <a:pt x="12" y="55"/>
                    </a:cubicBezTo>
                    <a:cubicBezTo>
                      <a:pt x="0" y="43"/>
                      <a:pt x="0" y="23"/>
                      <a:pt x="12" y="12"/>
                    </a:cubicBezTo>
                    <a:cubicBezTo>
                      <a:pt x="24" y="0"/>
                      <a:pt x="43" y="0"/>
                      <a:pt x="55" y="12"/>
                    </a:cubicBezTo>
                    <a:cubicBezTo>
                      <a:pt x="67" y="24"/>
                      <a:pt x="66" y="44"/>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37">
                <a:extLst>
                  <a:ext uri="{FF2B5EF4-FFF2-40B4-BE49-F238E27FC236}">
                    <a16:creationId xmlns:a16="http://schemas.microsoft.com/office/drawing/2014/main" id="{7502CE13-8482-4617-AAA6-1D63BD7888DA}"/>
                  </a:ext>
                </a:extLst>
              </p:cNvPr>
              <p:cNvSpPr>
                <a:spLocks/>
              </p:cNvSpPr>
              <p:nvPr/>
            </p:nvSpPr>
            <p:spPr bwMode="auto">
              <a:xfrm>
                <a:off x="14492672" y="1090571"/>
                <a:ext cx="106363" cy="103188"/>
              </a:xfrm>
              <a:custGeom>
                <a:avLst/>
                <a:gdLst>
                  <a:gd name="T0" fmla="*/ 54 w 67"/>
                  <a:gd name="T1" fmla="*/ 55 h 66"/>
                  <a:gd name="T2" fmla="*/ 11 w 67"/>
                  <a:gd name="T3" fmla="*/ 54 h 66"/>
                  <a:gd name="T4" fmla="*/ 12 w 67"/>
                  <a:gd name="T5" fmla="*/ 11 h 66"/>
                  <a:gd name="T6" fmla="*/ 55 w 67"/>
                  <a:gd name="T7" fmla="*/ 12 h 66"/>
                  <a:gd name="T8" fmla="*/ 54 w 67"/>
                  <a:gd name="T9" fmla="*/ 55 h 66"/>
                </a:gdLst>
                <a:ahLst/>
                <a:cxnLst>
                  <a:cxn ang="0">
                    <a:pos x="T0" y="T1"/>
                  </a:cxn>
                  <a:cxn ang="0">
                    <a:pos x="T2" y="T3"/>
                  </a:cxn>
                  <a:cxn ang="0">
                    <a:pos x="T4" y="T5"/>
                  </a:cxn>
                  <a:cxn ang="0">
                    <a:pos x="T6" y="T7"/>
                  </a:cxn>
                  <a:cxn ang="0">
                    <a:pos x="T8" y="T9"/>
                  </a:cxn>
                </a:cxnLst>
                <a:rect l="0" t="0" r="r" b="b"/>
                <a:pathLst>
                  <a:path w="67" h="66">
                    <a:moveTo>
                      <a:pt x="54" y="55"/>
                    </a:moveTo>
                    <a:cubicBezTo>
                      <a:pt x="42" y="66"/>
                      <a:pt x="23" y="66"/>
                      <a:pt x="11" y="54"/>
                    </a:cubicBezTo>
                    <a:cubicBezTo>
                      <a:pt x="0" y="42"/>
                      <a:pt x="0" y="23"/>
                      <a:pt x="12" y="11"/>
                    </a:cubicBezTo>
                    <a:cubicBezTo>
                      <a:pt x="24" y="0"/>
                      <a:pt x="43" y="0"/>
                      <a:pt x="55" y="12"/>
                    </a:cubicBezTo>
                    <a:cubicBezTo>
                      <a:pt x="67" y="24"/>
                      <a:pt x="66" y="43"/>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38">
                <a:extLst>
                  <a:ext uri="{FF2B5EF4-FFF2-40B4-BE49-F238E27FC236}">
                    <a16:creationId xmlns:a16="http://schemas.microsoft.com/office/drawing/2014/main" id="{AAC25EB8-045A-4C72-B8EE-02632652B0F2}"/>
                  </a:ext>
                </a:extLst>
              </p:cNvPr>
              <p:cNvSpPr>
                <a:spLocks/>
              </p:cNvSpPr>
              <p:nvPr/>
            </p:nvSpPr>
            <p:spPr bwMode="auto">
              <a:xfrm>
                <a:off x="13756072" y="701633"/>
                <a:ext cx="106363" cy="103188"/>
              </a:xfrm>
              <a:custGeom>
                <a:avLst/>
                <a:gdLst>
                  <a:gd name="T0" fmla="*/ 54 w 67"/>
                  <a:gd name="T1" fmla="*/ 55 h 66"/>
                  <a:gd name="T2" fmla="*/ 11 w 67"/>
                  <a:gd name="T3" fmla="*/ 54 h 66"/>
                  <a:gd name="T4" fmla="*/ 12 w 67"/>
                  <a:gd name="T5" fmla="*/ 11 h 66"/>
                  <a:gd name="T6" fmla="*/ 55 w 67"/>
                  <a:gd name="T7" fmla="*/ 12 h 66"/>
                  <a:gd name="T8" fmla="*/ 54 w 67"/>
                  <a:gd name="T9" fmla="*/ 55 h 66"/>
                </a:gdLst>
                <a:ahLst/>
                <a:cxnLst>
                  <a:cxn ang="0">
                    <a:pos x="T0" y="T1"/>
                  </a:cxn>
                  <a:cxn ang="0">
                    <a:pos x="T2" y="T3"/>
                  </a:cxn>
                  <a:cxn ang="0">
                    <a:pos x="T4" y="T5"/>
                  </a:cxn>
                  <a:cxn ang="0">
                    <a:pos x="T6" y="T7"/>
                  </a:cxn>
                  <a:cxn ang="0">
                    <a:pos x="T8" y="T9"/>
                  </a:cxn>
                </a:cxnLst>
                <a:rect l="0" t="0" r="r" b="b"/>
                <a:pathLst>
                  <a:path w="67" h="66">
                    <a:moveTo>
                      <a:pt x="54" y="55"/>
                    </a:moveTo>
                    <a:cubicBezTo>
                      <a:pt x="42" y="66"/>
                      <a:pt x="23" y="66"/>
                      <a:pt x="11" y="54"/>
                    </a:cubicBezTo>
                    <a:cubicBezTo>
                      <a:pt x="0" y="42"/>
                      <a:pt x="0" y="23"/>
                      <a:pt x="12" y="11"/>
                    </a:cubicBezTo>
                    <a:cubicBezTo>
                      <a:pt x="24" y="0"/>
                      <a:pt x="43" y="0"/>
                      <a:pt x="55" y="12"/>
                    </a:cubicBezTo>
                    <a:cubicBezTo>
                      <a:pt x="67" y="24"/>
                      <a:pt x="66" y="43"/>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39">
                <a:extLst>
                  <a:ext uri="{FF2B5EF4-FFF2-40B4-BE49-F238E27FC236}">
                    <a16:creationId xmlns:a16="http://schemas.microsoft.com/office/drawing/2014/main" id="{55545E17-1F33-4D30-A9F1-C06D8FDB38FD}"/>
                  </a:ext>
                </a:extLst>
              </p:cNvPr>
              <p:cNvSpPr>
                <a:spLocks/>
              </p:cNvSpPr>
              <p:nvPr/>
            </p:nvSpPr>
            <p:spPr bwMode="auto">
              <a:xfrm>
                <a:off x="14678410" y="211096"/>
                <a:ext cx="103188" cy="106363"/>
              </a:xfrm>
              <a:custGeom>
                <a:avLst/>
                <a:gdLst>
                  <a:gd name="T0" fmla="*/ 54 w 66"/>
                  <a:gd name="T1" fmla="*/ 56 h 67"/>
                  <a:gd name="T2" fmla="*/ 11 w 66"/>
                  <a:gd name="T3" fmla="*/ 55 h 67"/>
                  <a:gd name="T4" fmla="*/ 12 w 66"/>
                  <a:gd name="T5" fmla="*/ 12 h 67"/>
                  <a:gd name="T6" fmla="*/ 55 w 66"/>
                  <a:gd name="T7" fmla="*/ 13 h 67"/>
                  <a:gd name="T8" fmla="*/ 54 w 66"/>
                  <a:gd name="T9" fmla="*/ 56 h 67"/>
                </a:gdLst>
                <a:ahLst/>
                <a:cxnLst>
                  <a:cxn ang="0">
                    <a:pos x="T0" y="T1"/>
                  </a:cxn>
                  <a:cxn ang="0">
                    <a:pos x="T2" y="T3"/>
                  </a:cxn>
                  <a:cxn ang="0">
                    <a:pos x="T4" y="T5"/>
                  </a:cxn>
                  <a:cxn ang="0">
                    <a:pos x="T6" y="T7"/>
                  </a:cxn>
                  <a:cxn ang="0">
                    <a:pos x="T8" y="T9"/>
                  </a:cxn>
                </a:cxnLst>
                <a:rect l="0" t="0" r="r" b="b"/>
                <a:pathLst>
                  <a:path w="66" h="67">
                    <a:moveTo>
                      <a:pt x="54" y="56"/>
                    </a:moveTo>
                    <a:cubicBezTo>
                      <a:pt x="42" y="67"/>
                      <a:pt x="23" y="67"/>
                      <a:pt x="11" y="55"/>
                    </a:cubicBezTo>
                    <a:cubicBezTo>
                      <a:pt x="0" y="43"/>
                      <a:pt x="0" y="24"/>
                      <a:pt x="12" y="12"/>
                    </a:cubicBezTo>
                    <a:cubicBezTo>
                      <a:pt x="24" y="0"/>
                      <a:pt x="43" y="1"/>
                      <a:pt x="55" y="13"/>
                    </a:cubicBezTo>
                    <a:cubicBezTo>
                      <a:pt x="66" y="25"/>
                      <a:pt x="66" y="44"/>
                      <a:pt x="5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40">
                <a:extLst>
                  <a:ext uri="{FF2B5EF4-FFF2-40B4-BE49-F238E27FC236}">
                    <a16:creationId xmlns:a16="http://schemas.microsoft.com/office/drawing/2014/main" id="{74618672-54D1-40AB-B8E2-D84F7173AD2B}"/>
                  </a:ext>
                </a:extLst>
              </p:cNvPr>
              <p:cNvSpPr>
                <a:spLocks/>
              </p:cNvSpPr>
              <p:nvPr/>
            </p:nvSpPr>
            <p:spPr bwMode="auto">
              <a:xfrm>
                <a:off x="15789660" y="2378033"/>
                <a:ext cx="52388" cy="52388"/>
              </a:xfrm>
              <a:custGeom>
                <a:avLst/>
                <a:gdLst>
                  <a:gd name="T0" fmla="*/ 27 w 33"/>
                  <a:gd name="T1" fmla="*/ 28 h 34"/>
                  <a:gd name="T2" fmla="*/ 6 w 33"/>
                  <a:gd name="T3" fmla="*/ 28 h 34"/>
                  <a:gd name="T4" fmla="*/ 6 w 33"/>
                  <a:gd name="T5" fmla="*/ 6 h 34"/>
                  <a:gd name="T6" fmla="*/ 28 w 33"/>
                  <a:gd name="T7" fmla="*/ 7 h 34"/>
                  <a:gd name="T8" fmla="*/ 27 w 33"/>
                  <a:gd name="T9" fmla="*/ 28 h 34"/>
                </a:gdLst>
                <a:ahLst/>
                <a:cxnLst>
                  <a:cxn ang="0">
                    <a:pos x="T0" y="T1"/>
                  </a:cxn>
                  <a:cxn ang="0">
                    <a:pos x="T2" y="T3"/>
                  </a:cxn>
                  <a:cxn ang="0">
                    <a:pos x="T4" y="T5"/>
                  </a:cxn>
                  <a:cxn ang="0">
                    <a:pos x="T6" y="T7"/>
                  </a:cxn>
                  <a:cxn ang="0">
                    <a:pos x="T8" y="T9"/>
                  </a:cxn>
                </a:cxnLst>
                <a:rect l="0" t="0" r="r" b="b"/>
                <a:pathLst>
                  <a:path w="33" h="34">
                    <a:moveTo>
                      <a:pt x="27" y="28"/>
                    </a:moveTo>
                    <a:cubicBezTo>
                      <a:pt x="21" y="34"/>
                      <a:pt x="12" y="34"/>
                      <a:pt x="6" y="28"/>
                    </a:cubicBezTo>
                    <a:cubicBezTo>
                      <a:pt x="0" y="22"/>
                      <a:pt x="0" y="12"/>
                      <a:pt x="6" y="6"/>
                    </a:cubicBezTo>
                    <a:cubicBezTo>
                      <a:pt x="12" y="0"/>
                      <a:pt x="22" y="1"/>
                      <a:pt x="28" y="7"/>
                    </a:cubicBezTo>
                    <a:cubicBezTo>
                      <a:pt x="33" y="13"/>
                      <a:pt x="33" y="22"/>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41">
                <a:extLst>
                  <a:ext uri="{FF2B5EF4-FFF2-40B4-BE49-F238E27FC236}">
                    <a16:creationId xmlns:a16="http://schemas.microsoft.com/office/drawing/2014/main" id="{AF8E8A62-FA53-44AB-8ED5-C3C27D48AA30}"/>
                  </a:ext>
                </a:extLst>
              </p:cNvPr>
              <p:cNvSpPr>
                <a:spLocks/>
              </p:cNvSpPr>
              <p:nvPr/>
            </p:nvSpPr>
            <p:spPr bwMode="auto">
              <a:xfrm>
                <a:off x="16192885" y="2982871"/>
                <a:ext cx="53975" cy="52388"/>
              </a:xfrm>
              <a:custGeom>
                <a:avLst/>
                <a:gdLst>
                  <a:gd name="T0" fmla="*/ 28 w 34"/>
                  <a:gd name="T1" fmla="*/ 28 h 34"/>
                  <a:gd name="T2" fmla="*/ 6 w 34"/>
                  <a:gd name="T3" fmla="*/ 28 h 34"/>
                  <a:gd name="T4" fmla="*/ 6 w 34"/>
                  <a:gd name="T5" fmla="*/ 6 h 34"/>
                  <a:gd name="T6" fmla="*/ 28 w 34"/>
                  <a:gd name="T7" fmla="*/ 7 h 34"/>
                  <a:gd name="T8" fmla="*/ 28 w 34"/>
                  <a:gd name="T9" fmla="*/ 28 h 34"/>
                </a:gdLst>
                <a:ahLst/>
                <a:cxnLst>
                  <a:cxn ang="0">
                    <a:pos x="T0" y="T1"/>
                  </a:cxn>
                  <a:cxn ang="0">
                    <a:pos x="T2" y="T3"/>
                  </a:cxn>
                  <a:cxn ang="0">
                    <a:pos x="T4" y="T5"/>
                  </a:cxn>
                  <a:cxn ang="0">
                    <a:pos x="T6" y="T7"/>
                  </a:cxn>
                  <a:cxn ang="0">
                    <a:pos x="T8" y="T9"/>
                  </a:cxn>
                </a:cxnLst>
                <a:rect l="0" t="0" r="r" b="b"/>
                <a:pathLst>
                  <a:path w="34" h="34">
                    <a:moveTo>
                      <a:pt x="28" y="28"/>
                    </a:moveTo>
                    <a:cubicBezTo>
                      <a:pt x="22" y="34"/>
                      <a:pt x="12" y="34"/>
                      <a:pt x="6" y="28"/>
                    </a:cubicBezTo>
                    <a:cubicBezTo>
                      <a:pt x="0" y="22"/>
                      <a:pt x="0" y="12"/>
                      <a:pt x="6" y="6"/>
                    </a:cubicBezTo>
                    <a:cubicBezTo>
                      <a:pt x="12" y="0"/>
                      <a:pt x="22" y="1"/>
                      <a:pt x="28" y="7"/>
                    </a:cubicBezTo>
                    <a:cubicBezTo>
                      <a:pt x="34" y="13"/>
                      <a:pt x="34" y="22"/>
                      <a:pt x="2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42">
                <a:extLst>
                  <a:ext uri="{FF2B5EF4-FFF2-40B4-BE49-F238E27FC236}">
                    <a16:creationId xmlns:a16="http://schemas.microsoft.com/office/drawing/2014/main" id="{2542048F-1BB3-43F5-A2A9-00B4CCC6D019}"/>
                  </a:ext>
                </a:extLst>
              </p:cNvPr>
              <p:cNvSpPr>
                <a:spLocks/>
              </p:cNvSpPr>
              <p:nvPr/>
            </p:nvSpPr>
            <p:spPr bwMode="auto">
              <a:xfrm>
                <a:off x="14443460" y="2324058"/>
                <a:ext cx="52388" cy="53975"/>
              </a:xfrm>
              <a:custGeom>
                <a:avLst/>
                <a:gdLst>
                  <a:gd name="T0" fmla="*/ 27 w 33"/>
                  <a:gd name="T1" fmla="*/ 28 h 34"/>
                  <a:gd name="T2" fmla="*/ 6 w 33"/>
                  <a:gd name="T3" fmla="*/ 28 h 34"/>
                  <a:gd name="T4" fmla="*/ 6 w 33"/>
                  <a:gd name="T5" fmla="*/ 6 h 34"/>
                  <a:gd name="T6" fmla="*/ 28 w 33"/>
                  <a:gd name="T7" fmla="*/ 7 h 34"/>
                  <a:gd name="T8" fmla="*/ 27 w 33"/>
                  <a:gd name="T9" fmla="*/ 28 h 34"/>
                </a:gdLst>
                <a:ahLst/>
                <a:cxnLst>
                  <a:cxn ang="0">
                    <a:pos x="T0" y="T1"/>
                  </a:cxn>
                  <a:cxn ang="0">
                    <a:pos x="T2" y="T3"/>
                  </a:cxn>
                  <a:cxn ang="0">
                    <a:pos x="T4" y="T5"/>
                  </a:cxn>
                  <a:cxn ang="0">
                    <a:pos x="T6" y="T7"/>
                  </a:cxn>
                  <a:cxn ang="0">
                    <a:pos x="T8" y="T9"/>
                  </a:cxn>
                </a:cxnLst>
                <a:rect l="0" t="0" r="r" b="b"/>
                <a:pathLst>
                  <a:path w="33" h="34">
                    <a:moveTo>
                      <a:pt x="27" y="28"/>
                    </a:moveTo>
                    <a:cubicBezTo>
                      <a:pt x="21" y="34"/>
                      <a:pt x="12" y="34"/>
                      <a:pt x="6" y="28"/>
                    </a:cubicBezTo>
                    <a:cubicBezTo>
                      <a:pt x="0" y="22"/>
                      <a:pt x="0" y="12"/>
                      <a:pt x="6" y="6"/>
                    </a:cubicBezTo>
                    <a:cubicBezTo>
                      <a:pt x="12" y="0"/>
                      <a:pt x="22" y="1"/>
                      <a:pt x="28" y="7"/>
                    </a:cubicBezTo>
                    <a:cubicBezTo>
                      <a:pt x="33" y="13"/>
                      <a:pt x="33" y="22"/>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3">
                <a:extLst>
                  <a:ext uri="{FF2B5EF4-FFF2-40B4-BE49-F238E27FC236}">
                    <a16:creationId xmlns:a16="http://schemas.microsoft.com/office/drawing/2014/main" id="{C6D64C97-9E7F-47CC-9B3F-ADDACC959CBB}"/>
                  </a:ext>
                </a:extLst>
              </p:cNvPr>
              <p:cNvSpPr>
                <a:spLocks/>
              </p:cNvSpPr>
              <p:nvPr/>
            </p:nvSpPr>
            <p:spPr bwMode="auto">
              <a:xfrm>
                <a:off x="14978447" y="1771608"/>
                <a:ext cx="53975" cy="52388"/>
              </a:xfrm>
              <a:custGeom>
                <a:avLst/>
                <a:gdLst>
                  <a:gd name="T0" fmla="*/ 28 w 34"/>
                  <a:gd name="T1" fmla="*/ 28 h 34"/>
                  <a:gd name="T2" fmla="*/ 6 w 34"/>
                  <a:gd name="T3" fmla="*/ 28 h 34"/>
                  <a:gd name="T4" fmla="*/ 6 w 34"/>
                  <a:gd name="T5" fmla="*/ 6 h 34"/>
                  <a:gd name="T6" fmla="*/ 28 w 34"/>
                  <a:gd name="T7" fmla="*/ 7 h 34"/>
                  <a:gd name="T8" fmla="*/ 28 w 34"/>
                  <a:gd name="T9" fmla="*/ 28 h 34"/>
                </a:gdLst>
                <a:ahLst/>
                <a:cxnLst>
                  <a:cxn ang="0">
                    <a:pos x="T0" y="T1"/>
                  </a:cxn>
                  <a:cxn ang="0">
                    <a:pos x="T2" y="T3"/>
                  </a:cxn>
                  <a:cxn ang="0">
                    <a:pos x="T4" y="T5"/>
                  </a:cxn>
                  <a:cxn ang="0">
                    <a:pos x="T6" y="T7"/>
                  </a:cxn>
                  <a:cxn ang="0">
                    <a:pos x="T8" y="T9"/>
                  </a:cxn>
                </a:cxnLst>
                <a:rect l="0" t="0" r="r" b="b"/>
                <a:pathLst>
                  <a:path w="34" h="34">
                    <a:moveTo>
                      <a:pt x="28" y="28"/>
                    </a:moveTo>
                    <a:cubicBezTo>
                      <a:pt x="22" y="34"/>
                      <a:pt x="12" y="34"/>
                      <a:pt x="6" y="28"/>
                    </a:cubicBezTo>
                    <a:cubicBezTo>
                      <a:pt x="0" y="22"/>
                      <a:pt x="0" y="12"/>
                      <a:pt x="6" y="6"/>
                    </a:cubicBezTo>
                    <a:cubicBezTo>
                      <a:pt x="12" y="0"/>
                      <a:pt x="22" y="1"/>
                      <a:pt x="28" y="7"/>
                    </a:cubicBezTo>
                    <a:cubicBezTo>
                      <a:pt x="34" y="13"/>
                      <a:pt x="34" y="22"/>
                      <a:pt x="2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4">
                <a:extLst>
                  <a:ext uri="{FF2B5EF4-FFF2-40B4-BE49-F238E27FC236}">
                    <a16:creationId xmlns:a16="http://schemas.microsoft.com/office/drawing/2014/main" id="{1BA1B68F-FB44-4D6A-A4FC-B6F4E04A45C8}"/>
                  </a:ext>
                </a:extLst>
              </p:cNvPr>
              <p:cNvSpPr>
                <a:spLocks/>
              </p:cNvSpPr>
              <p:nvPr/>
            </p:nvSpPr>
            <p:spPr bwMode="auto">
              <a:xfrm>
                <a:off x="14352972" y="-377867"/>
                <a:ext cx="52388" cy="53975"/>
              </a:xfrm>
              <a:custGeom>
                <a:avLst/>
                <a:gdLst>
                  <a:gd name="T0" fmla="*/ 27 w 33"/>
                  <a:gd name="T1" fmla="*/ 28 h 34"/>
                  <a:gd name="T2" fmla="*/ 5 w 33"/>
                  <a:gd name="T3" fmla="*/ 28 h 34"/>
                  <a:gd name="T4" fmla="*/ 6 w 33"/>
                  <a:gd name="T5" fmla="*/ 6 h 34"/>
                  <a:gd name="T6" fmla="*/ 27 w 33"/>
                  <a:gd name="T7" fmla="*/ 6 h 34"/>
                  <a:gd name="T8" fmla="*/ 27 w 33"/>
                  <a:gd name="T9" fmla="*/ 28 h 34"/>
                </a:gdLst>
                <a:ahLst/>
                <a:cxnLst>
                  <a:cxn ang="0">
                    <a:pos x="T0" y="T1"/>
                  </a:cxn>
                  <a:cxn ang="0">
                    <a:pos x="T2" y="T3"/>
                  </a:cxn>
                  <a:cxn ang="0">
                    <a:pos x="T4" y="T5"/>
                  </a:cxn>
                  <a:cxn ang="0">
                    <a:pos x="T6" y="T7"/>
                  </a:cxn>
                  <a:cxn ang="0">
                    <a:pos x="T8" y="T9"/>
                  </a:cxn>
                </a:cxnLst>
                <a:rect l="0" t="0" r="r" b="b"/>
                <a:pathLst>
                  <a:path w="33" h="34">
                    <a:moveTo>
                      <a:pt x="27" y="28"/>
                    </a:moveTo>
                    <a:cubicBezTo>
                      <a:pt x="21" y="34"/>
                      <a:pt x="11" y="34"/>
                      <a:pt x="5" y="28"/>
                    </a:cubicBezTo>
                    <a:cubicBezTo>
                      <a:pt x="0" y="22"/>
                      <a:pt x="0" y="12"/>
                      <a:pt x="6" y="6"/>
                    </a:cubicBezTo>
                    <a:cubicBezTo>
                      <a:pt x="12" y="0"/>
                      <a:pt x="21" y="0"/>
                      <a:pt x="27" y="6"/>
                    </a:cubicBezTo>
                    <a:cubicBezTo>
                      <a:pt x="33" y="12"/>
                      <a:pt x="33" y="22"/>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5">
                <a:extLst>
                  <a:ext uri="{FF2B5EF4-FFF2-40B4-BE49-F238E27FC236}">
                    <a16:creationId xmlns:a16="http://schemas.microsoft.com/office/drawing/2014/main" id="{79463D72-FD9B-402D-850A-410833D4786E}"/>
                  </a:ext>
                </a:extLst>
              </p:cNvPr>
              <p:cNvSpPr>
                <a:spLocks/>
              </p:cNvSpPr>
              <p:nvPr/>
            </p:nvSpPr>
            <p:spPr bwMode="auto">
              <a:xfrm>
                <a:off x="14765722" y="628608"/>
                <a:ext cx="52388" cy="52388"/>
              </a:xfrm>
              <a:custGeom>
                <a:avLst/>
                <a:gdLst>
                  <a:gd name="T0" fmla="*/ 27 w 33"/>
                  <a:gd name="T1" fmla="*/ 28 h 33"/>
                  <a:gd name="T2" fmla="*/ 6 w 33"/>
                  <a:gd name="T3" fmla="*/ 27 h 33"/>
                  <a:gd name="T4" fmla="*/ 6 w 33"/>
                  <a:gd name="T5" fmla="*/ 6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7"/>
                    </a:cubicBezTo>
                    <a:cubicBezTo>
                      <a:pt x="0" y="21"/>
                      <a:pt x="0" y="12"/>
                      <a:pt x="6" y="6"/>
                    </a:cubicBezTo>
                    <a:cubicBezTo>
                      <a:pt x="12" y="0"/>
                      <a:pt x="21" y="0"/>
                      <a:pt x="27" y="6"/>
                    </a:cubicBezTo>
                    <a:cubicBezTo>
                      <a:pt x="33" y="12"/>
                      <a:pt x="33" y="22"/>
                      <a:pt x="2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0">
                <a:extLst>
                  <a:ext uri="{FF2B5EF4-FFF2-40B4-BE49-F238E27FC236}">
                    <a16:creationId xmlns:a16="http://schemas.microsoft.com/office/drawing/2014/main" id="{EEFA45C8-CC36-427A-988C-BBF2402F5D85}"/>
                  </a:ext>
                </a:extLst>
              </p:cNvPr>
              <p:cNvSpPr>
                <a:spLocks/>
              </p:cNvSpPr>
              <p:nvPr/>
            </p:nvSpPr>
            <p:spPr bwMode="auto">
              <a:xfrm>
                <a:off x="16546897" y="717508"/>
                <a:ext cx="114300" cy="114300"/>
              </a:xfrm>
              <a:custGeom>
                <a:avLst/>
                <a:gdLst>
                  <a:gd name="T0" fmla="*/ 71 w 73"/>
                  <a:gd name="T1" fmla="*/ 41 h 73"/>
                  <a:gd name="T2" fmla="*/ 32 w 73"/>
                  <a:gd name="T3" fmla="*/ 70 h 73"/>
                  <a:gd name="T4" fmla="*/ 3 w 73"/>
                  <a:gd name="T5" fmla="*/ 32 h 73"/>
                  <a:gd name="T6" fmla="*/ 42 w 73"/>
                  <a:gd name="T7" fmla="*/ 3 h 73"/>
                  <a:gd name="T8" fmla="*/ 71 w 73"/>
                  <a:gd name="T9" fmla="*/ 41 h 73"/>
                </a:gdLst>
                <a:ahLst/>
                <a:cxnLst>
                  <a:cxn ang="0">
                    <a:pos x="T0" y="T1"/>
                  </a:cxn>
                  <a:cxn ang="0">
                    <a:pos x="T2" y="T3"/>
                  </a:cxn>
                  <a:cxn ang="0">
                    <a:pos x="T4" y="T5"/>
                  </a:cxn>
                  <a:cxn ang="0">
                    <a:pos x="T6" y="T7"/>
                  </a:cxn>
                  <a:cxn ang="0">
                    <a:pos x="T8" y="T9"/>
                  </a:cxn>
                </a:cxnLst>
                <a:rect l="0" t="0" r="r" b="b"/>
                <a:pathLst>
                  <a:path w="73" h="73">
                    <a:moveTo>
                      <a:pt x="71" y="41"/>
                    </a:moveTo>
                    <a:cubicBezTo>
                      <a:pt x="68" y="60"/>
                      <a:pt x="51" y="73"/>
                      <a:pt x="32" y="70"/>
                    </a:cubicBezTo>
                    <a:cubicBezTo>
                      <a:pt x="13" y="68"/>
                      <a:pt x="0" y="50"/>
                      <a:pt x="3" y="32"/>
                    </a:cubicBezTo>
                    <a:cubicBezTo>
                      <a:pt x="6" y="13"/>
                      <a:pt x="23" y="0"/>
                      <a:pt x="42" y="3"/>
                    </a:cubicBezTo>
                    <a:cubicBezTo>
                      <a:pt x="60" y="5"/>
                      <a:pt x="73" y="23"/>
                      <a:pt x="7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71">
                <a:extLst>
                  <a:ext uri="{FF2B5EF4-FFF2-40B4-BE49-F238E27FC236}">
                    <a16:creationId xmlns:a16="http://schemas.microsoft.com/office/drawing/2014/main" id="{F5E79913-E4D2-4C29-95D1-855C02A0AF18}"/>
                  </a:ext>
                </a:extLst>
              </p:cNvPr>
              <p:cNvSpPr>
                <a:spLocks noEditPoints="1"/>
              </p:cNvSpPr>
              <p:nvPr/>
            </p:nvSpPr>
            <p:spPr bwMode="auto">
              <a:xfrm>
                <a:off x="16508797" y="677821"/>
                <a:ext cx="192088" cy="193675"/>
              </a:xfrm>
              <a:custGeom>
                <a:avLst/>
                <a:gdLst>
                  <a:gd name="T0" fmla="*/ 53 w 122"/>
                  <a:gd name="T1" fmla="*/ 118 h 123"/>
                  <a:gd name="T2" fmla="*/ 4 w 122"/>
                  <a:gd name="T3" fmla="*/ 53 h 123"/>
                  <a:gd name="T4" fmla="*/ 69 w 122"/>
                  <a:gd name="T5" fmla="*/ 5 h 123"/>
                  <a:gd name="T6" fmla="*/ 117 w 122"/>
                  <a:gd name="T7" fmla="*/ 70 h 123"/>
                  <a:gd name="T8" fmla="*/ 53 w 122"/>
                  <a:gd name="T9" fmla="*/ 118 h 123"/>
                  <a:gd name="T10" fmla="*/ 68 w 122"/>
                  <a:gd name="T11" fmla="*/ 11 h 123"/>
                  <a:gd name="T12" fmla="*/ 10 w 122"/>
                  <a:gd name="T13" fmla="*/ 54 h 123"/>
                  <a:gd name="T14" fmla="*/ 53 w 122"/>
                  <a:gd name="T15" fmla="*/ 112 h 123"/>
                  <a:gd name="T16" fmla="*/ 112 w 122"/>
                  <a:gd name="T17" fmla="*/ 69 h 123"/>
                  <a:gd name="T18" fmla="*/ 68 w 122"/>
                  <a:gd name="T19"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3">
                    <a:moveTo>
                      <a:pt x="53" y="118"/>
                    </a:moveTo>
                    <a:cubicBezTo>
                      <a:pt x="21" y="113"/>
                      <a:pt x="0" y="84"/>
                      <a:pt x="4" y="53"/>
                    </a:cubicBezTo>
                    <a:cubicBezTo>
                      <a:pt x="9" y="22"/>
                      <a:pt x="38" y="0"/>
                      <a:pt x="69" y="5"/>
                    </a:cubicBezTo>
                    <a:cubicBezTo>
                      <a:pt x="100" y="10"/>
                      <a:pt x="122" y="39"/>
                      <a:pt x="117" y="70"/>
                    </a:cubicBezTo>
                    <a:cubicBezTo>
                      <a:pt x="113" y="101"/>
                      <a:pt x="84" y="123"/>
                      <a:pt x="53" y="118"/>
                    </a:cubicBezTo>
                    <a:close/>
                    <a:moveTo>
                      <a:pt x="68" y="11"/>
                    </a:moveTo>
                    <a:cubicBezTo>
                      <a:pt x="40" y="7"/>
                      <a:pt x="14" y="26"/>
                      <a:pt x="10" y="54"/>
                    </a:cubicBezTo>
                    <a:cubicBezTo>
                      <a:pt x="6" y="82"/>
                      <a:pt x="25" y="108"/>
                      <a:pt x="53" y="112"/>
                    </a:cubicBezTo>
                    <a:cubicBezTo>
                      <a:pt x="81" y="116"/>
                      <a:pt x="108" y="97"/>
                      <a:pt x="112" y="69"/>
                    </a:cubicBezTo>
                    <a:cubicBezTo>
                      <a:pt x="116" y="41"/>
                      <a:pt x="96" y="15"/>
                      <a:pt x="6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85">
                <a:extLst>
                  <a:ext uri="{FF2B5EF4-FFF2-40B4-BE49-F238E27FC236}">
                    <a16:creationId xmlns:a16="http://schemas.microsoft.com/office/drawing/2014/main" id="{DC4B95F6-A60A-493A-99F1-3398ED3F4A7F}"/>
                  </a:ext>
                </a:extLst>
              </p:cNvPr>
              <p:cNvSpPr>
                <a:spLocks/>
              </p:cNvSpPr>
              <p:nvPr/>
            </p:nvSpPr>
            <p:spPr bwMode="auto">
              <a:xfrm>
                <a:off x="16529435" y="209508"/>
                <a:ext cx="50800" cy="50800"/>
              </a:xfrm>
              <a:custGeom>
                <a:avLst/>
                <a:gdLst>
                  <a:gd name="T0" fmla="*/ 32 w 33"/>
                  <a:gd name="T1" fmla="*/ 18 h 32"/>
                  <a:gd name="T2" fmla="*/ 14 w 33"/>
                  <a:gd name="T3" fmla="*/ 31 h 32"/>
                  <a:gd name="T4" fmla="*/ 2 w 33"/>
                  <a:gd name="T5" fmla="*/ 14 h 32"/>
                  <a:gd name="T6" fmla="*/ 19 w 33"/>
                  <a:gd name="T7" fmla="*/ 1 h 32"/>
                  <a:gd name="T8" fmla="*/ 32 w 33"/>
                  <a:gd name="T9" fmla="*/ 18 h 32"/>
                </a:gdLst>
                <a:ahLst/>
                <a:cxnLst>
                  <a:cxn ang="0">
                    <a:pos x="T0" y="T1"/>
                  </a:cxn>
                  <a:cxn ang="0">
                    <a:pos x="T2" y="T3"/>
                  </a:cxn>
                  <a:cxn ang="0">
                    <a:pos x="T4" y="T5"/>
                  </a:cxn>
                  <a:cxn ang="0">
                    <a:pos x="T6" y="T7"/>
                  </a:cxn>
                  <a:cxn ang="0">
                    <a:pos x="T8" y="T9"/>
                  </a:cxn>
                </a:cxnLst>
                <a:rect l="0" t="0" r="r" b="b"/>
                <a:pathLst>
                  <a:path w="33" h="32">
                    <a:moveTo>
                      <a:pt x="32" y="18"/>
                    </a:moveTo>
                    <a:cubicBezTo>
                      <a:pt x="30" y="27"/>
                      <a:pt x="23" y="32"/>
                      <a:pt x="14" y="31"/>
                    </a:cubicBezTo>
                    <a:cubicBezTo>
                      <a:pt x="6" y="30"/>
                      <a:pt x="0" y="22"/>
                      <a:pt x="2" y="14"/>
                    </a:cubicBezTo>
                    <a:cubicBezTo>
                      <a:pt x="3" y="6"/>
                      <a:pt x="11" y="0"/>
                      <a:pt x="19" y="1"/>
                    </a:cubicBezTo>
                    <a:cubicBezTo>
                      <a:pt x="27" y="3"/>
                      <a:pt x="33" y="10"/>
                      <a:pt x="3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3" name="Group 122">
                <a:extLst>
                  <a:ext uri="{FF2B5EF4-FFF2-40B4-BE49-F238E27FC236}">
                    <a16:creationId xmlns:a16="http://schemas.microsoft.com/office/drawing/2014/main" id="{EF841C9D-2D63-490A-853E-FEB64708AFA5}"/>
                  </a:ext>
                </a:extLst>
              </p:cNvPr>
              <p:cNvGrpSpPr/>
              <p:nvPr/>
            </p:nvGrpSpPr>
            <p:grpSpPr>
              <a:xfrm>
                <a:off x="14459240" y="2335094"/>
                <a:ext cx="4073620" cy="3646633"/>
                <a:chOff x="16337253" y="-651062"/>
                <a:chExt cx="4073620" cy="3646633"/>
              </a:xfrm>
              <a:grpFill/>
            </p:grpSpPr>
            <p:sp>
              <p:nvSpPr>
                <p:cNvPr id="124" name="Freeform 19">
                  <a:extLst>
                    <a:ext uri="{FF2B5EF4-FFF2-40B4-BE49-F238E27FC236}">
                      <a16:creationId xmlns:a16="http://schemas.microsoft.com/office/drawing/2014/main" id="{BB245B0C-D7D0-492D-9901-10BDBC28EF26}"/>
                    </a:ext>
                  </a:extLst>
                </p:cNvPr>
                <p:cNvSpPr>
                  <a:spLocks/>
                </p:cNvSpPr>
                <p:nvPr/>
              </p:nvSpPr>
              <p:spPr bwMode="auto">
                <a:xfrm>
                  <a:off x="16588172" y="2898733"/>
                  <a:ext cx="71438" cy="73025"/>
                </a:xfrm>
                <a:custGeom>
                  <a:avLst/>
                  <a:gdLst>
                    <a:gd name="T0" fmla="*/ 37 w 45"/>
                    <a:gd name="T1" fmla="*/ 38 h 46"/>
                    <a:gd name="T2" fmla="*/ 8 w 45"/>
                    <a:gd name="T3" fmla="*/ 37 h 46"/>
                    <a:gd name="T4" fmla="*/ 8 w 45"/>
                    <a:gd name="T5" fmla="*/ 8 h 46"/>
                    <a:gd name="T6" fmla="*/ 37 w 45"/>
                    <a:gd name="T7" fmla="*/ 9 h 46"/>
                    <a:gd name="T8" fmla="*/ 37 w 45"/>
                    <a:gd name="T9" fmla="*/ 38 h 46"/>
                  </a:gdLst>
                  <a:ahLst/>
                  <a:cxnLst>
                    <a:cxn ang="0">
                      <a:pos x="T0" y="T1"/>
                    </a:cxn>
                    <a:cxn ang="0">
                      <a:pos x="T2" y="T3"/>
                    </a:cxn>
                    <a:cxn ang="0">
                      <a:pos x="T4" y="T5"/>
                    </a:cxn>
                    <a:cxn ang="0">
                      <a:pos x="T6" y="T7"/>
                    </a:cxn>
                    <a:cxn ang="0">
                      <a:pos x="T8" y="T9"/>
                    </a:cxn>
                  </a:cxnLst>
                  <a:rect l="0" t="0" r="r" b="b"/>
                  <a:pathLst>
                    <a:path w="45" h="46">
                      <a:moveTo>
                        <a:pt x="37" y="38"/>
                      </a:moveTo>
                      <a:cubicBezTo>
                        <a:pt x="29" y="46"/>
                        <a:pt x="16" y="45"/>
                        <a:pt x="8" y="37"/>
                      </a:cubicBezTo>
                      <a:cubicBezTo>
                        <a:pt x="0" y="29"/>
                        <a:pt x="0" y="16"/>
                        <a:pt x="8" y="8"/>
                      </a:cubicBezTo>
                      <a:cubicBezTo>
                        <a:pt x="16" y="0"/>
                        <a:pt x="29" y="0"/>
                        <a:pt x="37" y="9"/>
                      </a:cubicBezTo>
                      <a:cubicBezTo>
                        <a:pt x="45" y="17"/>
                        <a:pt x="45" y="30"/>
                        <a:pt x="3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20">
                  <a:extLst>
                    <a:ext uri="{FF2B5EF4-FFF2-40B4-BE49-F238E27FC236}">
                      <a16:creationId xmlns:a16="http://schemas.microsoft.com/office/drawing/2014/main" id="{7FCE31F2-5ED7-4010-996E-771E11537576}"/>
                    </a:ext>
                  </a:extLst>
                </p:cNvPr>
                <p:cNvSpPr>
                  <a:spLocks noEditPoints="1"/>
                </p:cNvSpPr>
                <p:nvPr/>
              </p:nvSpPr>
              <p:spPr bwMode="auto">
                <a:xfrm>
                  <a:off x="16564360" y="2874921"/>
                  <a:ext cx="119063" cy="120650"/>
                </a:xfrm>
                <a:custGeom>
                  <a:avLst/>
                  <a:gdLst>
                    <a:gd name="T0" fmla="*/ 13 w 75"/>
                    <a:gd name="T1" fmla="*/ 62 h 76"/>
                    <a:gd name="T2" fmla="*/ 14 w 75"/>
                    <a:gd name="T3" fmla="*/ 13 h 76"/>
                    <a:gd name="T4" fmla="*/ 62 w 75"/>
                    <a:gd name="T5" fmla="*/ 14 h 76"/>
                    <a:gd name="T6" fmla="*/ 61 w 75"/>
                    <a:gd name="T7" fmla="*/ 62 h 76"/>
                    <a:gd name="T8" fmla="*/ 13 w 75"/>
                    <a:gd name="T9" fmla="*/ 62 h 76"/>
                    <a:gd name="T10" fmla="*/ 60 w 75"/>
                    <a:gd name="T11" fmla="*/ 16 h 76"/>
                    <a:gd name="T12" fmla="*/ 16 w 75"/>
                    <a:gd name="T13" fmla="*/ 16 h 76"/>
                    <a:gd name="T14" fmla="*/ 15 w 75"/>
                    <a:gd name="T15" fmla="*/ 59 h 76"/>
                    <a:gd name="T16" fmla="*/ 59 w 75"/>
                    <a:gd name="T17" fmla="*/ 60 h 76"/>
                    <a:gd name="T18" fmla="*/ 60 w 75"/>
                    <a:gd name="T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6">
                      <a:moveTo>
                        <a:pt x="13" y="62"/>
                      </a:moveTo>
                      <a:cubicBezTo>
                        <a:pt x="0" y="48"/>
                        <a:pt x="0" y="27"/>
                        <a:pt x="14" y="13"/>
                      </a:cubicBezTo>
                      <a:cubicBezTo>
                        <a:pt x="27" y="0"/>
                        <a:pt x="49" y="1"/>
                        <a:pt x="62" y="14"/>
                      </a:cubicBezTo>
                      <a:cubicBezTo>
                        <a:pt x="75" y="28"/>
                        <a:pt x="75" y="49"/>
                        <a:pt x="61" y="62"/>
                      </a:cubicBezTo>
                      <a:cubicBezTo>
                        <a:pt x="48" y="76"/>
                        <a:pt x="26" y="75"/>
                        <a:pt x="13" y="62"/>
                      </a:cubicBezTo>
                      <a:close/>
                      <a:moveTo>
                        <a:pt x="60" y="16"/>
                      </a:moveTo>
                      <a:cubicBezTo>
                        <a:pt x="48" y="4"/>
                        <a:pt x="28" y="4"/>
                        <a:pt x="16" y="16"/>
                      </a:cubicBezTo>
                      <a:cubicBezTo>
                        <a:pt x="4" y="28"/>
                        <a:pt x="4" y="47"/>
                        <a:pt x="15" y="59"/>
                      </a:cubicBezTo>
                      <a:cubicBezTo>
                        <a:pt x="27" y="72"/>
                        <a:pt x="47" y="72"/>
                        <a:pt x="59" y="60"/>
                      </a:cubicBezTo>
                      <a:cubicBezTo>
                        <a:pt x="71" y="48"/>
                        <a:pt x="71" y="29"/>
                        <a:pt x="6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27">
                  <a:extLst>
                    <a:ext uri="{FF2B5EF4-FFF2-40B4-BE49-F238E27FC236}">
                      <a16:creationId xmlns:a16="http://schemas.microsoft.com/office/drawing/2014/main" id="{55BD3C73-500F-40B7-AECB-9ACBFF17E769}"/>
                    </a:ext>
                  </a:extLst>
                </p:cNvPr>
                <p:cNvSpPr>
                  <a:spLocks/>
                </p:cNvSpPr>
                <p:nvPr/>
              </p:nvSpPr>
              <p:spPr bwMode="auto">
                <a:xfrm>
                  <a:off x="17019972" y="2239921"/>
                  <a:ext cx="117475" cy="120650"/>
                </a:xfrm>
                <a:custGeom>
                  <a:avLst/>
                  <a:gdLst>
                    <a:gd name="T0" fmla="*/ 61 w 75"/>
                    <a:gd name="T1" fmla="*/ 63 h 76"/>
                    <a:gd name="T2" fmla="*/ 13 w 75"/>
                    <a:gd name="T3" fmla="*/ 62 h 76"/>
                    <a:gd name="T4" fmla="*/ 14 w 75"/>
                    <a:gd name="T5" fmla="*/ 14 h 76"/>
                    <a:gd name="T6" fmla="*/ 62 w 75"/>
                    <a:gd name="T7" fmla="*/ 14 h 76"/>
                    <a:gd name="T8" fmla="*/ 61 w 75"/>
                    <a:gd name="T9" fmla="*/ 63 h 76"/>
                  </a:gdLst>
                  <a:ahLst/>
                  <a:cxnLst>
                    <a:cxn ang="0">
                      <a:pos x="T0" y="T1"/>
                    </a:cxn>
                    <a:cxn ang="0">
                      <a:pos x="T2" y="T3"/>
                    </a:cxn>
                    <a:cxn ang="0">
                      <a:pos x="T4" y="T5"/>
                    </a:cxn>
                    <a:cxn ang="0">
                      <a:pos x="T6" y="T7"/>
                    </a:cxn>
                    <a:cxn ang="0">
                      <a:pos x="T8" y="T9"/>
                    </a:cxn>
                  </a:cxnLst>
                  <a:rect l="0" t="0" r="r" b="b"/>
                  <a:pathLst>
                    <a:path w="75" h="76">
                      <a:moveTo>
                        <a:pt x="61" y="63"/>
                      </a:moveTo>
                      <a:cubicBezTo>
                        <a:pt x="48" y="76"/>
                        <a:pt x="26" y="76"/>
                        <a:pt x="13" y="62"/>
                      </a:cubicBezTo>
                      <a:cubicBezTo>
                        <a:pt x="0" y="48"/>
                        <a:pt x="0" y="27"/>
                        <a:pt x="14" y="14"/>
                      </a:cubicBezTo>
                      <a:cubicBezTo>
                        <a:pt x="27" y="0"/>
                        <a:pt x="49" y="1"/>
                        <a:pt x="62" y="14"/>
                      </a:cubicBezTo>
                      <a:cubicBezTo>
                        <a:pt x="75" y="28"/>
                        <a:pt x="75" y="49"/>
                        <a:pt x="6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28">
                  <a:extLst>
                    <a:ext uri="{FF2B5EF4-FFF2-40B4-BE49-F238E27FC236}">
                      <a16:creationId xmlns:a16="http://schemas.microsoft.com/office/drawing/2014/main" id="{A234DE1F-135E-4713-BB82-066A630A2A61}"/>
                    </a:ext>
                  </a:extLst>
                </p:cNvPr>
                <p:cNvSpPr>
                  <a:spLocks noEditPoints="1"/>
                </p:cNvSpPr>
                <p:nvPr/>
              </p:nvSpPr>
              <p:spPr bwMode="auto">
                <a:xfrm>
                  <a:off x="16980285" y="2200233"/>
                  <a:ext cx="196850" cy="198438"/>
                </a:xfrm>
                <a:custGeom>
                  <a:avLst/>
                  <a:gdLst>
                    <a:gd name="T0" fmla="*/ 22 w 125"/>
                    <a:gd name="T1" fmla="*/ 103 h 126"/>
                    <a:gd name="T2" fmla="*/ 23 w 125"/>
                    <a:gd name="T3" fmla="*/ 22 h 126"/>
                    <a:gd name="T4" fmla="*/ 104 w 125"/>
                    <a:gd name="T5" fmla="*/ 23 h 126"/>
                    <a:gd name="T6" fmla="*/ 102 w 125"/>
                    <a:gd name="T7" fmla="*/ 104 h 126"/>
                    <a:gd name="T8" fmla="*/ 22 w 125"/>
                    <a:gd name="T9" fmla="*/ 103 h 126"/>
                    <a:gd name="T10" fmla="*/ 99 w 125"/>
                    <a:gd name="T11" fmla="*/ 27 h 126"/>
                    <a:gd name="T12" fmla="*/ 27 w 125"/>
                    <a:gd name="T13" fmla="*/ 26 h 126"/>
                    <a:gd name="T14" fmla="*/ 26 w 125"/>
                    <a:gd name="T15" fmla="*/ 99 h 126"/>
                    <a:gd name="T16" fmla="*/ 98 w 125"/>
                    <a:gd name="T17" fmla="*/ 100 h 126"/>
                    <a:gd name="T18" fmla="*/ 99 w 125"/>
                    <a:gd name="T19" fmla="*/ 2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6">
                      <a:moveTo>
                        <a:pt x="22" y="103"/>
                      </a:moveTo>
                      <a:cubicBezTo>
                        <a:pt x="0" y="80"/>
                        <a:pt x="0" y="44"/>
                        <a:pt x="23" y="22"/>
                      </a:cubicBezTo>
                      <a:cubicBezTo>
                        <a:pt x="45" y="0"/>
                        <a:pt x="82" y="1"/>
                        <a:pt x="104" y="23"/>
                      </a:cubicBezTo>
                      <a:cubicBezTo>
                        <a:pt x="125" y="46"/>
                        <a:pt x="125" y="82"/>
                        <a:pt x="102" y="104"/>
                      </a:cubicBezTo>
                      <a:cubicBezTo>
                        <a:pt x="80" y="126"/>
                        <a:pt x="44" y="125"/>
                        <a:pt x="22" y="103"/>
                      </a:cubicBezTo>
                      <a:close/>
                      <a:moveTo>
                        <a:pt x="99" y="27"/>
                      </a:moveTo>
                      <a:cubicBezTo>
                        <a:pt x="80" y="7"/>
                        <a:pt x="47" y="7"/>
                        <a:pt x="27" y="26"/>
                      </a:cubicBezTo>
                      <a:cubicBezTo>
                        <a:pt x="6" y="46"/>
                        <a:pt x="6" y="79"/>
                        <a:pt x="26" y="99"/>
                      </a:cubicBezTo>
                      <a:cubicBezTo>
                        <a:pt x="46" y="119"/>
                        <a:pt x="78" y="120"/>
                        <a:pt x="98" y="100"/>
                      </a:cubicBezTo>
                      <a:cubicBezTo>
                        <a:pt x="119" y="80"/>
                        <a:pt x="119" y="48"/>
                        <a:pt x="9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32">
                  <a:extLst>
                    <a:ext uri="{FF2B5EF4-FFF2-40B4-BE49-F238E27FC236}">
                      <a16:creationId xmlns:a16="http://schemas.microsoft.com/office/drawing/2014/main" id="{5DED2F40-205D-4A59-B4F5-B9B9E61E99B8}"/>
                    </a:ext>
                  </a:extLst>
                </p:cNvPr>
                <p:cNvSpPr>
                  <a:spLocks/>
                </p:cNvSpPr>
                <p:nvPr/>
              </p:nvSpPr>
              <p:spPr bwMode="auto">
                <a:xfrm>
                  <a:off x="16669135" y="1506496"/>
                  <a:ext cx="104775" cy="104775"/>
                </a:xfrm>
                <a:custGeom>
                  <a:avLst/>
                  <a:gdLst>
                    <a:gd name="T0" fmla="*/ 54 w 66"/>
                    <a:gd name="T1" fmla="*/ 55 h 67"/>
                    <a:gd name="T2" fmla="*/ 11 w 66"/>
                    <a:gd name="T3" fmla="*/ 55 h 67"/>
                    <a:gd name="T4" fmla="*/ 12 w 66"/>
                    <a:gd name="T5" fmla="*/ 12 h 67"/>
                    <a:gd name="T6" fmla="*/ 55 w 66"/>
                    <a:gd name="T7" fmla="*/ 13 h 67"/>
                    <a:gd name="T8" fmla="*/ 54 w 66"/>
                    <a:gd name="T9" fmla="*/ 55 h 67"/>
                  </a:gdLst>
                  <a:ahLst/>
                  <a:cxnLst>
                    <a:cxn ang="0">
                      <a:pos x="T0" y="T1"/>
                    </a:cxn>
                    <a:cxn ang="0">
                      <a:pos x="T2" y="T3"/>
                    </a:cxn>
                    <a:cxn ang="0">
                      <a:pos x="T4" y="T5"/>
                    </a:cxn>
                    <a:cxn ang="0">
                      <a:pos x="T6" y="T7"/>
                    </a:cxn>
                    <a:cxn ang="0">
                      <a:pos x="T8" y="T9"/>
                    </a:cxn>
                  </a:cxnLst>
                  <a:rect l="0" t="0" r="r" b="b"/>
                  <a:pathLst>
                    <a:path w="66" h="67">
                      <a:moveTo>
                        <a:pt x="54" y="55"/>
                      </a:moveTo>
                      <a:cubicBezTo>
                        <a:pt x="42" y="67"/>
                        <a:pt x="23" y="67"/>
                        <a:pt x="11" y="55"/>
                      </a:cubicBezTo>
                      <a:cubicBezTo>
                        <a:pt x="0" y="43"/>
                        <a:pt x="0" y="24"/>
                        <a:pt x="12" y="12"/>
                      </a:cubicBezTo>
                      <a:cubicBezTo>
                        <a:pt x="24" y="0"/>
                        <a:pt x="43" y="1"/>
                        <a:pt x="55" y="13"/>
                      </a:cubicBezTo>
                      <a:cubicBezTo>
                        <a:pt x="66" y="25"/>
                        <a:pt x="66" y="44"/>
                        <a:pt x="5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33">
                  <a:extLst>
                    <a:ext uri="{FF2B5EF4-FFF2-40B4-BE49-F238E27FC236}">
                      <a16:creationId xmlns:a16="http://schemas.microsoft.com/office/drawing/2014/main" id="{F80ADA97-F51A-4E0E-82C6-E705C8CE272F}"/>
                    </a:ext>
                  </a:extLst>
                </p:cNvPr>
                <p:cNvSpPr>
                  <a:spLocks/>
                </p:cNvSpPr>
                <p:nvPr/>
              </p:nvSpPr>
              <p:spPr bwMode="auto">
                <a:xfrm>
                  <a:off x="16638972" y="952458"/>
                  <a:ext cx="106363" cy="106363"/>
                </a:xfrm>
                <a:custGeom>
                  <a:avLst/>
                  <a:gdLst>
                    <a:gd name="T0" fmla="*/ 55 w 67"/>
                    <a:gd name="T1" fmla="*/ 55 h 67"/>
                    <a:gd name="T2" fmla="*/ 12 w 67"/>
                    <a:gd name="T3" fmla="*/ 54 h 67"/>
                    <a:gd name="T4" fmla="*/ 13 w 67"/>
                    <a:gd name="T5" fmla="*/ 12 h 67"/>
                    <a:gd name="T6" fmla="*/ 56 w 67"/>
                    <a:gd name="T7" fmla="*/ 12 h 67"/>
                    <a:gd name="T8" fmla="*/ 55 w 67"/>
                    <a:gd name="T9" fmla="*/ 55 h 67"/>
                  </a:gdLst>
                  <a:ahLst/>
                  <a:cxnLst>
                    <a:cxn ang="0">
                      <a:pos x="T0" y="T1"/>
                    </a:cxn>
                    <a:cxn ang="0">
                      <a:pos x="T2" y="T3"/>
                    </a:cxn>
                    <a:cxn ang="0">
                      <a:pos x="T4" y="T5"/>
                    </a:cxn>
                    <a:cxn ang="0">
                      <a:pos x="T6" y="T7"/>
                    </a:cxn>
                    <a:cxn ang="0">
                      <a:pos x="T8" y="T9"/>
                    </a:cxn>
                  </a:cxnLst>
                  <a:rect l="0" t="0" r="r" b="b"/>
                  <a:pathLst>
                    <a:path w="67" h="67">
                      <a:moveTo>
                        <a:pt x="55" y="55"/>
                      </a:moveTo>
                      <a:cubicBezTo>
                        <a:pt x="43" y="67"/>
                        <a:pt x="24" y="66"/>
                        <a:pt x="12" y="54"/>
                      </a:cubicBezTo>
                      <a:cubicBezTo>
                        <a:pt x="0" y="42"/>
                        <a:pt x="1" y="23"/>
                        <a:pt x="13" y="12"/>
                      </a:cubicBezTo>
                      <a:cubicBezTo>
                        <a:pt x="25" y="0"/>
                        <a:pt x="44" y="0"/>
                        <a:pt x="56" y="12"/>
                      </a:cubicBezTo>
                      <a:cubicBezTo>
                        <a:pt x="67" y="24"/>
                        <a:pt x="67" y="43"/>
                        <a:pt x="5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46">
                  <a:extLst>
                    <a:ext uri="{FF2B5EF4-FFF2-40B4-BE49-F238E27FC236}">
                      <a16:creationId xmlns:a16="http://schemas.microsoft.com/office/drawing/2014/main" id="{19A61446-6F75-4374-96DB-6F8843F9E36E}"/>
                    </a:ext>
                  </a:extLst>
                </p:cNvPr>
                <p:cNvSpPr>
                  <a:spLocks/>
                </p:cNvSpPr>
                <p:nvPr/>
              </p:nvSpPr>
              <p:spPr bwMode="auto">
                <a:xfrm>
                  <a:off x="16775497" y="846096"/>
                  <a:ext cx="2149475" cy="1006475"/>
                </a:xfrm>
                <a:custGeom>
                  <a:avLst/>
                  <a:gdLst>
                    <a:gd name="T0" fmla="*/ 476 w 1354"/>
                    <a:gd name="T1" fmla="*/ 634 h 634"/>
                    <a:gd name="T2" fmla="*/ 0 w 1354"/>
                    <a:gd name="T3" fmla="*/ 387 h 634"/>
                    <a:gd name="T4" fmla="*/ 2 w 1354"/>
                    <a:gd name="T5" fmla="*/ 384 h 634"/>
                    <a:gd name="T6" fmla="*/ 464 w 1354"/>
                    <a:gd name="T7" fmla="*/ 624 h 634"/>
                    <a:gd name="T8" fmla="*/ 156 w 1354"/>
                    <a:gd name="T9" fmla="*/ 208 h 634"/>
                    <a:gd name="T10" fmla="*/ 518 w 1354"/>
                    <a:gd name="T11" fmla="*/ 296 h 634"/>
                    <a:gd name="T12" fmla="*/ 953 w 1354"/>
                    <a:gd name="T13" fmla="*/ 0 h 634"/>
                    <a:gd name="T14" fmla="*/ 954 w 1354"/>
                    <a:gd name="T15" fmla="*/ 0 h 634"/>
                    <a:gd name="T16" fmla="*/ 1354 w 1354"/>
                    <a:gd name="T17" fmla="*/ 266 h 634"/>
                    <a:gd name="T18" fmla="*/ 1352 w 1354"/>
                    <a:gd name="T19" fmla="*/ 269 h 634"/>
                    <a:gd name="T20" fmla="*/ 953 w 1354"/>
                    <a:gd name="T21" fmla="*/ 4 h 634"/>
                    <a:gd name="T22" fmla="*/ 519 w 1354"/>
                    <a:gd name="T23" fmla="*/ 300 h 634"/>
                    <a:gd name="T24" fmla="*/ 165 w 1354"/>
                    <a:gd name="T25" fmla="*/ 214 h 634"/>
                    <a:gd name="T26" fmla="*/ 476 w 1354"/>
                    <a:gd name="T27"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4" h="634">
                      <a:moveTo>
                        <a:pt x="476" y="634"/>
                      </a:moveTo>
                      <a:lnTo>
                        <a:pt x="0" y="387"/>
                      </a:lnTo>
                      <a:lnTo>
                        <a:pt x="2" y="384"/>
                      </a:lnTo>
                      <a:lnTo>
                        <a:pt x="464" y="624"/>
                      </a:lnTo>
                      <a:lnTo>
                        <a:pt x="156" y="208"/>
                      </a:lnTo>
                      <a:lnTo>
                        <a:pt x="518" y="296"/>
                      </a:lnTo>
                      <a:lnTo>
                        <a:pt x="953" y="0"/>
                      </a:lnTo>
                      <a:lnTo>
                        <a:pt x="954" y="0"/>
                      </a:lnTo>
                      <a:lnTo>
                        <a:pt x="1354" y="266"/>
                      </a:lnTo>
                      <a:lnTo>
                        <a:pt x="1352" y="269"/>
                      </a:lnTo>
                      <a:lnTo>
                        <a:pt x="953" y="4"/>
                      </a:lnTo>
                      <a:lnTo>
                        <a:pt x="519" y="300"/>
                      </a:lnTo>
                      <a:lnTo>
                        <a:pt x="165" y="214"/>
                      </a:lnTo>
                      <a:lnTo>
                        <a:pt x="476" y="6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47">
                  <a:extLst>
                    <a:ext uri="{FF2B5EF4-FFF2-40B4-BE49-F238E27FC236}">
                      <a16:creationId xmlns:a16="http://schemas.microsoft.com/office/drawing/2014/main" id="{347FD215-EDD5-4882-B6FE-2C55C49F7075}"/>
                    </a:ext>
                  </a:extLst>
                </p:cNvPr>
                <p:cNvSpPr>
                  <a:spLocks/>
                </p:cNvSpPr>
                <p:nvPr/>
              </p:nvSpPr>
              <p:spPr bwMode="auto">
                <a:xfrm>
                  <a:off x="16337253" y="-651062"/>
                  <a:ext cx="4005357" cy="2443308"/>
                </a:xfrm>
                <a:custGeom>
                  <a:avLst/>
                  <a:gdLst>
                    <a:gd name="T0" fmla="*/ 1140 w 2387"/>
                    <a:gd name="T1" fmla="*/ 837 h 981"/>
                    <a:gd name="T2" fmla="*/ 1139 w 2387"/>
                    <a:gd name="T3" fmla="*/ 835 h 981"/>
                    <a:gd name="T4" fmla="*/ 779 w 2387"/>
                    <a:gd name="T5" fmla="*/ 98 h 981"/>
                    <a:gd name="T6" fmla="*/ 595 w 2387"/>
                    <a:gd name="T7" fmla="*/ 347 h 981"/>
                    <a:gd name="T8" fmla="*/ 413 w 2387"/>
                    <a:gd name="T9" fmla="*/ 176 h 981"/>
                    <a:gd name="T10" fmla="*/ 30 w 2387"/>
                    <a:gd name="T11" fmla="*/ 342 h 981"/>
                    <a:gd name="T12" fmla="*/ 0 w 2387"/>
                    <a:gd name="T13" fmla="*/ 0 h 981"/>
                    <a:gd name="T14" fmla="*/ 2 w 2387"/>
                    <a:gd name="T15" fmla="*/ 0 h 981"/>
                    <a:gd name="T16" fmla="*/ 33 w 2387"/>
                    <a:gd name="T17" fmla="*/ 337 h 981"/>
                    <a:gd name="T18" fmla="*/ 414 w 2387"/>
                    <a:gd name="T19" fmla="*/ 172 h 981"/>
                    <a:gd name="T20" fmla="*/ 414 w 2387"/>
                    <a:gd name="T21" fmla="*/ 173 h 981"/>
                    <a:gd name="T22" fmla="*/ 594 w 2387"/>
                    <a:gd name="T23" fmla="*/ 342 h 981"/>
                    <a:gd name="T24" fmla="*/ 779 w 2387"/>
                    <a:gd name="T25" fmla="*/ 91 h 981"/>
                    <a:gd name="T26" fmla="*/ 781 w 2387"/>
                    <a:gd name="T27" fmla="*/ 93 h 981"/>
                    <a:gd name="T28" fmla="*/ 1141 w 2387"/>
                    <a:gd name="T29" fmla="*/ 832 h 981"/>
                    <a:gd name="T30" fmla="*/ 1493 w 2387"/>
                    <a:gd name="T31" fmla="*/ 651 h 981"/>
                    <a:gd name="T32" fmla="*/ 1777 w 2387"/>
                    <a:gd name="T33" fmla="*/ 824 h 981"/>
                    <a:gd name="T34" fmla="*/ 1827 w 2387"/>
                    <a:gd name="T35" fmla="*/ 378 h 981"/>
                    <a:gd name="T36" fmla="*/ 1829 w 2387"/>
                    <a:gd name="T37" fmla="*/ 378 h 981"/>
                    <a:gd name="T38" fmla="*/ 2371 w 2387"/>
                    <a:gd name="T39" fmla="*/ 290 h 981"/>
                    <a:gd name="T40" fmla="*/ 2371 w 2387"/>
                    <a:gd name="T41" fmla="*/ 292 h 981"/>
                    <a:gd name="T42" fmla="*/ 2215 w 2387"/>
                    <a:gd name="T43" fmla="*/ 969 h 981"/>
                    <a:gd name="T44" fmla="*/ 2384 w 2387"/>
                    <a:gd name="T45" fmla="*/ 782 h 981"/>
                    <a:gd name="T46" fmla="*/ 2387 w 2387"/>
                    <a:gd name="T47" fmla="*/ 784 h 981"/>
                    <a:gd name="T48" fmla="*/ 2208 w 2387"/>
                    <a:gd name="T49" fmla="*/ 981 h 981"/>
                    <a:gd name="T50" fmla="*/ 2367 w 2387"/>
                    <a:gd name="T51" fmla="*/ 294 h 981"/>
                    <a:gd name="T52" fmla="*/ 1831 w 2387"/>
                    <a:gd name="T53" fmla="*/ 381 h 981"/>
                    <a:gd name="T54" fmla="*/ 1780 w 2387"/>
                    <a:gd name="T55" fmla="*/ 830 h 981"/>
                    <a:gd name="T56" fmla="*/ 1778 w 2387"/>
                    <a:gd name="T57" fmla="*/ 829 h 981"/>
                    <a:gd name="T58" fmla="*/ 1493 w 2387"/>
                    <a:gd name="T59" fmla="*/ 655 h 981"/>
                    <a:gd name="T60" fmla="*/ 1140 w 2387"/>
                    <a:gd name="T61" fmla="*/ 837 h 981"/>
                    <a:gd name="connsiteX0" fmla="*/ 5346 w 10570"/>
                    <a:gd name="connsiteY0" fmla="*/ 14404 h 15872"/>
                    <a:gd name="connsiteX1" fmla="*/ 5342 w 10570"/>
                    <a:gd name="connsiteY1" fmla="*/ 14384 h 15872"/>
                    <a:gd name="connsiteX2" fmla="*/ 3834 w 10570"/>
                    <a:gd name="connsiteY2" fmla="*/ 6871 h 15872"/>
                    <a:gd name="connsiteX3" fmla="*/ 3063 w 10570"/>
                    <a:gd name="connsiteY3" fmla="*/ 9409 h 15872"/>
                    <a:gd name="connsiteX4" fmla="*/ 2300 w 10570"/>
                    <a:gd name="connsiteY4" fmla="*/ 7666 h 15872"/>
                    <a:gd name="connsiteX5" fmla="*/ 696 w 10570"/>
                    <a:gd name="connsiteY5" fmla="*/ 9358 h 15872"/>
                    <a:gd name="connsiteX6" fmla="*/ 570 w 10570"/>
                    <a:gd name="connsiteY6" fmla="*/ 5872 h 15872"/>
                    <a:gd name="connsiteX7" fmla="*/ 0 w 10570"/>
                    <a:gd name="connsiteY7" fmla="*/ 0 h 15872"/>
                    <a:gd name="connsiteX8" fmla="*/ 708 w 10570"/>
                    <a:gd name="connsiteY8" fmla="*/ 9307 h 15872"/>
                    <a:gd name="connsiteX9" fmla="*/ 2304 w 10570"/>
                    <a:gd name="connsiteY9" fmla="*/ 7625 h 15872"/>
                    <a:gd name="connsiteX10" fmla="*/ 2304 w 10570"/>
                    <a:gd name="connsiteY10" fmla="*/ 7636 h 15872"/>
                    <a:gd name="connsiteX11" fmla="*/ 3058 w 10570"/>
                    <a:gd name="connsiteY11" fmla="*/ 9358 h 15872"/>
                    <a:gd name="connsiteX12" fmla="*/ 3834 w 10570"/>
                    <a:gd name="connsiteY12" fmla="*/ 6800 h 15872"/>
                    <a:gd name="connsiteX13" fmla="*/ 3842 w 10570"/>
                    <a:gd name="connsiteY13" fmla="*/ 6820 h 15872"/>
                    <a:gd name="connsiteX14" fmla="*/ 5350 w 10570"/>
                    <a:gd name="connsiteY14" fmla="*/ 14353 h 15872"/>
                    <a:gd name="connsiteX15" fmla="*/ 6825 w 10570"/>
                    <a:gd name="connsiteY15" fmla="*/ 12508 h 15872"/>
                    <a:gd name="connsiteX16" fmla="*/ 8014 w 10570"/>
                    <a:gd name="connsiteY16" fmla="*/ 14272 h 15872"/>
                    <a:gd name="connsiteX17" fmla="*/ 8224 w 10570"/>
                    <a:gd name="connsiteY17" fmla="*/ 9725 h 15872"/>
                    <a:gd name="connsiteX18" fmla="*/ 8232 w 10570"/>
                    <a:gd name="connsiteY18" fmla="*/ 9725 h 15872"/>
                    <a:gd name="connsiteX19" fmla="*/ 10503 w 10570"/>
                    <a:gd name="connsiteY19" fmla="*/ 8828 h 15872"/>
                    <a:gd name="connsiteX20" fmla="*/ 10503 w 10570"/>
                    <a:gd name="connsiteY20" fmla="*/ 8849 h 15872"/>
                    <a:gd name="connsiteX21" fmla="*/ 9849 w 10570"/>
                    <a:gd name="connsiteY21" fmla="*/ 15750 h 15872"/>
                    <a:gd name="connsiteX22" fmla="*/ 10557 w 10570"/>
                    <a:gd name="connsiteY22" fmla="*/ 13843 h 15872"/>
                    <a:gd name="connsiteX23" fmla="*/ 10570 w 10570"/>
                    <a:gd name="connsiteY23" fmla="*/ 13864 h 15872"/>
                    <a:gd name="connsiteX24" fmla="*/ 9820 w 10570"/>
                    <a:gd name="connsiteY24" fmla="*/ 15872 h 15872"/>
                    <a:gd name="connsiteX25" fmla="*/ 10486 w 10570"/>
                    <a:gd name="connsiteY25" fmla="*/ 8869 h 15872"/>
                    <a:gd name="connsiteX26" fmla="*/ 8241 w 10570"/>
                    <a:gd name="connsiteY26" fmla="*/ 9756 h 15872"/>
                    <a:gd name="connsiteX27" fmla="*/ 8027 w 10570"/>
                    <a:gd name="connsiteY27" fmla="*/ 14333 h 15872"/>
                    <a:gd name="connsiteX28" fmla="*/ 8019 w 10570"/>
                    <a:gd name="connsiteY28" fmla="*/ 14323 h 15872"/>
                    <a:gd name="connsiteX29" fmla="*/ 6825 w 10570"/>
                    <a:gd name="connsiteY29" fmla="*/ 12549 h 15872"/>
                    <a:gd name="connsiteX30" fmla="*/ 5346 w 10570"/>
                    <a:gd name="connsiteY30" fmla="*/ 14404 h 15872"/>
                    <a:gd name="connsiteX0" fmla="*/ 5346 w 10570"/>
                    <a:gd name="connsiteY0" fmla="*/ 14404 h 15872"/>
                    <a:gd name="connsiteX1" fmla="*/ 5342 w 10570"/>
                    <a:gd name="connsiteY1" fmla="*/ 14384 h 15872"/>
                    <a:gd name="connsiteX2" fmla="*/ 3834 w 10570"/>
                    <a:gd name="connsiteY2" fmla="*/ 6871 h 15872"/>
                    <a:gd name="connsiteX3" fmla="*/ 3063 w 10570"/>
                    <a:gd name="connsiteY3" fmla="*/ 9409 h 15872"/>
                    <a:gd name="connsiteX4" fmla="*/ 2300 w 10570"/>
                    <a:gd name="connsiteY4" fmla="*/ 7666 h 15872"/>
                    <a:gd name="connsiteX5" fmla="*/ 696 w 10570"/>
                    <a:gd name="connsiteY5" fmla="*/ 9358 h 15872"/>
                    <a:gd name="connsiteX6" fmla="*/ 0 w 10570"/>
                    <a:gd name="connsiteY6" fmla="*/ 0 h 15872"/>
                    <a:gd name="connsiteX7" fmla="*/ 708 w 10570"/>
                    <a:gd name="connsiteY7" fmla="*/ 9307 h 15872"/>
                    <a:gd name="connsiteX8" fmla="*/ 2304 w 10570"/>
                    <a:gd name="connsiteY8" fmla="*/ 7625 h 15872"/>
                    <a:gd name="connsiteX9" fmla="*/ 2304 w 10570"/>
                    <a:gd name="connsiteY9" fmla="*/ 7636 h 15872"/>
                    <a:gd name="connsiteX10" fmla="*/ 3058 w 10570"/>
                    <a:gd name="connsiteY10" fmla="*/ 9358 h 15872"/>
                    <a:gd name="connsiteX11" fmla="*/ 3834 w 10570"/>
                    <a:gd name="connsiteY11" fmla="*/ 6800 h 15872"/>
                    <a:gd name="connsiteX12" fmla="*/ 3842 w 10570"/>
                    <a:gd name="connsiteY12" fmla="*/ 6820 h 15872"/>
                    <a:gd name="connsiteX13" fmla="*/ 5350 w 10570"/>
                    <a:gd name="connsiteY13" fmla="*/ 14353 h 15872"/>
                    <a:gd name="connsiteX14" fmla="*/ 6825 w 10570"/>
                    <a:gd name="connsiteY14" fmla="*/ 12508 h 15872"/>
                    <a:gd name="connsiteX15" fmla="*/ 8014 w 10570"/>
                    <a:gd name="connsiteY15" fmla="*/ 14272 h 15872"/>
                    <a:gd name="connsiteX16" fmla="*/ 8224 w 10570"/>
                    <a:gd name="connsiteY16" fmla="*/ 9725 h 15872"/>
                    <a:gd name="connsiteX17" fmla="*/ 8232 w 10570"/>
                    <a:gd name="connsiteY17" fmla="*/ 9725 h 15872"/>
                    <a:gd name="connsiteX18" fmla="*/ 10503 w 10570"/>
                    <a:gd name="connsiteY18" fmla="*/ 8828 h 15872"/>
                    <a:gd name="connsiteX19" fmla="*/ 10503 w 10570"/>
                    <a:gd name="connsiteY19" fmla="*/ 8849 h 15872"/>
                    <a:gd name="connsiteX20" fmla="*/ 9849 w 10570"/>
                    <a:gd name="connsiteY20" fmla="*/ 15750 h 15872"/>
                    <a:gd name="connsiteX21" fmla="*/ 10557 w 10570"/>
                    <a:gd name="connsiteY21" fmla="*/ 13843 h 15872"/>
                    <a:gd name="connsiteX22" fmla="*/ 10570 w 10570"/>
                    <a:gd name="connsiteY22" fmla="*/ 13864 h 15872"/>
                    <a:gd name="connsiteX23" fmla="*/ 9820 w 10570"/>
                    <a:gd name="connsiteY23" fmla="*/ 15872 h 15872"/>
                    <a:gd name="connsiteX24" fmla="*/ 10486 w 10570"/>
                    <a:gd name="connsiteY24" fmla="*/ 8869 h 15872"/>
                    <a:gd name="connsiteX25" fmla="*/ 8241 w 10570"/>
                    <a:gd name="connsiteY25" fmla="*/ 9756 h 15872"/>
                    <a:gd name="connsiteX26" fmla="*/ 8027 w 10570"/>
                    <a:gd name="connsiteY26" fmla="*/ 14333 h 15872"/>
                    <a:gd name="connsiteX27" fmla="*/ 8019 w 10570"/>
                    <a:gd name="connsiteY27" fmla="*/ 14323 h 15872"/>
                    <a:gd name="connsiteX28" fmla="*/ 6825 w 10570"/>
                    <a:gd name="connsiteY28" fmla="*/ 12549 h 15872"/>
                    <a:gd name="connsiteX29" fmla="*/ 5346 w 10570"/>
                    <a:gd name="connsiteY29" fmla="*/ 14404 h 15872"/>
                    <a:gd name="connsiteX0" fmla="*/ 5346 w 10570"/>
                    <a:gd name="connsiteY0" fmla="*/ 14221 h 15689"/>
                    <a:gd name="connsiteX1" fmla="*/ 5342 w 10570"/>
                    <a:gd name="connsiteY1" fmla="*/ 14201 h 15689"/>
                    <a:gd name="connsiteX2" fmla="*/ 3834 w 10570"/>
                    <a:gd name="connsiteY2" fmla="*/ 6688 h 15689"/>
                    <a:gd name="connsiteX3" fmla="*/ 3063 w 10570"/>
                    <a:gd name="connsiteY3" fmla="*/ 9226 h 15689"/>
                    <a:gd name="connsiteX4" fmla="*/ 2300 w 10570"/>
                    <a:gd name="connsiteY4" fmla="*/ 7483 h 15689"/>
                    <a:gd name="connsiteX5" fmla="*/ 696 w 10570"/>
                    <a:gd name="connsiteY5" fmla="*/ 9175 h 15689"/>
                    <a:gd name="connsiteX6" fmla="*/ 0 w 10570"/>
                    <a:gd name="connsiteY6" fmla="*/ 0 h 15689"/>
                    <a:gd name="connsiteX7" fmla="*/ 708 w 10570"/>
                    <a:gd name="connsiteY7" fmla="*/ 9124 h 15689"/>
                    <a:gd name="connsiteX8" fmla="*/ 2304 w 10570"/>
                    <a:gd name="connsiteY8" fmla="*/ 7442 h 15689"/>
                    <a:gd name="connsiteX9" fmla="*/ 2304 w 10570"/>
                    <a:gd name="connsiteY9" fmla="*/ 7453 h 15689"/>
                    <a:gd name="connsiteX10" fmla="*/ 3058 w 10570"/>
                    <a:gd name="connsiteY10" fmla="*/ 9175 h 15689"/>
                    <a:gd name="connsiteX11" fmla="*/ 3834 w 10570"/>
                    <a:gd name="connsiteY11" fmla="*/ 6617 h 15689"/>
                    <a:gd name="connsiteX12" fmla="*/ 3842 w 10570"/>
                    <a:gd name="connsiteY12" fmla="*/ 6637 h 15689"/>
                    <a:gd name="connsiteX13" fmla="*/ 5350 w 10570"/>
                    <a:gd name="connsiteY13" fmla="*/ 14170 h 15689"/>
                    <a:gd name="connsiteX14" fmla="*/ 6825 w 10570"/>
                    <a:gd name="connsiteY14" fmla="*/ 12325 h 15689"/>
                    <a:gd name="connsiteX15" fmla="*/ 8014 w 10570"/>
                    <a:gd name="connsiteY15" fmla="*/ 14089 h 15689"/>
                    <a:gd name="connsiteX16" fmla="*/ 8224 w 10570"/>
                    <a:gd name="connsiteY16" fmla="*/ 9542 h 15689"/>
                    <a:gd name="connsiteX17" fmla="*/ 8232 w 10570"/>
                    <a:gd name="connsiteY17" fmla="*/ 9542 h 15689"/>
                    <a:gd name="connsiteX18" fmla="*/ 10503 w 10570"/>
                    <a:gd name="connsiteY18" fmla="*/ 8645 h 15689"/>
                    <a:gd name="connsiteX19" fmla="*/ 10503 w 10570"/>
                    <a:gd name="connsiteY19" fmla="*/ 8666 h 15689"/>
                    <a:gd name="connsiteX20" fmla="*/ 9849 w 10570"/>
                    <a:gd name="connsiteY20" fmla="*/ 15567 h 15689"/>
                    <a:gd name="connsiteX21" fmla="*/ 10557 w 10570"/>
                    <a:gd name="connsiteY21" fmla="*/ 13660 h 15689"/>
                    <a:gd name="connsiteX22" fmla="*/ 10570 w 10570"/>
                    <a:gd name="connsiteY22" fmla="*/ 13681 h 15689"/>
                    <a:gd name="connsiteX23" fmla="*/ 9820 w 10570"/>
                    <a:gd name="connsiteY23" fmla="*/ 15689 h 15689"/>
                    <a:gd name="connsiteX24" fmla="*/ 10486 w 10570"/>
                    <a:gd name="connsiteY24" fmla="*/ 8686 h 15689"/>
                    <a:gd name="connsiteX25" fmla="*/ 8241 w 10570"/>
                    <a:gd name="connsiteY25" fmla="*/ 9573 h 15689"/>
                    <a:gd name="connsiteX26" fmla="*/ 8027 w 10570"/>
                    <a:gd name="connsiteY26" fmla="*/ 14150 h 15689"/>
                    <a:gd name="connsiteX27" fmla="*/ 8019 w 10570"/>
                    <a:gd name="connsiteY27" fmla="*/ 14140 h 15689"/>
                    <a:gd name="connsiteX28" fmla="*/ 6825 w 10570"/>
                    <a:gd name="connsiteY28" fmla="*/ 12366 h 15689"/>
                    <a:gd name="connsiteX29" fmla="*/ 5346 w 10570"/>
                    <a:gd name="connsiteY29" fmla="*/ 14221 h 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70" h="15689">
                      <a:moveTo>
                        <a:pt x="5346" y="14221"/>
                      </a:moveTo>
                      <a:cubicBezTo>
                        <a:pt x="5345" y="14214"/>
                        <a:pt x="5343" y="14208"/>
                        <a:pt x="5342" y="14201"/>
                      </a:cubicBezTo>
                      <a:lnTo>
                        <a:pt x="3834" y="6688"/>
                      </a:lnTo>
                      <a:lnTo>
                        <a:pt x="3063" y="9226"/>
                      </a:lnTo>
                      <a:lnTo>
                        <a:pt x="2300" y="7483"/>
                      </a:lnTo>
                      <a:lnTo>
                        <a:pt x="696" y="9175"/>
                      </a:lnTo>
                      <a:lnTo>
                        <a:pt x="0" y="0"/>
                      </a:lnTo>
                      <a:lnTo>
                        <a:pt x="708" y="9124"/>
                      </a:lnTo>
                      <a:lnTo>
                        <a:pt x="2304" y="7442"/>
                      </a:lnTo>
                      <a:lnTo>
                        <a:pt x="2304" y="7453"/>
                      </a:lnTo>
                      <a:lnTo>
                        <a:pt x="3058" y="9175"/>
                      </a:lnTo>
                      <a:lnTo>
                        <a:pt x="3834" y="6617"/>
                      </a:lnTo>
                      <a:cubicBezTo>
                        <a:pt x="3837" y="6624"/>
                        <a:pt x="3839" y="6630"/>
                        <a:pt x="3842" y="6637"/>
                      </a:cubicBezTo>
                      <a:lnTo>
                        <a:pt x="5350" y="14170"/>
                      </a:lnTo>
                      <a:lnTo>
                        <a:pt x="6825" y="12325"/>
                      </a:lnTo>
                      <a:lnTo>
                        <a:pt x="8014" y="14089"/>
                      </a:lnTo>
                      <a:lnTo>
                        <a:pt x="8224" y="9542"/>
                      </a:lnTo>
                      <a:lnTo>
                        <a:pt x="8232" y="9542"/>
                      </a:lnTo>
                      <a:lnTo>
                        <a:pt x="10503" y="8645"/>
                      </a:lnTo>
                      <a:lnTo>
                        <a:pt x="10503" y="8666"/>
                      </a:lnTo>
                      <a:lnTo>
                        <a:pt x="9849" y="15567"/>
                      </a:lnTo>
                      <a:lnTo>
                        <a:pt x="10557" y="13660"/>
                      </a:lnTo>
                      <a:cubicBezTo>
                        <a:pt x="10561" y="13667"/>
                        <a:pt x="10566" y="13674"/>
                        <a:pt x="10570" y="13681"/>
                      </a:cubicBezTo>
                      <a:lnTo>
                        <a:pt x="9820" y="15689"/>
                      </a:lnTo>
                      <a:lnTo>
                        <a:pt x="10486" y="8686"/>
                      </a:lnTo>
                      <a:lnTo>
                        <a:pt x="8241" y="9573"/>
                      </a:lnTo>
                      <a:cubicBezTo>
                        <a:pt x="8170" y="11099"/>
                        <a:pt x="8098" y="12624"/>
                        <a:pt x="8027" y="14150"/>
                      </a:cubicBezTo>
                      <a:cubicBezTo>
                        <a:pt x="8024" y="14147"/>
                        <a:pt x="8022" y="14143"/>
                        <a:pt x="8019" y="14140"/>
                      </a:cubicBezTo>
                      <a:lnTo>
                        <a:pt x="6825" y="12366"/>
                      </a:lnTo>
                      <a:lnTo>
                        <a:pt x="5346" y="14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48">
                  <a:extLst>
                    <a:ext uri="{FF2B5EF4-FFF2-40B4-BE49-F238E27FC236}">
                      <a16:creationId xmlns:a16="http://schemas.microsoft.com/office/drawing/2014/main" id="{C8E318F5-6C70-4D5F-8ABE-67EC2F382431}"/>
                    </a:ext>
                  </a:extLst>
                </p:cNvPr>
                <p:cNvSpPr>
                  <a:spLocks/>
                </p:cNvSpPr>
                <p:nvPr/>
              </p:nvSpPr>
              <p:spPr bwMode="auto">
                <a:xfrm>
                  <a:off x="18275685" y="1266783"/>
                  <a:ext cx="2016125" cy="1196975"/>
                </a:xfrm>
                <a:custGeom>
                  <a:avLst/>
                  <a:gdLst>
                    <a:gd name="T0" fmla="*/ 467 w 1270"/>
                    <a:gd name="T1" fmla="*/ 735 h 754"/>
                    <a:gd name="T2" fmla="*/ 0 w 1270"/>
                    <a:gd name="T3" fmla="*/ 667 h 754"/>
                    <a:gd name="T4" fmla="*/ 0 w 1270"/>
                    <a:gd name="T5" fmla="*/ 664 h 754"/>
                    <a:gd name="T6" fmla="*/ 460 w 1270"/>
                    <a:gd name="T7" fmla="*/ 730 h 754"/>
                    <a:gd name="T8" fmla="*/ 226 w 1270"/>
                    <a:gd name="T9" fmla="*/ 341 h 754"/>
                    <a:gd name="T10" fmla="*/ 226 w 1270"/>
                    <a:gd name="T11" fmla="*/ 340 h 754"/>
                    <a:gd name="T12" fmla="*/ 408 w 1270"/>
                    <a:gd name="T13" fmla="*/ 0 h 754"/>
                    <a:gd name="T14" fmla="*/ 410 w 1270"/>
                    <a:gd name="T15" fmla="*/ 2 h 754"/>
                    <a:gd name="T16" fmla="*/ 798 w 1270"/>
                    <a:gd name="T17" fmla="*/ 453 h 754"/>
                    <a:gd name="T18" fmla="*/ 1270 w 1270"/>
                    <a:gd name="T19" fmla="*/ 751 h 754"/>
                    <a:gd name="T20" fmla="*/ 1268 w 1270"/>
                    <a:gd name="T21" fmla="*/ 754 h 754"/>
                    <a:gd name="T22" fmla="*/ 795 w 1270"/>
                    <a:gd name="T23" fmla="*/ 456 h 754"/>
                    <a:gd name="T24" fmla="*/ 795 w 1270"/>
                    <a:gd name="T25" fmla="*/ 455 h 754"/>
                    <a:gd name="T26" fmla="*/ 409 w 1270"/>
                    <a:gd name="T27" fmla="*/ 6 h 754"/>
                    <a:gd name="T28" fmla="*/ 230 w 1270"/>
                    <a:gd name="T29" fmla="*/ 341 h 754"/>
                    <a:gd name="T30" fmla="*/ 467 w 1270"/>
                    <a:gd name="T31" fmla="*/ 7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0" h="754">
                      <a:moveTo>
                        <a:pt x="467" y="735"/>
                      </a:moveTo>
                      <a:lnTo>
                        <a:pt x="0" y="667"/>
                      </a:lnTo>
                      <a:lnTo>
                        <a:pt x="0" y="664"/>
                      </a:lnTo>
                      <a:lnTo>
                        <a:pt x="460" y="730"/>
                      </a:lnTo>
                      <a:lnTo>
                        <a:pt x="226" y="341"/>
                      </a:lnTo>
                      <a:lnTo>
                        <a:pt x="226" y="340"/>
                      </a:lnTo>
                      <a:lnTo>
                        <a:pt x="408" y="0"/>
                      </a:lnTo>
                      <a:lnTo>
                        <a:pt x="410" y="2"/>
                      </a:lnTo>
                      <a:lnTo>
                        <a:pt x="798" y="453"/>
                      </a:lnTo>
                      <a:lnTo>
                        <a:pt x="1270" y="751"/>
                      </a:lnTo>
                      <a:lnTo>
                        <a:pt x="1268" y="754"/>
                      </a:lnTo>
                      <a:lnTo>
                        <a:pt x="795" y="456"/>
                      </a:lnTo>
                      <a:lnTo>
                        <a:pt x="795" y="455"/>
                      </a:lnTo>
                      <a:lnTo>
                        <a:pt x="409" y="6"/>
                      </a:lnTo>
                      <a:lnTo>
                        <a:pt x="230" y="341"/>
                      </a:lnTo>
                      <a:lnTo>
                        <a:pt x="467" y="7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49">
                  <a:extLst>
                    <a:ext uri="{FF2B5EF4-FFF2-40B4-BE49-F238E27FC236}">
                      <a16:creationId xmlns:a16="http://schemas.microsoft.com/office/drawing/2014/main" id="{1FC9D83B-B8BC-4ECB-AA96-2F08D3E6CE94}"/>
                    </a:ext>
                  </a:extLst>
                </p:cNvPr>
                <p:cNvSpPr>
                  <a:spLocks/>
                </p:cNvSpPr>
                <p:nvPr/>
              </p:nvSpPr>
              <p:spPr bwMode="auto">
                <a:xfrm>
                  <a:off x="18542385" y="-96879"/>
                  <a:ext cx="1041400" cy="1368425"/>
                </a:xfrm>
                <a:custGeom>
                  <a:avLst/>
                  <a:gdLst>
                    <a:gd name="T0" fmla="*/ 239 w 656"/>
                    <a:gd name="T1" fmla="*/ 862 h 862"/>
                    <a:gd name="T2" fmla="*/ 197 w 656"/>
                    <a:gd name="T3" fmla="*/ 457 h 862"/>
                    <a:gd name="T4" fmla="*/ 650 w 656"/>
                    <a:gd name="T5" fmla="*/ 267 h 862"/>
                    <a:gd name="T6" fmla="*/ 425 w 656"/>
                    <a:gd name="T7" fmla="*/ 4 h 862"/>
                    <a:gd name="T8" fmla="*/ 0 w 656"/>
                    <a:gd name="T9" fmla="*/ 33 h 862"/>
                    <a:gd name="T10" fmla="*/ 0 w 656"/>
                    <a:gd name="T11" fmla="*/ 30 h 862"/>
                    <a:gd name="T12" fmla="*/ 426 w 656"/>
                    <a:gd name="T13" fmla="*/ 0 h 862"/>
                    <a:gd name="T14" fmla="*/ 427 w 656"/>
                    <a:gd name="T15" fmla="*/ 1 h 862"/>
                    <a:gd name="T16" fmla="*/ 656 w 656"/>
                    <a:gd name="T17" fmla="*/ 268 h 862"/>
                    <a:gd name="T18" fmla="*/ 654 w 656"/>
                    <a:gd name="T19" fmla="*/ 269 h 862"/>
                    <a:gd name="T20" fmla="*/ 201 w 656"/>
                    <a:gd name="T21" fmla="*/ 460 h 862"/>
                    <a:gd name="T22" fmla="*/ 242 w 656"/>
                    <a:gd name="T23" fmla="*/ 862 h 862"/>
                    <a:gd name="T24" fmla="*/ 239 w 656"/>
                    <a:gd name="T25"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6" h="862">
                      <a:moveTo>
                        <a:pt x="239" y="862"/>
                      </a:moveTo>
                      <a:lnTo>
                        <a:pt x="197" y="457"/>
                      </a:lnTo>
                      <a:lnTo>
                        <a:pt x="650" y="267"/>
                      </a:lnTo>
                      <a:lnTo>
                        <a:pt x="425" y="4"/>
                      </a:lnTo>
                      <a:lnTo>
                        <a:pt x="0" y="33"/>
                      </a:lnTo>
                      <a:lnTo>
                        <a:pt x="0" y="30"/>
                      </a:lnTo>
                      <a:lnTo>
                        <a:pt x="426" y="0"/>
                      </a:lnTo>
                      <a:lnTo>
                        <a:pt x="427" y="1"/>
                      </a:lnTo>
                      <a:lnTo>
                        <a:pt x="656" y="268"/>
                      </a:lnTo>
                      <a:lnTo>
                        <a:pt x="654" y="269"/>
                      </a:lnTo>
                      <a:lnTo>
                        <a:pt x="201" y="460"/>
                      </a:lnTo>
                      <a:lnTo>
                        <a:pt x="242" y="862"/>
                      </a:lnTo>
                      <a:lnTo>
                        <a:pt x="239"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50">
                  <a:extLst>
                    <a:ext uri="{FF2B5EF4-FFF2-40B4-BE49-F238E27FC236}">
                      <a16:creationId xmlns:a16="http://schemas.microsoft.com/office/drawing/2014/main" id="{E09C3B05-69F7-4CDF-982A-B135745A1436}"/>
                    </a:ext>
                  </a:extLst>
                </p:cNvPr>
                <p:cNvSpPr>
                  <a:spLocks/>
                </p:cNvSpPr>
                <p:nvPr/>
              </p:nvSpPr>
              <p:spPr bwMode="auto">
                <a:xfrm>
                  <a:off x="18821785" y="1169946"/>
                  <a:ext cx="201613" cy="201613"/>
                </a:xfrm>
                <a:custGeom>
                  <a:avLst/>
                  <a:gdLst>
                    <a:gd name="T0" fmla="*/ 124 w 128"/>
                    <a:gd name="T1" fmla="*/ 72 h 128"/>
                    <a:gd name="T2" fmla="*/ 56 w 128"/>
                    <a:gd name="T3" fmla="*/ 123 h 128"/>
                    <a:gd name="T4" fmla="*/ 5 w 128"/>
                    <a:gd name="T5" fmla="*/ 55 h 128"/>
                    <a:gd name="T6" fmla="*/ 73 w 128"/>
                    <a:gd name="T7" fmla="*/ 4 h 128"/>
                    <a:gd name="T8" fmla="*/ 124 w 128"/>
                    <a:gd name="T9" fmla="*/ 72 h 128"/>
                  </a:gdLst>
                  <a:ahLst/>
                  <a:cxnLst>
                    <a:cxn ang="0">
                      <a:pos x="T0" y="T1"/>
                    </a:cxn>
                    <a:cxn ang="0">
                      <a:pos x="T2" y="T3"/>
                    </a:cxn>
                    <a:cxn ang="0">
                      <a:pos x="T4" y="T5"/>
                    </a:cxn>
                    <a:cxn ang="0">
                      <a:pos x="T6" y="T7"/>
                    </a:cxn>
                    <a:cxn ang="0">
                      <a:pos x="T8" y="T9"/>
                    </a:cxn>
                  </a:cxnLst>
                  <a:rect l="0" t="0" r="r" b="b"/>
                  <a:pathLst>
                    <a:path w="128" h="128">
                      <a:moveTo>
                        <a:pt x="124" y="72"/>
                      </a:moveTo>
                      <a:cubicBezTo>
                        <a:pt x="119" y="105"/>
                        <a:pt x="88" y="128"/>
                        <a:pt x="56" y="123"/>
                      </a:cubicBezTo>
                      <a:cubicBezTo>
                        <a:pt x="23" y="118"/>
                        <a:pt x="0" y="88"/>
                        <a:pt x="5" y="55"/>
                      </a:cubicBezTo>
                      <a:cubicBezTo>
                        <a:pt x="10" y="22"/>
                        <a:pt x="40" y="0"/>
                        <a:pt x="73" y="4"/>
                      </a:cubicBezTo>
                      <a:cubicBezTo>
                        <a:pt x="106" y="9"/>
                        <a:pt x="128" y="40"/>
                        <a:pt x="12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51">
                  <a:extLst>
                    <a:ext uri="{FF2B5EF4-FFF2-40B4-BE49-F238E27FC236}">
                      <a16:creationId xmlns:a16="http://schemas.microsoft.com/office/drawing/2014/main" id="{1884D3DC-C11D-424A-92B1-8695D51EB37B}"/>
                    </a:ext>
                  </a:extLst>
                </p:cNvPr>
                <p:cNvSpPr>
                  <a:spLocks noEditPoints="1"/>
                </p:cNvSpPr>
                <p:nvPr/>
              </p:nvSpPr>
              <p:spPr bwMode="auto">
                <a:xfrm>
                  <a:off x="18755110" y="1103271"/>
                  <a:ext cx="336550" cy="336550"/>
                </a:xfrm>
                <a:custGeom>
                  <a:avLst/>
                  <a:gdLst>
                    <a:gd name="T0" fmla="*/ 92 w 213"/>
                    <a:gd name="T1" fmla="*/ 206 h 214"/>
                    <a:gd name="T2" fmla="*/ 7 w 213"/>
                    <a:gd name="T3" fmla="*/ 92 h 214"/>
                    <a:gd name="T4" fmla="*/ 121 w 213"/>
                    <a:gd name="T5" fmla="*/ 8 h 214"/>
                    <a:gd name="T6" fmla="*/ 205 w 213"/>
                    <a:gd name="T7" fmla="*/ 121 h 214"/>
                    <a:gd name="T8" fmla="*/ 92 w 213"/>
                    <a:gd name="T9" fmla="*/ 206 h 214"/>
                    <a:gd name="T10" fmla="*/ 119 w 213"/>
                    <a:gd name="T11" fmla="*/ 18 h 214"/>
                    <a:gd name="T12" fmla="*/ 17 w 213"/>
                    <a:gd name="T13" fmla="*/ 94 h 214"/>
                    <a:gd name="T14" fmla="*/ 93 w 213"/>
                    <a:gd name="T15" fmla="*/ 196 h 214"/>
                    <a:gd name="T16" fmla="*/ 195 w 213"/>
                    <a:gd name="T17" fmla="*/ 120 h 214"/>
                    <a:gd name="T18" fmla="*/ 119 w 213"/>
                    <a:gd name="T19" fmla="*/ 1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14">
                      <a:moveTo>
                        <a:pt x="92" y="206"/>
                      </a:moveTo>
                      <a:cubicBezTo>
                        <a:pt x="37" y="198"/>
                        <a:pt x="0" y="147"/>
                        <a:pt x="7" y="92"/>
                      </a:cubicBezTo>
                      <a:cubicBezTo>
                        <a:pt x="15" y="38"/>
                        <a:pt x="66" y="0"/>
                        <a:pt x="121" y="8"/>
                      </a:cubicBezTo>
                      <a:cubicBezTo>
                        <a:pt x="175" y="16"/>
                        <a:pt x="213" y="67"/>
                        <a:pt x="205" y="121"/>
                      </a:cubicBezTo>
                      <a:cubicBezTo>
                        <a:pt x="197" y="176"/>
                        <a:pt x="146" y="214"/>
                        <a:pt x="92" y="206"/>
                      </a:cubicBezTo>
                      <a:close/>
                      <a:moveTo>
                        <a:pt x="119" y="18"/>
                      </a:moveTo>
                      <a:cubicBezTo>
                        <a:pt x="70" y="11"/>
                        <a:pt x="25" y="45"/>
                        <a:pt x="17" y="94"/>
                      </a:cubicBezTo>
                      <a:cubicBezTo>
                        <a:pt x="10" y="143"/>
                        <a:pt x="44" y="189"/>
                        <a:pt x="93" y="196"/>
                      </a:cubicBezTo>
                      <a:cubicBezTo>
                        <a:pt x="142" y="203"/>
                        <a:pt x="188" y="169"/>
                        <a:pt x="195" y="120"/>
                      </a:cubicBezTo>
                      <a:cubicBezTo>
                        <a:pt x="202" y="71"/>
                        <a:pt x="168" y="25"/>
                        <a:pt x="11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52">
                  <a:extLst>
                    <a:ext uri="{FF2B5EF4-FFF2-40B4-BE49-F238E27FC236}">
                      <a16:creationId xmlns:a16="http://schemas.microsoft.com/office/drawing/2014/main" id="{A6BC7D69-36A9-4E84-A9A5-976E168FBB24}"/>
                    </a:ext>
                  </a:extLst>
                </p:cNvPr>
                <p:cNvSpPr>
                  <a:spLocks/>
                </p:cNvSpPr>
                <p:nvPr/>
              </p:nvSpPr>
              <p:spPr bwMode="auto">
                <a:xfrm>
                  <a:off x="18791623" y="565108"/>
                  <a:ext cx="131763" cy="131763"/>
                </a:xfrm>
                <a:custGeom>
                  <a:avLst/>
                  <a:gdLst>
                    <a:gd name="T0" fmla="*/ 80 w 83"/>
                    <a:gd name="T1" fmla="*/ 47 h 83"/>
                    <a:gd name="T2" fmla="*/ 36 w 83"/>
                    <a:gd name="T3" fmla="*/ 80 h 83"/>
                    <a:gd name="T4" fmla="*/ 3 w 83"/>
                    <a:gd name="T5" fmla="*/ 36 h 83"/>
                    <a:gd name="T6" fmla="*/ 47 w 83"/>
                    <a:gd name="T7" fmla="*/ 3 h 83"/>
                    <a:gd name="T8" fmla="*/ 80 w 83"/>
                    <a:gd name="T9" fmla="*/ 47 h 83"/>
                  </a:gdLst>
                  <a:ahLst/>
                  <a:cxnLst>
                    <a:cxn ang="0">
                      <a:pos x="T0" y="T1"/>
                    </a:cxn>
                    <a:cxn ang="0">
                      <a:pos x="T2" y="T3"/>
                    </a:cxn>
                    <a:cxn ang="0">
                      <a:pos x="T4" y="T5"/>
                    </a:cxn>
                    <a:cxn ang="0">
                      <a:pos x="T6" y="T7"/>
                    </a:cxn>
                    <a:cxn ang="0">
                      <a:pos x="T8" y="T9"/>
                    </a:cxn>
                  </a:cxnLst>
                  <a:rect l="0" t="0" r="r" b="b"/>
                  <a:pathLst>
                    <a:path w="83" h="83">
                      <a:moveTo>
                        <a:pt x="80" y="47"/>
                      </a:moveTo>
                      <a:cubicBezTo>
                        <a:pt x="77" y="68"/>
                        <a:pt x="57" y="83"/>
                        <a:pt x="36" y="80"/>
                      </a:cubicBezTo>
                      <a:cubicBezTo>
                        <a:pt x="15" y="77"/>
                        <a:pt x="0" y="57"/>
                        <a:pt x="3" y="36"/>
                      </a:cubicBezTo>
                      <a:cubicBezTo>
                        <a:pt x="6" y="15"/>
                        <a:pt x="26" y="0"/>
                        <a:pt x="47" y="3"/>
                      </a:cubicBezTo>
                      <a:cubicBezTo>
                        <a:pt x="68" y="6"/>
                        <a:pt x="83" y="26"/>
                        <a:pt x="8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53">
                  <a:extLst>
                    <a:ext uri="{FF2B5EF4-FFF2-40B4-BE49-F238E27FC236}">
                      <a16:creationId xmlns:a16="http://schemas.microsoft.com/office/drawing/2014/main" id="{10D3546D-4CCE-4DF4-A960-1A79DC7642E9}"/>
                    </a:ext>
                  </a:extLst>
                </p:cNvPr>
                <p:cNvSpPr>
                  <a:spLocks noEditPoints="1"/>
                </p:cNvSpPr>
                <p:nvPr/>
              </p:nvSpPr>
              <p:spPr bwMode="auto">
                <a:xfrm>
                  <a:off x="18748760" y="523833"/>
                  <a:ext cx="217488" cy="215900"/>
                </a:xfrm>
                <a:custGeom>
                  <a:avLst/>
                  <a:gdLst>
                    <a:gd name="T0" fmla="*/ 59 w 138"/>
                    <a:gd name="T1" fmla="*/ 132 h 137"/>
                    <a:gd name="T2" fmla="*/ 5 w 138"/>
                    <a:gd name="T3" fmla="*/ 59 h 137"/>
                    <a:gd name="T4" fmla="*/ 78 w 138"/>
                    <a:gd name="T5" fmla="*/ 5 h 137"/>
                    <a:gd name="T6" fmla="*/ 132 w 138"/>
                    <a:gd name="T7" fmla="*/ 78 h 137"/>
                    <a:gd name="T8" fmla="*/ 59 w 138"/>
                    <a:gd name="T9" fmla="*/ 132 h 137"/>
                    <a:gd name="T10" fmla="*/ 77 w 138"/>
                    <a:gd name="T11" fmla="*/ 11 h 137"/>
                    <a:gd name="T12" fmla="*/ 11 w 138"/>
                    <a:gd name="T13" fmla="*/ 60 h 137"/>
                    <a:gd name="T14" fmla="*/ 60 w 138"/>
                    <a:gd name="T15" fmla="*/ 126 h 137"/>
                    <a:gd name="T16" fmla="*/ 126 w 138"/>
                    <a:gd name="T17" fmla="*/ 77 h 137"/>
                    <a:gd name="T18" fmla="*/ 77 w 138"/>
                    <a:gd name="T1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7">
                      <a:moveTo>
                        <a:pt x="59" y="132"/>
                      </a:moveTo>
                      <a:cubicBezTo>
                        <a:pt x="24" y="127"/>
                        <a:pt x="0" y="94"/>
                        <a:pt x="5" y="59"/>
                      </a:cubicBezTo>
                      <a:cubicBezTo>
                        <a:pt x="10" y="24"/>
                        <a:pt x="43" y="0"/>
                        <a:pt x="78" y="5"/>
                      </a:cubicBezTo>
                      <a:cubicBezTo>
                        <a:pt x="113" y="10"/>
                        <a:pt x="138" y="43"/>
                        <a:pt x="132" y="78"/>
                      </a:cubicBezTo>
                      <a:cubicBezTo>
                        <a:pt x="127" y="113"/>
                        <a:pt x="95" y="137"/>
                        <a:pt x="59" y="132"/>
                      </a:cubicBezTo>
                      <a:close/>
                      <a:moveTo>
                        <a:pt x="77" y="11"/>
                      </a:moveTo>
                      <a:cubicBezTo>
                        <a:pt x="45" y="6"/>
                        <a:pt x="16" y="28"/>
                        <a:pt x="11" y="60"/>
                      </a:cubicBezTo>
                      <a:cubicBezTo>
                        <a:pt x="7" y="92"/>
                        <a:pt x="29" y="121"/>
                        <a:pt x="60" y="126"/>
                      </a:cubicBezTo>
                      <a:cubicBezTo>
                        <a:pt x="92" y="131"/>
                        <a:pt x="121" y="109"/>
                        <a:pt x="126" y="77"/>
                      </a:cubicBezTo>
                      <a:cubicBezTo>
                        <a:pt x="131" y="45"/>
                        <a:pt x="109" y="16"/>
                        <a:pt x="7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54">
                  <a:extLst>
                    <a:ext uri="{FF2B5EF4-FFF2-40B4-BE49-F238E27FC236}">
                      <a16:creationId xmlns:a16="http://schemas.microsoft.com/office/drawing/2014/main" id="{527F0A9F-3F20-48DD-9385-CB9388025EFD}"/>
                    </a:ext>
                  </a:extLst>
                </p:cNvPr>
                <p:cNvSpPr>
                  <a:spLocks/>
                </p:cNvSpPr>
                <p:nvPr/>
              </p:nvSpPr>
              <p:spPr bwMode="auto">
                <a:xfrm>
                  <a:off x="18493173" y="-95292"/>
                  <a:ext cx="98425" cy="98425"/>
                </a:xfrm>
                <a:custGeom>
                  <a:avLst/>
                  <a:gdLst>
                    <a:gd name="T0" fmla="*/ 60 w 62"/>
                    <a:gd name="T1" fmla="*/ 36 h 63"/>
                    <a:gd name="T2" fmla="*/ 27 w 62"/>
                    <a:gd name="T3" fmla="*/ 60 h 63"/>
                    <a:gd name="T4" fmla="*/ 2 w 62"/>
                    <a:gd name="T5" fmla="*/ 27 h 63"/>
                    <a:gd name="T6" fmla="*/ 35 w 62"/>
                    <a:gd name="T7" fmla="*/ 3 h 63"/>
                    <a:gd name="T8" fmla="*/ 60 w 62"/>
                    <a:gd name="T9" fmla="*/ 36 h 63"/>
                  </a:gdLst>
                  <a:ahLst/>
                  <a:cxnLst>
                    <a:cxn ang="0">
                      <a:pos x="T0" y="T1"/>
                    </a:cxn>
                    <a:cxn ang="0">
                      <a:pos x="T2" y="T3"/>
                    </a:cxn>
                    <a:cxn ang="0">
                      <a:pos x="T4" y="T5"/>
                    </a:cxn>
                    <a:cxn ang="0">
                      <a:pos x="T6" y="T7"/>
                    </a:cxn>
                    <a:cxn ang="0">
                      <a:pos x="T8" y="T9"/>
                    </a:cxn>
                  </a:cxnLst>
                  <a:rect l="0" t="0" r="r" b="b"/>
                  <a:pathLst>
                    <a:path w="62" h="63">
                      <a:moveTo>
                        <a:pt x="60" y="36"/>
                      </a:moveTo>
                      <a:cubicBezTo>
                        <a:pt x="58" y="52"/>
                        <a:pt x="43" y="63"/>
                        <a:pt x="27" y="60"/>
                      </a:cubicBezTo>
                      <a:cubicBezTo>
                        <a:pt x="11" y="58"/>
                        <a:pt x="0" y="43"/>
                        <a:pt x="2" y="27"/>
                      </a:cubicBezTo>
                      <a:cubicBezTo>
                        <a:pt x="5" y="11"/>
                        <a:pt x="19" y="0"/>
                        <a:pt x="35" y="3"/>
                      </a:cubicBezTo>
                      <a:cubicBezTo>
                        <a:pt x="51" y="5"/>
                        <a:pt x="62" y="20"/>
                        <a:pt x="6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55">
                  <a:extLst>
                    <a:ext uri="{FF2B5EF4-FFF2-40B4-BE49-F238E27FC236}">
                      <a16:creationId xmlns:a16="http://schemas.microsoft.com/office/drawing/2014/main" id="{CFDC252B-C089-4B8C-B33B-7313BF287A23}"/>
                    </a:ext>
                  </a:extLst>
                </p:cNvPr>
                <p:cNvSpPr>
                  <a:spLocks noEditPoints="1"/>
                </p:cNvSpPr>
                <p:nvPr/>
              </p:nvSpPr>
              <p:spPr bwMode="auto">
                <a:xfrm>
                  <a:off x="18459835" y="-128629"/>
                  <a:ext cx="165100" cy="163513"/>
                </a:xfrm>
                <a:custGeom>
                  <a:avLst/>
                  <a:gdLst>
                    <a:gd name="T0" fmla="*/ 45 w 104"/>
                    <a:gd name="T1" fmla="*/ 101 h 104"/>
                    <a:gd name="T2" fmla="*/ 4 w 104"/>
                    <a:gd name="T3" fmla="*/ 45 h 104"/>
                    <a:gd name="T4" fmla="*/ 59 w 104"/>
                    <a:gd name="T5" fmla="*/ 4 h 104"/>
                    <a:gd name="T6" fmla="*/ 100 w 104"/>
                    <a:gd name="T7" fmla="*/ 59 h 104"/>
                    <a:gd name="T8" fmla="*/ 45 w 104"/>
                    <a:gd name="T9" fmla="*/ 101 h 104"/>
                    <a:gd name="T10" fmla="*/ 59 w 104"/>
                    <a:gd name="T11" fmla="*/ 9 h 104"/>
                    <a:gd name="T12" fmla="*/ 9 w 104"/>
                    <a:gd name="T13" fmla="*/ 46 h 104"/>
                    <a:gd name="T14" fmla="*/ 46 w 104"/>
                    <a:gd name="T15" fmla="*/ 96 h 104"/>
                    <a:gd name="T16" fmla="*/ 96 w 104"/>
                    <a:gd name="T17" fmla="*/ 59 h 104"/>
                    <a:gd name="T18" fmla="*/ 59 w 104"/>
                    <a:gd name="T19"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45" y="101"/>
                      </a:moveTo>
                      <a:cubicBezTo>
                        <a:pt x="19" y="97"/>
                        <a:pt x="0" y="72"/>
                        <a:pt x="4" y="45"/>
                      </a:cubicBezTo>
                      <a:cubicBezTo>
                        <a:pt x="8" y="19"/>
                        <a:pt x="33" y="0"/>
                        <a:pt x="59" y="4"/>
                      </a:cubicBezTo>
                      <a:cubicBezTo>
                        <a:pt x="86" y="8"/>
                        <a:pt x="104" y="33"/>
                        <a:pt x="100" y="59"/>
                      </a:cubicBezTo>
                      <a:cubicBezTo>
                        <a:pt x="96" y="86"/>
                        <a:pt x="72" y="104"/>
                        <a:pt x="45" y="101"/>
                      </a:cubicBezTo>
                      <a:close/>
                      <a:moveTo>
                        <a:pt x="59" y="9"/>
                      </a:moveTo>
                      <a:cubicBezTo>
                        <a:pt x="35" y="6"/>
                        <a:pt x="12" y="22"/>
                        <a:pt x="9" y="46"/>
                      </a:cubicBezTo>
                      <a:cubicBezTo>
                        <a:pt x="5" y="70"/>
                        <a:pt x="22" y="92"/>
                        <a:pt x="46" y="96"/>
                      </a:cubicBezTo>
                      <a:cubicBezTo>
                        <a:pt x="70" y="99"/>
                        <a:pt x="92" y="83"/>
                        <a:pt x="96" y="59"/>
                      </a:cubicBezTo>
                      <a:cubicBezTo>
                        <a:pt x="99" y="35"/>
                        <a:pt x="82" y="13"/>
                        <a:pt x="5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56">
                  <a:extLst>
                    <a:ext uri="{FF2B5EF4-FFF2-40B4-BE49-F238E27FC236}">
                      <a16:creationId xmlns:a16="http://schemas.microsoft.com/office/drawing/2014/main" id="{8B013DDD-C27F-4D03-8145-9CA9DC776453}"/>
                    </a:ext>
                  </a:extLst>
                </p:cNvPr>
                <p:cNvSpPr>
                  <a:spLocks/>
                </p:cNvSpPr>
                <p:nvPr/>
              </p:nvSpPr>
              <p:spPr bwMode="auto">
                <a:xfrm>
                  <a:off x="17731173" y="326983"/>
                  <a:ext cx="117475" cy="115888"/>
                </a:xfrm>
                <a:custGeom>
                  <a:avLst/>
                  <a:gdLst>
                    <a:gd name="T0" fmla="*/ 71 w 74"/>
                    <a:gd name="T1" fmla="*/ 42 h 74"/>
                    <a:gd name="T2" fmla="*/ 32 w 74"/>
                    <a:gd name="T3" fmla="*/ 71 h 74"/>
                    <a:gd name="T4" fmla="*/ 3 w 74"/>
                    <a:gd name="T5" fmla="*/ 32 h 74"/>
                    <a:gd name="T6" fmla="*/ 42 w 74"/>
                    <a:gd name="T7" fmla="*/ 3 h 74"/>
                    <a:gd name="T8" fmla="*/ 71 w 74"/>
                    <a:gd name="T9" fmla="*/ 42 h 74"/>
                  </a:gdLst>
                  <a:ahLst/>
                  <a:cxnLst>
                    <a:cxn ang="0">
                      <a:pos x="T0" y="T1"/>
                    </a:cxn>
                    <a:cxn ang="0">
                      <a:pos x="T2" y="T3"/>
                    </a:cxn>
                    <a:cxn ang="0">
                      <a:pos x="T4" y="T5"/>
                    </a:cxn>
                    <a:cxn ang="0">
                      <a:pos x="T6" y="T7"/>
                    </a:cxn>
                    <a:cxn ang="0">
                      <a:pos x="T8" y="T9"/>
                    </a:cxn>
                  </a:cxnLst>
                  <a:rect l="0" t="0" r="r" b="b"/>
                  <a:pathLst>
                    <a:path w="74" h="74">
                      <a:moveTo>
                        <a:pt x="71" y="42"/>
                      </a:moveTo>
                      <a:cubicBezTo>
                        <a:pt x="68" y="61"/>
                        <a:pt x="51" y="74"/>
                        <a:pt x="32" y="71"/>
                      </a:cubicBezTo>
                      <a:cubicBezTo>
                        <a:pt x="13" y="68"/>
                        <a:pt x="0" y="51"/>
                        <a:pt x="3" y="32"/>
                      </a:cubicBezTo>
                      <a:cubicBezTo>
                        <a:pt x="6" y="13"/>
                        <a:pt x="23" y="0"/>
                        <a:pt x="42" y="3"/>
                      </a:cubicBezTo>
                      <a:cubicBezTo>
                        <a:pt x="61" y="6"/>
                        <a:pt x="74" y="23"/>
                        <a:pt x="7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57">
                  <a:extLst>
                    <a:ext uri="{FF2B5EF4-FFF2-40B4-BE49-F238E27FC236}">
                      <a16:creationId xmlns:a16="http://schemas.microsoft.com/office/drawing/2014/main" id="{0D0BEB5C-CB23-4ABA-B6D1-A4F15DEFFC4F}"/>
                    </a:ext>
                  </a:extLst>
                </p:cNvPr>
                <p:cNvSpPr>
                  <a:spLocks noEditPoints="1"/>
                </p:cNvSpPr>
                <p:nvPr/>
              </p:nvSpPr>
              <p:spPr bwMode="auto">
                <a:xfrm>
                  <a:off x="17693073" y="288883"/>
                  <a:ext cx="192088" cy="192088"/>
                </a:xfrm>
                <a:custGeom>
                  <a:avLst/>
                  <a:gdLst>
                    <a:gd name="T0" fmla="*/ 53 w 122"/>
                    <a:gd name="T1" fmla="*/ 118 h 122"/>
                    <a:gd name="T2" fmla="*/ 4 w 122"/>
                    <a:gd name="T3" fmla="*/ 53 h 122"/>
                    <a:gd name="T4" fmla="*/ 69 w 122"/>
                    <a:gd name="T5" fmla="*/ 5 h 122"/>
                    <a:gd name="T6" fmla="*/ 117 w 122"/>
                    <a:gd name="T7" fmla="*/ 69 h 122"/>
                    <a:gd name="T8" fmla="*/ 53 w 122"/>
                    <a:gd name="T9" fmla="*/ 118 h 122"/>
                    <a:gd name="T10" fmla="*/ 68 w 122"/>
                    <a:gd name="T11" fmla="*/ 10 h 122"/>
                    <a:gd name="T12" fmla="*/ 10 w 122"/>
                    <a:gd name="T13" fmla="*/ 54 h 122"/>
                    <a:gd name="T14" fmla="*/ 54 w 122"/>
                    <a:gd name="T15" fmla="*/ 112 h 122"/>
                    <a:gd name="T16" fmla="*/ 112 w 122"/>
                    <a:gd name="T17" fmla="*/ 69 h 122"/>
                    <a:gd name="T18" fmla="*/ 68 w 122"/>
                    <a:gd name="T19"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53" y="118"/>
                      </a:moveTo>
                      <a:cubicBezTo>
                        <a:pt x="22" y="113"/>
                        <a:pt x="0" y="84"/>
                        <a:pt x="4" y="53"/>
                      </a:cubicBezTo>
                      <a:cubicBezTo>
                        <a:pt x="9" y="22"/>
                        <a:pt x="38" y="0"/>
                        <a:pt x="69" y="5"/>
                      </a:cubicBezTo>
                      <a:cubicBezTo>
                        <a:pt x="100" y="9"/>
                        <a:pt x="122" y="38"/>
                        <a:pt x="117" y="69"/>
                      </a:cubicBezTo>
                      <a:cubicBezTo>
                        <a:pt x="113" y="100"/>
                        <a:pt x="84" y="122"/>
                        <a:pt x="53" y="118"/>
                      </a:cubicBezTo>
                      <a:close/>
                      <a:moveTo>
                        <a:pt x="68" y="10"/>
                      </a:moveTo>
                      <a:cubicBezTo>
                        <a:pt x="40" y="6"/>
                        <a:pt x="14" y="26"/>
                        <a:pt x="10" y="54"/>
                      </a:cubicBezTo>
                      <a:cubicBezTo>
                        <a:pt x="6" y="82"/>
                        <a:pt x="25" y="108"/>
                        <a:pt x="54" y="112"/>
                      </a:cubicBezTo>
                      <a:cubicBezTo>
                        <a:pt x="82" y="116"/>
                        <a:pt x="108" y="97"/>
                        <a:pt x="112" y="69"/>
                      </a:cubicBezTo>
                      <a:cubicBezTo>
                        <a:pt x="116" y="40"/>
                        <a:pt x="96" y="14"/>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58">
                  <a:extLst>
                    <a:ext uri="{FF2B5EF4-FFF2-40B4-BE49-F238E27FC236}">
                      <a16:creationId xmlns:a16="http://schemas.microsoft.com/office/drawing/2014/main" id="{63700D6A-383F-4F09-8A39-7B98DA857742}"/>
                    </a:ext>
                  </a:extLst>
                </p:cNvPr>
                <p:cNvSpPr>
                  <a:spLocks/>
                </p:cNvSpPr>
                <p:nvPr/>
              </p:nvSpPr>
              <p:spPr bwMode="auto">
                <a:xfrm>
                  <a:off x="16996160" y="1147721"/>
                  <a:ext cx="69850" cy="68263"/>
                </a:xfrm>
                <a:custGeom>
                  <a:avLst/>
                  <a:gdLst>
                    <a:gd name="T0" fmla="*/ 42 w 44"/>
                    <a:gd name="T1" fmla="*/ 25 h 44"/>
                    <a:gd name="T2" fmla="*/ 19 w 44"/>
                    <a:gd name="T3" fmla="*/ 42 h 44"/>
                    <a:gd name="T4" fmla="*/ 1 w 44"/>
                    <a:gd name="T5" fmla="*/ 19 h 44"/>
                    <a:gd name="T6" fmla="*/ 25 w 44"/>
                    <a:gd name="T7" fmla="*/ 2 h 44"/>
                    <a:gd name="T8" fmla="*/ 42 w 44"/>
                    <a:gd name="T9" fmla="*/ 25 h 44"/>
                  </a:gdLst>
                  <a:ahLst/>
                  <a:cxnLst>
                    <a:cxn ang="0">
                      <a:pos x="T0" y="T1"/>
                    </a:cxn>
                    <a:cxn ang="0">
                      <a:pos x="T2" y="T3"/>
                    </a:cxn>
                    <a:cxn ang="0">
                      <a:pos x="T4" y="T5"/>
                    </a:cxn>
                    <a:cxn ang="0">
                      <a:pos x="T6" y="T7"/>
                    </a:cxn>
                    <a:cxn ang="0">
                      <a:pos x="T8" y="T9"/>
                    </a:cxn>
                  </a:cxnLst>
                  <a:rect l="0" t="0" r="r" b="b"/>
                  <a:pathLst>
                    <a:path w="44" h="44">
                      <a:moveTo>
                        <a:pt x="42" y="25"/>
                      </a:moveTo>
                      <a:cubicBezTo>
                        <a:pt x="40" y="36"/>
                        <a:pt x="30" y="44"/>
                        <a:pt x="19" y="42"/>
                      </a:cubicBezTo>
                      <a:cubicBezTo>
                        <a:pt x="7" y="41"/>
                        <a:pt x="0" y="30"/>
                        <a:pt x="1" y="19"/>
                      </a:cubicBezTo>
                      <a:cubicBezTo>
                        <a:pt x="3" y="8"/>
                        <a:pt x="13" y="0"/>
                        <a:pt x="25" y="2"/>
                      </a:cubicBezTo>
                      <a:cubicBezTo>
                        <a:pt x="36" y="3"/>
                        <a:pt x="44" y="14"/>
                        <a:pt x="4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59">
                  <a:extLst>
                    <a:ext uri="{FF2B5EF4-FFF2-40B4-BE49-F238E27FC236}">
                      <a16:creationId xmlns:a16="http://schemas.microsoft.com/office/drawing/2014/main" id="{6E6A4291-5B57-4A82-BCAD-057719EDD21A}"/>
                    </a:ext>
                  </a:extLst>
                </p:cNvPr>
                <p:cNvSpPr>
                  <a:spLocks noEditPoints="1"/>
                </p:cNvSpPr>
                <p:nvPr/>
              </p:nvSpPr>
              <p:spPr bwMode="auto">
                <a:xfrm>
                  <a:off x="16972347" y="1123908"/>
                  <a:ext cx="114300" cy="115888"/>
                </a:xfrm>
                <a:custGeom>
                  <a:avLst/>
                  <a:gdLst>
                    <a:gd name="T0" fmla="*/ 32 w 73"/>
                    <a:gd name="T1" fmla="*/ 71 h 74"/>
                    <a:gd name="T2" fmla="*/ 3 w 73"/>
                    <a:gd name="T3" fmla="*/ 32 h 74"/>
                    <a:gd name="T4" fmla="*/ 42 w 73"/>
                    <a:gd name="T5" fmla="*/ 3 h 74"/>
                    <a:gd name="T6" fmla="*/ 71 w 73"/>
                    <a:gd name="T7" fmla="*/ 42 h 74"/>
                    <a:gd name="T8" fmla="*/ 32 w 73"/>
                    <a:gd name="T9" fmla="*/ 71 h 74"/>
                    <a:gd name="T10" fmla="*/ 41 w 73"/>
                    <a:gd name="T11" fmla="*/ 6 h 74"/>
                    <a:gd name="T12" fmla="*/ 6 w 73"/>
                    <a:gd name="T13" fmla="*/ 32 h 74"/>
                    <a:gd name="T14" fmla="*/ 32 w 73"/>
                    <a:gd name="T15" fmla="*/ 67 h 74"/>
                    <a:gd name="T16" fmla="*/ 67 w 73"/>
                    <a:gd name="T17" fmla="*/ 41 h 74"/>
                    <a:gd name="T18" fmla="*/ 41 w 7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4">
                      <a:moveTo>
                        <a:pt x="32" y="71"/>
                      </a:moveTo>
                      <a:cubicBezTo>
                        <a:pt x="13" y="68"/>
                        <a:pt x="0" y="51"/>
                        <a:pt x="3" y="32"/>
                      </a:cubicBezTo>
                      <a:cubicBezTo>
                        <a:pt x="6" y="13"/>
                        <a:pt x="23" y="0"/>
                        <a:pt x="42" y="3"/>
                      </a:cubicBezTo>
                      <a:cubicBezTo>
                        <a:pt x="60" y="6"/>
                        <a:pt x="73" y="23"/>
                        <a:pt x="71" y="42"/>
                      </a:cubicBezTo>
                      <a:cubicBezTo>
                        <a:pt x="68" y="61"/>
                        <a:pt x="50" y="74"/>
                        <a:pt x="32" y="71"/>
                      </a:cubicBezTo>
                      <a:close/>
                      <a:moveTo>
                        <a:pt x="41" y="6"/>
                      </a:moveTo>
                      <a:cubicBezTo>
                        <a:pt x="24" y="4"/>
                        <a:pt x="9" y="16"/>
                        <a:pt x="6" y="32"/>
                      </a:cubicBezTo>
                      <a:cubicBezTo>
                        <a:pt x="4" y="49"/>
                        <a:pt x="15" y="65"/>
                        <a:pt x="32" y="67"/>
                      </a:cubicBezTo>
                      <a:cubicBezTo>
                        <a:pt x="49" y="70"/>
                        <a:pt x="65" y="58"/>
                        <a:pt x="67" y="41"/>
                      </a:cubicBezTo>
                      <a:cubicBezTo>
                        <a:pt x="70" y="25"/>
                        <a:pt x="58" y="9"/>
                        <a:pt x="4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60">
                  <a:extLst>
                    <a:ext uri="{FF2B5EF4-FFF2-40B4-BE49-F238E27FC236}">
                      <a16:creationId xmlns:a16="http://schemas.microsoft.com/office/drawing/2014/main" id="{BA3EF310-6410-4A37-A26C-A0F169A0D8F2}"/>
                    </a:ext>
                  </a:extLst>
                </p:cNvPr>
                <p:cNvSpPr>
                  <a:spLocks/>
                </p:cNvSpPr>
                <p:nvPr/>
              </p:nvSpPr>
              <p:spPr bwMode="auto">
                <a:xfrm>
                  <a:off x="20306098" y="1442996"/>
                  <a:ext cx="69850" cy="69850"/>
                </a:xfrm>
                <a:custGeom>
                  <a:avLst/>
                  <a:gdLst>
                    <a:gd name="T0" fmla="*/ 42 w 44"/>
                    <a:gd name="T1" fmla="*/ 25 h 44"/>
                    <a:gd name="T2" fmla="*/ 19 w 44"/>
                    <a:gd name="T3" fmla="*/ 42 h 44"/>
                    <a:gd name="T4" fmla="*/ 1 w 44"/>
                    <a:gd name="T5" fmla="*/ 19 h 44"/>
                    <a:gd name="T6" fmla="*/ 25 w 44"/>
                    <a:gd name="T7" fmla="*/ 1 h 44"/>
                    <a:gd name="T8" fmla="*/ 42 w 44"/>
                    <a:gd name="T9" fmla="*/ 25 h 44"/>
                  </a:gdLst>
                  <a:ahLst/>
                  <a:cxnLst>
                    <a:cxn ang="0">
                      <a:pos x="T0" y="T1"/>
                    </a:cxn>
                    <a:cxn ang="0">
                      <a:pos x="T2" y="T3"/>
                    </a:cxn>
                    <a:cxn ang="0">
                      <a:pos x="T4" y="T5"/>
                    </a:cxn>
                    <a:cxn ang="0">
                      <a:pos x="T6" y="T7"/>
                    </a:cxn>
                    <a:cxn ang="0">
                      <a:pos x="T8" y="T9"/>
                    </a:cxn>
                  </a:cxnLst>
                  <a:rect l="0" t="0" r="r" b="b"/>
                  <a:pathLst>
                    <a:path w="44" h="44">
                      <a:moveTo>
                        <a:pt x="42" y="25"/>
                      </a:moveTo>
                      <a:cubicBezTo>
                        <a:pt x="40" y="36"/>
                        <a:pt x="30" y="44"/>
                        <a:pt x="19" y="42"/>
                      </a:cubicBezTo>
                      <a:cubicBezTo>
                        <a:pt x="7" y="41"/>
                        <a:pt x="0" y="30"/>
                        <a:pt x="1" y="19"/>
                      </a:cubicBezTo>
                      <a:cubicBezTo>
                        <a:pt x="3" y="8"/>
                        <a:pt x="13" y="0"/>
                        <a:pt x="25" y="1"/>
                      </a:cubicBezTo>
                      <a:cubicBezTo>
                        <a:pt x="36" y="3"/>
                        <a:pt x="44" y="14"/>
                        <a:pt x="4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61">
                  <a:extLst>
                    <a:ext uri="{FF2B5EF4-FFF2-40B4-BE49-F238E27FC236}">
                      <a16:creationId xmlns:a16="http://schemas.microsoft.com/office/drawing/2014/main" id="{20A29025-5C46-4EB6-AED7-B80E8C41BC9E}"/>
                    </a:ext>
                  </a:extLst>
                </p:cNvPr>
                <p:cNvSpPr>
                  <a:spLocks noEditPoints="1"/>
                </p:cNvSpPr>
                <p:nvPr/>
              </p:nvSpPr>
              <p:spPr bwMode="auto">
                <a:xfrm>
                  <a:off x="20282285" y="1419183"/>
                  <a:ext cx="115888" cy="115888"/>
                </a:xfrm>
                <a:custGeom>
                  <a:avLst/>
                  <a:gdLst>
                    <a:gd name="T0" fmla="*/ 32 w 73"/>
                    <a:gd name="T1" fmla="*/ 71 h 73"/>
                    <a:gd name="T2" fmla="*/ 3 w 73"/>
                    <a:gd name="T3" fmla="*/ 32 h 73"/>
                    <a:gd name="T4" fmla="*/ 41 w 73"/>
                    <a:gd name="T5" fmla="*/ 3 h 73"/>
                    <a:gd name="T6" fmla="*/ 70 w 73"/>
                    <a:gd name="T7" fmla="*/ 42 h 73"/>
                    <a:gd name="T8" fmla="*/ 32 w 73"/>
                    <a:gd name="T9" fmla="*/ 71 h 73"/>
                    <a:gd name="T10" fmla="*/ 41 w 73"/>
                    <a:gd name="T11" fmla="*/ 6 h 73"/>
                    <a:gd name="T12" fmla="*/ 6 w 73"/>
                    <a:gd name="T13" fmla="*/ 32 h 73"/>
                    <a:gd name="T14" fmla="*/ 32 w 73"/>
                    <a:gd name="T15" fmla="*/ 67 h 73"/>
                    <a:gd name="T16" fmla="*/ 67 w 73"/>
                    <a:gd name="T17" fmla="*/ 41 h 73"/>
                    <a:gd name="T18" fmla="*/ 41 w 73"/>
                    <a:gd name="T19"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2" y="71"/>
                      </a:moveTo>
                      <a:cubicBezTo>
                        <a:pt x="13" y="68"/>
                        <a:pt x="0" y="51"/>
                        <a:pt x="3" y="32"/>
                      </a:cubicBezTo>
                      <a:cubicBezTo>
                        <a:pt x="5" y="13"/>
                        <a:pt x="23" y="0"/>
                        <a:pt x="41" y="3"/>
                      </a:cubicBezTo>
                      <a:cubicBezTo>
                        <a:pt x="60" y="6"/>
                        <a:pt x="73" y="23"/>
                        <a:pt x="70" y="42"/>
                      </a:cubicBezTo>
                      <a:cubicBezTo>
                        <a:pt x="68" y="60"/>
                        <a:pt x="50" y="73"/>
                        <a:pt x="32" y="71"/>
                      </a:cubicBezTo>
                      <a:close/>
                      <a:moveTo>
                        <a:pt x="41" y="6"/>
                      </a:moveTo>
                      <a:cubicBezTo>
                        <a:pt x="24" y="4"/>
                        <a:pt x="8" y="16"/>
                        <a:pt x="6" y="32"/>
                      </a:cubicBezTo>
                      <a:cubicBezTo>
                        <a:pt x="4" y="49"/>
                        <a:pt x="15" y="65"/>
                        <a:pt x="32" y="67"/>
                      </a:cubicBezTo>
                      <a:cubicBezTo>
                        <a:pt x="49" y="70"/>
                        <a:pt x="65" y="58"/>
                        <a:pt x="67" y="41"/>
                      </a:cubicBezTo>
                      <a:cubicBezTo>
                        <a:pt x="69" y="24"/>
                        <a:pt x="58" y="9"/>
                        <a:pt x="4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62">
                  <a:extLst>
                    <a:ext uri="{FF2B5EF4-FFF2-40B4-BE49-F238E27FC236}">
                      <a16:creationId xmlns:a16="http://schemas.microsoft.com/office/drawing/2014/main" id="{8F885255-DFEB-450E-A605-AC6741DE5A9A}"/>
                    </a:ext>
                  </a:extLst>
                </p:cNvPr>
                <p:cNvSpPr>
                  <a:spLocks/>
                </p:cNvSpPr>
                <p:nvPr/>
              </p:nvSpPr>
              <p:spPr bwMode="auto">
                <a:xfrm>
                  <a:off x="19488535" y="1938296"/>
                  <a:ext cx="103188" cy="101600"/>
                </a:xfrm>
                <a:custGeom>
                  <a:avLst/>
                  <a:gdLst>
                    <a:gd name="T0" fmla="*/ 62 w 65"/>
                    <a:gd name="T1" fmla="*/ 37 h 65"/>
                    <a:gd name="T2" fmla="*/ 28 w 65"/>
                    <a:gd name="T3" fmla="*/ 62 h 65"/>
                    <a:gd name="T4" fmla="*/ 3 w 65"/>
                    <a:gd name="T5" fmla="*/ 28 h 65"/>
                    <a:gd name="T6" fmla="*/ 37 w 65"/>
                    <a:gd name="T7" fmla="*/ 2 h 65"/>
                    <a:gd name="T8" fmla="*/ 62 w 65"/>
                    <a:gd name="T9" fmla="*/ 37 h 65"/>
                  </a:gdLst>
                  <a:ahLst/>
                  <a:cxnLst>
                    <a:cxn ang="0">
                      <a:pos x="T0" y="T1"/>
                    </a:cxn>
                    <a:cxn ang="0">
                      <a:pos x="T2" y="T3"/>
                    </a:cxn>
                    <a:cxn ang="0">
                      <a:pos x="T4" y="T5"/>
                    </a:cxn>
                    <a:cxn ang="0">
                      <a:pos x="T6" y="T7"/>
                    </a:cxn>
                    <a:cxn ang="0">
                      <a:pos x="T8" y="T9"/>
                    </a:cxn>
                  </a:cxnLst>
                  <a:rect l="0" t="0" r="r" b="b"/>
                  <a:pathLst>
                    <a:path w="65" h="65">
                      <a:moveTo>
                        <a:pt x="62" y="37"/>
                      </a:moveTo>
                      <a:cubicBezTo>
                        <a:pt x="60" y="53"/>
                        <a:pt x="45" y="65"/>
                        <a:pt x="28" y="62"/>
                      </a:cubicBezTo>
                      <a:cubicBezTo>
                        <a:pt x="12" y="60"/>
                        <a:pt x="0" y="44"/>
                        <a:pt x="3" y="28"/>
                      </a:cubicBezTo>
                      <a:cubicBezTo>
                        <a:pt x="5" y="11"/>
                        <a:pt x="20" y="0"/>
                        <a:pt x="37" y="2"/>
                      </a:cubicBezTo>
                      <a:cubicBezTo>
                        <a:pt x="53" y="5"/>
                        <a:pt x="65" y="20"/>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63">
                  <a:extLst>
                    <a:ext uri="{FF2B5EF4-FFF2-40B4-BE49-F238E27FC236}">
                      <a16:creationId xmlns:a16="http://schemas.microsoft.com/office/drawing/2014/main" id="{010FC523-1BF8-4368-9E25-7F27C1E6DC5D}"/>
                    </a:ext>
                  </a:extLst>
                </p:cNvPr>
                <p:cNvSpPr>
                  <a:spLocks noEditPoints="1"/>
                </p:cNvSpPr>
                <p:nvPr/>
              </p:nvSpPr>
              <p:spPr bwMode="auto">
                <a:xfrm>
                  <a:off x="19456785" y="1904958"/>
                  <a:ext cx="168275" cy="168275"/>
                </a:xfrm>
                <a:custGeom>
                  <a:avLst/>
                  <a:gdLst>
                    <a:gd name="T0" fmla="*/ 46 w 107"/>
                    <a:gd name="T1" fmla="*/ 103 h 107"/>
                    <a:gd name="T2" fmla="*/ 4 w 107"/>
                    <a:gd name="T3" fmla="*/ 46 h 107"/>
                    <a:gd name="T4" fmla="*/ 61 w 107"/>
                    <a:gd name="T5" fmla="*/ 4 h 107"/>
                    <a:gd name="T6" fmla="*/ 103 w 107"/>
                    <a:gd name="T7" fmla="*/ 61 h 107"/>
                    <a:gd name="T8" fmla="*/ 46 w 107"/>
                    <a:gd name="T9" fmla="*/ 103 h 107"/>
                    <a:gd name="T10" fmla="*/ 60 w 107"/>
                    <a:gd name="T11" fmla="*/ 8 h 107"/>
                    <a:gd name="T12" fmla="*/ 9 w 107"/>
                    <a:gd name="T13" fmla="*/ 47 h 107"/>
                    <a:gd name="T14" fmla="*/ 47 w 107"/>
                    <a:gd name="T15" fmla="*/ 98 h 107"/>
                    <a:gd name="T16" fmla="*/ 98 w 107"/>
                    <a:gd name="T17" fmla="*/ 60 h 107"/>
                    <a:gd name="T18" fmla="*/ 60 w 107"/>
                    <a:gd name="T1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46" y="103"/>
                      </a:moveTo>
                      <a:cubicBezTo>
                        <a:pt x="19" y="99"/>
                        <a:pt x="0" y="73"/>
                        <a:pt x="4" y="46"/>
                      </a:cubicBezTo>
                      <a:cubicBezTo>
                        <a:pt x="8" y="19"/>
                        <a:pt x="33" y="0"/>
                        <a:pt x="61" y="4"/>
                      </a:cubicBezTo>
                      <a:cubicBezTo>
                        <a:pt x="88" y="8"/>
                        <a:pt x="107" y="33"/>
                        <a:pt x="103" y="61"/>
                      </a:cubicBezTo>
                      <a:cubicBezTo>
                        <a:pt x="99" y="88"/>
                        <a:pt x="74" y="107"/>
                        <a:pt x="46" y="103"/>
                      </a:cubicBezTo>
                      <a:close/>
                      <a:moveTo>
                        <a:pt x="60" y="8"/>
                      </a:moveTo>
                      <a:cubicBezTo>
                        <a:pt x="35" y="5"/>
                        <a:pt x="12" y="22"/>
                        <a:pt x="9" y="47"/>
                      </a:cubicBezTo>
                      <a:cubicBezTo>
                        <a:pt x="5" y="71"/>
                        <a:pt x="22" y="94"/>
                        <a:pt x="47" y="98"/>
                      </a:cubicBezTo>
                      <a:cubicBezTo>
                        <a:pt x="72" y="102"/>
                        <a:pt x="95" y="85"/>
                        <a:pt x="98" y="60"/>
                      </a:cubicBezTo>
                      <a:cubicBezTo>
                        <a:pt x="102" y="35"/>
                        <a:pt x="85" y="12"/>
                        <a:pt x="6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64">
                  <a:extLst>
                    <a:ext uri="{FF2B5EF4-FFF2-40B4-BE49-F238E27FC236}">
                      <a16:creationId xmlns:a16="http://schemas.microsoft.com/office/drawing/2014/main" id="{5C40E4C6-2BE2-49AD-A0BE-A4A795E4CD4C}"/>
                    </a:ext>
                  </a:extLst>
                </p:cNvPr>
                <p:cNvSpPr>
                  <a:spLocks/>
                </p:cNvSpPr>
                <p:nvPr/>
              </p:nvSpPr>
              <p:spPr bwMode="auto">
                <a:xfrm>
                  <a:off x="18977360" y="2395496"/>
                  <a:ext cx="66675" cy="68263"/>
                </a:xfrm>
                <a:custGeom>
                  <a:avLst/>
                  <a:gdLst>
                    <a:gd name="T0" fmla="*/ 41 w 42"/>
                    <a:gd name="T1" fmla="*/ 24 h 43"/>
                    <a:gd name="T2" fmla="*/ 18 w 42"/>
                    <a:gd name="T3" fmla="*/ 41 h 43"/>
                    <a:gd name="T4" fmla="*/ 1 w 42"/>
                    <a:gd name="T5" fmla="*/ 19 h 43"/>
                    <a:gd name="T6" fmla="*/ 24 w 42"/>
                    <a:gd name="T7" fmla="*/ 2 h 43"/>
                    <a:gd name="T8" fmla="*/ 41 w 42"/>
                    <a:gd name="T9" fmla="*/ 24 h 43"/>
                  </a:gdLst>
                  <a:ahLst/>
                  <a:cxnLst>
                    <a:cxn ang="0">
                      <a:pos x="T0" y="T1"/>
                    </a:cxn>
                    <a:cxn ang="0">
                      <a:pos x="T2" y="T3"/>
                    </a:cxn>
                    <a:cxn ang="0">
                      <a:pos x="T4" y="T5"/>
                    </a:cxn>
                    <a:cxn ang="0">
                      <a:pos x="T6" y="T7"/>
                    </a:cxn>
                    <a:cxn ang="0">
                      <a:pos x="T8" y="T9"/>
                    </a:cxn>
                  </a:cxnLst>
                  <a:rect l="0" t="0" r="r" b="b"/>
                  <a:pathLst>
                    <a:path w="42" h="43">
                      <a:moveTo>
                        <a:pt x="41" y="24"/>
                      </a:moveTo>
                      <a:cubicBezTo>
                        <a:pt x="39" y="35"/>
                        <a:pt x="29" y="43"/>
                        <a:pt x="18" y="41"/>
                      </a:cubicBezTo>
                      <a:cubicBezTo>
                        <a:pt x="7" y="40"/>
                        <a:pt x="0" y="29"/>
                        <a:pt x="1" y="19"/>
                      </a:cubicBezTo>
                      <a:cubicBezTo>
                        <a:pt x="3" y="8"/>
                        <a:pt x="13" y="0"/>
                        <a:pt x="24" y="2"/>
                      </a:cubicBezTo>
                      <a:cubicBezTo>
                        <a:pt x="35" y="3"/>
                        <a:pt x="42" y="13"/>
                        <a:pt x="4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65">
                  <a:extLst>
                    <a:ext uri="{FF2B5EF4-FFF2-40B4-BE49-F238E27FC236}">
                      <a16:creationId xmlns:a16="http://schemas.microsoft.com/office/drawing/2014/main" id="{0E611EDC-A88C-45B0-BAE0-320BE101A68E}"/>
                    </a:ext>
                  </a:extLst>
                </p:cNvPr>
                <p:cNvSpPr>
                  <a:spLocks noEditPoints="1"/>
                </p:cNvSpPr>
                <p:nvPr/>
              </p:nvSpPr>
              <p:spPr bwMode="auto">
                <a:xfrm>
                  <a:off x="18955135" y="2374858"/>
                  <a:ext cx="112713" cy="111125"/>
                </a:xfrm>
                <a:custGeom>
                  <a:avLst/>
                  <a:gdLst>
                    <a:gd name="T0" fmla="*/ 30 w 71"/>
                    <a:gd name="T1" fmla="*/ 68 h 71"/>
                    <a:gd name="T2" fmla="*/ 2 w 71"/>
                    <a:gd name="T3" fmla="*/ 31 h 71"/>
                    <a:gd name="T4" fmla="*/ 40 w 71"/>
                    <a:gd name="T5" fmla="*/ 3 h 71"/>
                    <a:gd name="T6" fmla="*/ 68 w 71"/>
                    <a:gd name="T7" fmla="*/ 40 h 71"/>
                    <a:gd name="T8" fmla="*/ 30 w 71"/>
                    <a:gd name="T9" fmla="*/ 68 h 71"/>
                    <a:gd name="T10" fmla="*/ 39 w 71"/>
                    <a:gd name="T11" fmla="*/ 6 h 71"/>
                    <a:gd name="T12" fmla="*/ 5 w 71"/>
                    <a:gd name="T13" fmla="*/ 31 h 71"/>
                    <a:gd name="T14" fmla="*/ 31 w 71"/>
                    <a:gd name="T15" fmla="*/ 65 h 71"/>
                    <a:gd name="T16" fmla="*/ 65 w 71"/>
                    <a:gd name="T17" fmla="*/ 40 h 71"/>
                    <a:gd name="T18" fmla="*/ 39 w 71"/>
                    <a:gd name="T19"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30" y="68"/>
                      </a:moveTo>
                      <a:cubicBezTo>
                        <a:pt x="12" y="66"/>
                        <a:pt x="0" y="49"/>
                        <a:pt x="2" y="31"/>
                      </a:cubicBezTo>
                      <a:cubicBezTo>
                        <a:pt x="5" y="12"/>
                        <a:pt x="22" y="0"/>
                        <a:pt x="40" y="3"/>
                      </a:cubicBezTo>
                      <a:cubicBezTo>
                        <a:pt x="58" y="5"/>
                        <a:pt x="71" y="22"/>
                        <a:pt x="68" y="40"/>
                      </a:cubicBezTo>
                      <a:cubicBezTo>
                        <a:pt x="65" y="58"/>
                        <a:pt x="48" y="71"/>
                        <a:pt x="30" y="68"/>
                      </a:cubicBezTo>
                      <a:close/>
                      <a:moveTo>
                        <a:pt x="39" y="6"/>
                      </a:moveTo>
                      <a:cubicBezTo>
                        <a:pt x="23" y="3"/>
                        <a:pt x="8" y="15"/>
                        <a:pt x="5" y="31"/>
                      </a:cubicBezTo>
                      <a:cubicBezTo>
                        <a:pt x="3" y="47"/>
                        <a:pt x="14" y="63"/>
                        <a:pt x="31" y="65"/>
                      </a:cubicBezTo>
                      <a:cubicBezTo>
                        <a:pt x="47" y="67"/>
                        <a:pt x="62" y="56"/>
                        <a:pt x="65" y="40"/>
                      </a:cubicBezTo>
                      <a:cubicBezTo>
                        <a:pt x="67" y="23"/>
                        <a:pt x="56" y="8"/>
                        <a:pt x="3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66">
                  <a:extLst>
                    <a:ext uri="{FF2B5EF4-FFF2-40B4-BE49-F238E27FC236}">
                      <a16:creationId xmlns:a16="http://schemas.microsoft.com/office/drawing/2014/main" id="{73C9F834-094D-4DFB-A74B-BC26536DFE51}"/>
                    </a:ext>
                  </a:extLst>
                </p:cNvPr>
                <p:cNvSpPr>
                  <a:spLocks/>
                </p:cNvSpPr>
                <p:nvPr/>
              </p:nvSpPr>
              <p:spPr bwMode="auto">
                <a:xfrm>
                  <a:off x="17462885" y="1787483"/>
                  <a:ext cx="117475" cy="115888"/>
                </a:xfrm>
                <a:custGeom>
                  <a:avLst/>
                  <a:gdLst>
                    <a:gd name="T0" fmla="*/ 71 w 74"/>
                    <a:gd name="T1" fmla="*/ 41 h 73"/>
                    <a:gd name="T2" fmla="*/ 32 w 74"/>
                    <a:gd name="T3" fmla="*/ 70 h 73"/>
                    <a:gd name="T4" fmla="*/ 3 w 74"/>
                    <a:gd name="T5" fmla="*/ 31 h 73"/>
                    <a:gd name="T6" fmla="*/ 42 w 74"/>
                    <a:gd name="T7" fmla="*/ 2 h 73"/>
                    <a:gd name="T8" fmla="*/ 71 w 74"/>
                    <a:gd name="T9" fmla="*/ 41 h 73"/>
                  </a:gdLst>
                  <a:ahLst/>
                  <a:cxnLst>
                    <a:cxn ang="0">
                      <a:pos x="T0" y="T1"/>
                    </a:cxn>
                    <a:cxn ang="0">
                      <a:pos x="T2" y="T3"/>
                    </a:cxn>
                    <a:cxn ang="0">
                      <a:pos x="T4" y="T5"/>
                    </a:cxn>
                    <a:cxn ang="0">
                      <a:pos x="T6" y="T7"/>
                    </a:cxn>
                    <a:cxn ang="0">
                      <a:pos x="T8" y="T9"/>
                    </a:cxn>
                  </a:cxnLst>
                  <a:rect l="0" t="0" r="r" b="b"/>
                  <a:pathLst>
                    <a:path w="74" h="73">
                      <a:moveTo>
                        <a:pt x="71" y="41"/>
                      </a:moveTo>
                      <a:cubicBezTo>
                        <a:pt x="68" y="60"/>
                        <a:pt x="51" y="73"/>
                        <a:pt x="32" y="70"/>
                      </a:cubicBezTo>
                      <a:cubicBezTo>
                        <a:pt x="13" y="67"/>
                        <a:pt x="0" y="50"/>
                        <a:pt x="3" y="31"/>
                      </a:cubicBezTo>
                      <a:cubicBezTo>
                        <a:pt x="6" y="13"/>
                        <a:pt x="23" y="0"/>
                        <a:pt x="42" y="2"/>
                      </a:cubicBezTo>
                      <a:cubicBezTo>
                        <a:pt x="61" y="5"/>
                        <a:pt x="74" y="22"/>
                        <a:pt x="7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67">
                  <a:extLst>
                    <a:ext uri="{FF2B5EF4-FFF2-40B4-BE49-F238E27FC236}">
                      <a16:creationId xmlns:a16="http://schemas.microsoft.com/office/drawing/2014/main" id="{275DA36E-2B9C-4A25-A498-1CA6DC57D85C}"/>
                    </a:ext>
                  </a:extLst>
                </p:cNvPr>
                <p:cNvSpPr>
                  <a:spLocks noEditPoints="1"/>
                </p:cNvSpPr>
                <p:nvPr/>
              </p:nvSpPr>
              <p:spPr bwMode="auto">
                <a:xfrm>
                  <a:off x="17424785" y="1749383"/>
                  <a:ext cx="192088" cy="192088"/>
                </a:xfrm>
                <a:custGeom>
                  <a:avLst/>
                  <a:gdLst>
                    <a:gd name="T0" fmla="*/ 53 w 122"/>
                    <a:gd name="T1" fmla="*/ 118 h 122"/>
                    <a:gd name="T2" fmla="*/ 5 w 122"/>
                    <a:gd name="T3" fmla="*/ 53 h 122"/>
                    <a:gd name="T4" fmla="*/ 69 w 122"/>
                    <a:gd name="T5" fmla="*/ 5 h 122"/>
                    <a:gd name="T6" fmla="*/ 118 w 122"/>
                    <a:gd name="T7" fmla="*/ 69 h 122"/>
                    <a:gd name="T8" fmla="*/ 53 w 122"/>
                    <a:gd name="T9" fmla="*/ 118 h 122"/>
                    <a:gd name="T10" fmla="*/ 68 w 122"/>
                    <a:gd name="T11" fmla="*/ 10 h 122"/>
                    <a:gd name="T12" fmla="*/ 10 w 122"/>
                    <a:gd name="T13" fmla="*/ 54 h 122"/>
                    <a:gd name="T14" fmla="*/ 54 w 122"/>
                    <a:gd name="T15" fmla="*/ 112 h 122"/>
                    <a:gd name="T16" fmla="*/ 112 w 122"/>
                    <a:gd name="T17" fmla="*/ 69 h 122"/>
                    <a:gd name="T18" fmla="*/ 68 w 122"/>
                    <a:gd name="T19"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53" y="118"/>
                      </a:moveTo>
                      <a:cubicBezTo>
                        <a:pt x="22" y="113"/>
                        <a:pt x="0" y="84"/>
                        <a:pt x="5" y="53"/>
                      </a:cubicBezTo>
                      <a:cubicBezTo>
                        <a:pt x="9" y="22"/>
                        <a:pt x="38" y="0"/>
                        <a:pt x="69" y="5"/>
                      </a:cubicBezTo>
                      <a:cubicBezTo>
                        <a:pt x="100" y="9"/>
                        <a:pt x="122" y="38"/>
                        <a:pt x="118" y="69"/>
                      </a:cubicBezTo>
                      <a:cubicBezTo>
                        <a:pt x="113" y="101"/>
                        <a:pt x="84" y="122"/>
                        <a:pt x="53" y="118"/>
                      </a:cubicBezTo>
                      <a:close/>
                      <a:moveTo>
                        <a:pt x="68" y="10"/>
                      </a:moveTo>
                      <a:cubicBezTo>
                        <a:pt x="40" y="6"/>
                        <a:pt x="14" y="26"/>
                        <a:pt x="10" y="54"/>
                      </a:cubicBezTo>
                      <a:cubicBezTo>
                        <a:pt x="6" y="82"/>
                        <a:pt x="26" y="108"/>
                        <a:pt x="54" y="112"/>
                      </a:cubicBezTo>
                      <a:cubicBezTo>
                        <a:pt x="82" y="116"/>
                        <a:pt x="108" y="97"/>
                        <a:pt x="112" y="69"/>
                      </a:cubicBezTo>
                      <a:cubicBezTo>
                        <a:pt x="116" y="41"/>
                        <a:pt x="97" y="14"/>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68">
                  <a:extLst>
                    <a:ext uri="{FF2B5EF4-FFF2-40B4-BE49-F238E27FC236}">
                      <a16:creationId xmlns:a16="http://schemas.microsoft.com/office/drawing/2014/main" id="{5A56ED85-456C-4DD6-8B03-824062A1D768}"/>
                    </a:ext>
                  </a:extLst>
                </p:cNvPr>
                <p:cNvSpPr>
                  <a:spLocks/>
                </p:cNvSpPr>
                <p:nvPr/>
              </p:nvSpPr>
              <p:spPr bwMode="auto">
                <a:xfrm>
                  <a:off x="20256885" y="639721"/>
                  <a:ext cx="115888" cy="114300"/>
                </a:xfrm>
                <a:custGeom>
                  <a:avLst/>
                  <a:gdLst>
                    <a:gd name="T0" fmla="*/ 71 w 74"/>
                    <a:gd name="T1" fmla="*/ 42 h 73"/>
                    <a:gd name="T2" fmla="*/ 32 w 74"/>
                    <a:gd name="T3" fmla="*/ 71 h 73"/>
                    <a:gd name="T4" fmla="*/ 3 w 74"/>
                    <a:gd name="T5" fmla="*/ 32 h 73"/>
                    <a:gd name="T6" fmla="*/ 42 w 74"/>
                    <a:gd name="T7" fmla="*/ 3 h 73"/>
                    <a:gd name="T8" fmla="*/ 71 w 74"/>
                    <a:gd name="T9" fmla="*/ 42 h 73"/>
                  </a:gdLst>
                  <a:ahLst/>
                  <a:cxnLst>
                    <a:cxn ang="0">
                      <a:pos x="T0" y="T1"/>
                    </a:cxn>
                    <a:cxn ang="0">
                      <a:pos x="T2" y="T3"/>
                    </a:cxn>
                    <a:cxn ang="0">
                      <a:pos x="T4" y="T5"/>
                    </a:cxn>
                    <a:cxn ang="0">
                      <a:pos x="T6" y="T7"/>
                    </a:cxn>
                    <a:cxn ang="0">
                      <a:pos x="T8" y="T9"/>
                    </a:cxn>
                  </a:cxnLst>
                  <a:rect l="0" t="0" r="r" b="b"/>
                  <a:pathLst>
                    <a:path w="74" h="73">
                      <a:moveTo>
                        <a:pt x="71" y="42"/>
                      </a:moveTo>
                      <a:cubicBezTo>
                        <a:pt x="68" y="60"/>
                        <a:pt x="51" y="73"/>
                        <a:pt x="32" y="71"/>
                      </a:cubicBezTo>
                      <a:cubicBezTo>
                        <a:pt x="13" y="68"/>
                        <a:pt x="0" y="51"/>
                        <a:pt x="3" y="32"/>
                      </a:cubicBezTo>
                      <a:cubicBezTo>
                        <a:pt x="6" y="13"/>
                        <a:pt x="23" y="0"/>
                        <a:pt x="42" y="3"/>
                      </a:cubicBezTo>
                      <a:cubicBezTo>
                        <a:pt x="61" y="6"/>
                        <a:pt x="74" y="23"/>
                        <a:pt x="7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69">
                  <a:extLst>
                    <a:ext uri="{FF2B5EF4-FFF2-40B4-BE49-F238E27FC236}">
                      <a16:creationId xmlns:a16="http://schemas.microsoft.com/office/drawing/2014/main" id="{7D77C796-110A-4339-8942-0979B3D4354A}"/>
                    </a:ext>
                  </a:extLst>
                </p:cNvPr>
                <p:cNvSpPr>
                  <a:spLocks noEditPoints="1"/>
                </p:cNvSpPr>
                <p:nvPr/>
              </p:nvSpPr>
              <p:spPr bwMode="auto">
                <a:xfrm>
                  <a:off x="20218785" y="601621"/>
                  <a:ext cx="192088" cy="192088"/>
                </a:xfrm>
                <a:custGeom>
                  <a:avLst/>
                  <a:gdLst>
                    <a:gd name="T0" fmla="*/ 53 w 122"/>
                    <a:gd name="T1" fmla="*/ 117 h 122"/>
                    <a:gd name="T2" fmla="*/ 4 w 122"/>
                    <a:gd name="T3" fmla="*/ 53 h 122"/>
                    <a:gd name="T4" fmla="*/ 69 w 122"/>
                    <a:gd name="T5" fmla="*/ 4 h 122"/>
                    <a:gd name="T6" fmla="*/ 117 w 122"/>
                    <a:gd name="T7" fmla="*/ 69 h 122"/>
                    <a:gd name="T8" fmla="*/ 53 w 122"/>
                    <a:gd name="T9" fmla="*/ 117 h 122"/>
                    <a:gd name="T10" fmla="*/ 68 w 122"/>
                    <a:gd name="T11" fmla="*/ 10 h 122"/>
                    <a:gd name="T12" fmla="*/ 10 w 122"/>
                    <a:gd name="T13" fmla="*/ 53 h 122"/>
                    <a:gd name="T14" fmla="*/ 53 w 122"/>
                    <a:gd name="T15" fmla="*/ 112 h 122"/>
                    <a:gd name="T16" fmla="*/ 112 w 122"/>
                    <a:gd name="T17" fmla="*/ 68 h 122"/>
                    <a:gd name="T18" fmla="*/ 68 w 122"/>
                    <a:gd name="T19" fmla="*/ 1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53" y="117"/>
                      </a:moveTo>
                      <a:cubicBezTo>
                        <a:pt x="21" y="113"/>
                        <a:pt x="0" y="84"/>
                        <a:pt x="4" y="53"/>
                      </a:cubicBezTo>
                      <a:cubicBezTo>
                        <a:pt x="9" y="21"/>
                        <a:pt x="38" y="0"/>
                        <a:pt x="69" y="4"/>
                      </a:cubicBezTo>
                      <a:cubicBezTo>
                        <a:pt x="100" y="9"/>
                        <a:pt x="122" y="38"/>
                        <a:pt x="117" y="69"/>
                      </a:cubicBezTo>
                      <a:cubicBezTo>
                        <a:pt x="113" y="100"/>
                        <a:pt x="84" y="122"/>
                        <a:pt x="53" y="117"/>
                      </a:cubicBezTo>
                      <a:close/>
                      <a:moveTo>
                        <a:pt x="68" y="10"/>
                      </a:moveTo>
                      <a:cubicBezTo>
                        <a:pt x="40" y="6"/>
                        <a:pt x="14" y="25"/>
                        <a:pt x="10" y="53"/>
                      </a:cubicBezTo>
                      <a:cubicBezTo>
                        <a:pt x="6" y="81"/>
                        <a:pt x="25" y="108"/>
                        <a:pt x="53" y="112"/>
                      </a:cubicBezTo>
                      <a:cubicBezTo>
                        <a:pt x="81" y="116"/>
                        <a:pt x="108" y="96"/>
                        <a:pt x="112" y="68"/>
                      </a:cubicBezTo>
                      <a:cubicBezTo>
                        <a:pt x="116" y="40"/>
                        <a:pt x="96" y="14"/>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72">
                  <a:extLst>
                    <a:ext uri="{FF2B5EF4-FFF2-40B4-BE49-F238E27FC236}">
                      <a16:creationId xmlns:a16="http://schemas.microsoft.com/office/drawing/2014/main" id="{8FE7E9FC-DA0D-45B1-9D3E-AC5CA62ACF30}"/>
                    </a:ext>
                  </a:extLst>
                </p:cNvPr>
                <p:cNvSpPr>
                  <a:spLocks/>
                </p:cNvSpPr>
                <p:nvPr/>
              </p:nvSpPr>
              <p:spPr bwMode="auto">
                <a:xfrm>
                  <a:off x="19405985" y="785771"/>
                  <a:ext cx="100013" cy="103188"/>
                </a:xfrm>
                <a:custGeom>
                  <a:avLst/>
                  <a:gdLst>
                    <a:gd name="T0" fmla="*/ 62 w 64"/>
                    <a:gd name="T1" fmla="*/ 37 h 65"/>
                    <a:gd name="T2" fmla="*/ 28 w 64"/>
                    <a:gd name="T3" fmla="*/ 62 h 65"/>
                    <a:gd name="T4" fmla="*/ 2 w 64"/>
                    <a:gd name="T5" fmla="*/ 28 h 65"/>
                    <a:gd name="T6" fmla="*/ 36 w 64"/>
                    <a:gd name="T7" fmla="*/ 3 h 65"/>
                    <a:gd name="T8" fmla="*/ 62 w 64"/>
                    <a:gd name="T9" fmla="*/ 37 h 65"/>
                  </a:gdLst>
                  <a:ahLst/>
                  <a:cxnLst>
                    <a:cxn ang="0">
                      <a:pos x="T0" y="T1"/>
                    </a:cxn>
                    <a:cxn ang="0">
                      <a:pos x="T2" y="T3"/>
                    </a:cxn>
                    <a:cxn ang="0">
                      <a:pos x="T4" y="T5"/>
                    </a:cxn>
                    <a:cxn ang="0">
                      <a:pos x="T6" y="T7"/>
                    </a:cxn>
                    <a:cxn ang="0">
                      <a:pos x="T8" y="T9"/>
                    </a:cxn>
                  </a:cxnLst>
                  <a:rect l="0" t="0" r="r" b="b"/>
                  <a:pathLst>
                    <a:path w="64" h="65">
                      <a:moveTo>
                        <a:pt x="62" y="37"/>
                      </a:moveTo>
                      <a:cubicBezTo>
                        <a:pt x="60" y="53"/>
                        <a:pt x="44" y="65"/>
                        <a:pt x="28" y="62"/>
                      </a:cubicBezTo>
                      <a:cubicBezTo>
                        <a:pt x="11" y="60"/>
                        <a:pt x="0" y="45"/>
                        <a:pt x="2" y="28"/>
                      </a:cubicBezTo>
                      <a:cubicBezTo>
                        <a:pt x="4" y="12"/>
                        <a:pt x="20" y="0"/>
                        <a:pt x="36" y="3"/>
                      </a:cubicBezTo>
                      <a:cubicBezTo>
                        <a:pt x="53" y="5"/>
                        <a:pt x="64" y="20"/>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73">
                  <a:extLst>
                    <a:ext uri="{FF2B5EF4-FFF2-40B4-BE49-F238E27FC236}">
                      <a16:creationId xmlns:a16="http://schemas.microsoft.com/office/drawing/2014/main" id="{D5033457-F16D-42EF-9910-916D6B1A8013}"/>
                    </a:ext>
                  </a:extLst>
                </p:cNvPr>
                <p:cNvSpPr>
                  <a:spLocks/>
                </p:cNvSpPr>
                <p:nvPr/>
              </p:nvSpPr>
              <p:spPr bwMode="auto">
                <a:xfrm>
                  <a:off x="19526635" y="276183"/>
                  <a:ext cx="103188" cy="101600"/>
                </a:xfrm>
                <a:custGeom>
                  <a:avLst/>
                  <a:gdLst>
                    <a:gd name="T0" fmla="*/ 63 w 65"/>
                    <a:gd name="T1" fmla="*/ 37 h 65"/>
                    <a:gd name="T2" fmla="*/ 28 w 65"/>
                    <a:gd name="T3" fmla="*/ 63 h 65"/>
                    <a:gd name="T4" fmla="*/ 3 w 65"/>
                    <a:gd name="T5" fmla="*/ 28 h 65"/>
                    <a:gd name="T6" fmla="*/ 37 w 65"/>
                    <a:gd name="T7" fmla="*/ 3 h 65"/>
                    <a:gd name="T8" fmla="*/ 63 w 65"/>
                    <a:gd name="T9" fmla="*/ 37 h 65"/>
                  </a:gdLst>
                  <a:ahLst/>
                  <a:cxnLst>
                    <a:cxn ang="0">
                      <a:pos x="T0" y="T1"/>
                    </a:cxn>
                    <a:cxn ang="0">
                      <a:pos x="T2" y="T3"/>
                    </a:cxn>
                    <a:cxn ang="0">
                      <a:pos x="T4" y="T5"/>
                    </a:cxn>
                    <a:cxn ang="0">
                      <a:pos x="T6" y="T7"/>
                    </a:cxn>
                    <a:cxn ang="0">
                      <a:pos x="T8" y="T9"/>
                    </a:cxn>
                  </a:cxnLst>
                  <a:rect l="0" t="0" r="r" b="b"/>
                  <a:pathLst>
                    <a:path w="65" h="65">
                      <a:moveTo>
                        <a:pt x="63" y="37"/>
                      </a:moveTo>
                      <a:cubicBezTo>
                        <a:pt x="60" y="53"/>
                        <a:pt x="45" y="65"/>
                        <a:pt x="28" y="63"/>
                      </a:cubicBezTo>
                      <a:cubicBezTo>
                        <a:pt x="12" y="60"/>
                        <a:pt x="0" y="45"/>
                        <a:pt x="3" y="28"/>
                      </a:cubicBezTo>
                      <a:cubicBezTo>
                        <a:pt x="5" y="12"/>
                        <a:pt x="21" y="0"/>
                        <a:pt x="37" y="3"/>
                      </a:cubicBezTo>
                      <a:cubicBezTo>
                        <a:pt x="54" y="5"/>
                        <a:pt x="65" y="20"/>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74">
                  <a:extLst>
                    <a:ext uri="{FF2B5EF4-FFF2-40B4-BE49-F238E27FC236}">
                      <a16:creationId xmlns:a16="http://schemas.microsoft.com/office/drawing/2014/main" id="{F863F24D-12AD-4A2C-9758-E8F62FBE9C28}"/>
                    </a:ext>
                  </a:extLst>
                </p:cNvPr>
                <p:cNvSpPr>
                  <a:spLocks/>
                </p:cNvSpPr>
                <p:nvPr/>
              </p:nvSpPr>
              <p:spPr bwMode="auto">
                <a:xfrm>
                  <a:off x="19167860" y="-146092"/>
                  <a:ext cx="101600" cy="101600"/>
                </a:xfrm>
                <a:custGeom>
                  <a:avLst/>
                  <a:gdLst>
                    <a:gd name="T0" fmla="*/ 62 w 65"/>
                    <a:gd name="T1" fmla="*/ 37 h 65"/>
                    <a:gd name="T2" fmla="*/ 28 w 65"/>
                    <a:gd name="T3" fmla="*/ 63 h 65"/>
                    <a:gd name="T4" fmla="*/ 2 w 65"/>
                    <a:gd name="T5" fmla="*/ 28 h 65"/>
                    <a:gd name="T6" fmla="*/ 37 w 65"/>
                    <a:gd name="T7" fmla="*/ 3 h 65"/>
                    <a:gd name="T8" fmla="*/ 62 w 65"/>
                    <a:gd name="T9" fmla="*/ 37 h 65"/>
                  </a:gdLst>
                  <a:ahLst/>
                  <a:cxnLst>
                    <a:cxn ang="0">
                      <a:pos x="T0" y="T1"/>
                    </a:cxn>
                    <a:cxn ang="0">
                      <a:pos x="T2" y="T3"/>
                    </a:cxn>
                    <a:cxn ang="0">
                      <a:pos x="T4" y="T5"/>
                    </a:cxn>
                    <a:cxn ang="0">
                      <a:pos x="T6" y="T7"/>
                    </a:cxn>
                    <a:cxn ang="0">
                      <a:pos x="T8" y="T9"/>
                    </a:cxn>
                  </a:cxnLst>
                  <a:rect l="0" t="0" r="r" b="b"/>
                  <a:pathLst>
                    <a:path w="65" h="65">
                      <a:moveTo>
                        <a:pt x="62" y="37"/>
                      </a:moveTo>
                      <a:cubicBezTo>
                        <a:pt x="60" y="54"/>
                        <a:pt x="45" y="65"/>
                        <a:pt x="28" y="63"/>
                      </a:cubicBezTo>
                      <a:cubicBezTo>
                        <a:pt x="11" y="60"/>
                        <a:pt x="0" y="45"/>
                        <a:pt x="2" y="28"/>
                      </a:cubicBezTo>
                      <a:cubicBezTo>
                        <a:pt x="5" y="12"/>
                        <a:pt x="20" y="0"/>
                        <a:pt x="37" y="3"/>
                      </a:cubicBezTo>
                      <a:cubicBezTo>
                        <a:pt x="53" y="5"/>
                        <a:pt x="65" y="21"/>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75">
                  <a:extLst>
                    <a:ext uri="{FF2B5EF4-FFF2-40B4-BE49-F238E27FC236}">
                      <a16:creationId xmlns:a16="http://schemas.microsoft.com/office/drawing/2014/main" id="{5A19B785-5496-4C77-9E0C-99E8F5EF268F}"/>
                    </a:ext>
                  </a:extLst>
                </p:cNvPr>
                <p:cNvSpPr>
                  <a:spLocks/>
                </p:cNvSpPr>
                <p:nvPr/>
              </p:nvSpPr>
              <p:spPr bwMode="auto">
                <a:xfrm>
                  <a:off x="18586835" y="1758908"/>
                  <a:ext cx="100013" cy="101600"/>
                </a:xfrm>
                <a:custGeom>
                  <a:avLst/>
                  <a:gdLst>
                    <a:gd name="T0" fmla="*/ 62 w 64"/>
                    <a:gd name="T1" fmla="*/ 37 h 65"/>
                    <a:gd name="T2" fmla="*/ 28 w 64"/>
                    <a:gd name="T3" fmla="*/ 62 h 65"/>
                    <a:gd name="T4" fmla="*/ 2 w 64"/>
                    <a:gd name="T5" fmla="*/ 28 h 65"/>
                    <a:gd name="T6" fmla="*/ 36 w 64"/>
                    <a:gd name="T7" fmla="*/ 2 h 65"/>
                    <a:gd name="T8" fmla="*/ 62 w 64"/>
                    <a:gd name="T9" fmla="*/ 37 h 65"/>
                  </a:gdLst>
                  <a:ahLst/>
                  <a:cxnLst>
                    <a:cxn ang="0">
                      <a:pos x="T0" y="T1"/>
                    </a:cxn>
                    <a:cxn ang="0">
                      <a:pos x="T2" y="T3"/>
                    </a:cxn>
                    <a:cxn ang="0">
                      <a:pos x="T4" y="T5"/>
                    </a:cxn>
                    <a:cxn ang="0">
                      <a:pos x="T6" y="T7"/>
                    </a:cxn>
                    <a:cxn ang="0">
                      <a:pos x="T8" y="T9"/>
                    </a:cxn>
                  </a:cxnLst>
                  <a:rect l="0" t="0" r="r" b="b"/>
                  <a:pathLst>
                    <a:path w="64" h="65">
                      <a:moveTo>
                        <a:pt x="62" y="37"/>
                      </a:moveTo>
                      <a:cubicBezTo>
                        <a:pt x="60" y="53"/>
                        <a:pt x="44" y="65"/>
                        <a:pt x="28" y="62"/>
                      </a:cubicBezTo>
                      <a:cubicBezTo>
                        <a:pt x="11" y="60"/>
                        <a:pt x="0" y="44"/>
                        <a:pt x="2" y="28"/>
                      </a:cubicBezTo>
                      <a:cubicBezTo>
                        <a:pt x="4" y="11"/>
                        <a:pt x="20" y="0"/>
                        <a:pt x="36" y="2"/>
                      </a:cubicBezTo>
                      <a:cubicBezTo>
                        <a:pt x="53" y="5"/>
                        <a:pt x="64" y="20"/>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76">
                  <a:extLst>
                    <a:ext uri="{FF2B5EF4-FFF2-40B4-BE49-F238E27FC236}">
                      <a16:creationId xmlns:a16="http://schemas.microsoft.com/office/drawing/2014/main" id="{194B12BF-0F5F-4064-8CB6-E2AD3544D673}"/>
                    </a:ext>
                  </a:extLst>
                </p:cNvPr>
                <p:cNvSpPr>
                  <a:spLocks/>
                </p:cNvSpPr>
                <p:nvPr/>
              </p:nvSpPr>
              <p:spPr bwMode="auto">
                <a:xfrm>
                  <a:off x="20241010" y="2409783"/>
                  <a:ext cx="101600" cy="103188"/>
                </a:xfrm>
                <a:custGeom>
                  <a:avLst/>
                  <a:gdLst>
                    <a:gd name="T0" fmla="*/ 62 w 65"/>
                    <a:gd name="T1" fmla="*/ 37 h 65"/>
                    <a:gd name="T2" fmla="*/ 28 w 65"/>
                    <a:gd name="T3" fmla="*/ 62 h 65"/>
                    <a:gd name="T4" fmla="*/ 2 w 65"/>
                    <a:gd name="T5" fmla="*/ 28 h 65"/>
                    <a:gd name="T6" fmla="*/ 37 w 65"/>
                    <a:gd name="T7" fmla="*/ 2 h 65"/>
                    <a:gd name="T8" fmla="*/ 62 w 65"/>
                    <a:gd name="T9" fmla="*/ 37 h 65"/>
                  </a:gdLst>
                  <a:ahLst/>
                  <a:cxnLst>
                    <a:cxn ang="0">
                      <a:pos x="T0" y="T1"/>
                    </a:cxn>
                    <a:cxn ang="0">
                      <a:pos x="T2" y="T3"/>
                    </a:cxn>
                    <a:cxn ang="0">
                      <a:pos x="T4" y="T5"/>
                    </a:cxn>
                    <a:cxn ang="0">
                      <a:pos x="T6" y="T7"/>
                    </a:cxn>
                    <a:cxn ang="0">
                      <a:pos x="T8" y="T9"/>
                    </a:cxn>
                  </a:cxnLst>
                  <a:rect l="0" t="0" r="r" b="b"/>
                  <a:pathLst>
                    <a:path w="65" h="65">
                      <a:moveTo>
                        <a:pt x="62" y="37"/>
                      </a:moveTo>
                      <a:cubicBezTo>
                        <a:pt x="60" y="53"/>
                        <a:pt x="44" y="65"/>
                        <a:pt x="28" y="62"/>
                      </a:cubicBezTo>
                      <a:cubicBezTo>
                        <a:pt x="11" y="60"/>
                        <a:pt x="0" y="45"/>
                        <a:pt x="2" y="28"/>
                      </a:cubicBezTo>
                      <a:cubicBezTo>
                        <a:pt x="5" y="11"/>
                        <a:pt x="20" y="0"/>
                        <a:pt x="37" y="2"/>
                      </a:cubicBezTo>
                      <a:cubicBezTo>
                        <a:pt x="53" y="5"/>
                        <a:pt x="65" y="20"/>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77">
                  <a:extLst>
                    <a:ext uri="{FF2B5EF4-FFF2-40B4-BE49-F238E27FC236}">
                      <a16:creationId xmlns:a16="http://schemas.microsoft.com/office/drawing/2014/main" id="{871088F3-5F9E-453E-82DA-F45FF5A73358}"/>
                    </a:ext>
                  </a:extLst>
                </p:cNvPr>
                <p:cNvSpPr>
                  <a:spLocks/>
                </p:cNvSpPr>
                <p:nvPr/>
              </p:nvSpPr>
              <p:spPr bwMode="auto">
                <a:xfrm>
                  <a:off x="18235998" y="798471"/>
                  <a:ext cx="103188" cy="101600"/>
                </a:xfrm>
                <a:custGeom>
                  <a:avLst/>
                  <a:gdLst>
                    <a:gd name="T0" fmla="*/ 63 w 65"/>
                    <a:gd name="T1" fmla="*/ 36 h 64"/>
                    <a:gd name="T2" fmla="*/ 28 w 65"/>
                    <a:gd name="T3" fmla="*/ 62 h 64"/>
                    <a:gd name="T4" fmla="*/ 3 w 65"/>
                    <a:gd name="T5" fmla="*/ 28 h 64"/>
                    <a:gd name="T6" fmla="*/ 37 w 65"/>
                    <a:gd name="T7" fmla="*/ 2 h 64"/>
                    <a:gd name="T8" fmla="*/ 63 w 65"/>
                    <a:gd name="T9" fmla="*/ 36 h 64"/>
                  </a:gdLst>
                  <a:ahLst/>
                  <a:cxnLst>
                    <a:cxn ang="0">
                      <a:pos x="T0" y="T1"/>
                    </a:cxn>
                    <a:cxn ang="0">
                      <a:pos x="T2" y="T3"/>
                    </a:cxn>
                    <a:cxn ang="0">
                      <a:pos x="T4" y="T5"/>
                    </a:cxn>
                    <a:cxn ang="0">
                      <a:pos x="T6" y="T7"/>
                    </a:cxn>
                    <a:cxn ang="0">
                      <a:pos x="T8" y="T9"/>
                    </a:cxn>
                  </a:cxnLst>
                  <a:rect l="0" t="0" r="r" b="b"/>
                  <a:pathLst>
                    <a:path w="65" h="64">
                      <a:moveTo>
                        <a:pt x="63" y="36"/>
                      </a:moveTo>
                      <a:cubicBezTo>
                        <a:pt x="60" y="53"/>
                        <a:pt x="45" y="64"/>
                        <a:pt x="28" y="62"/>
                      </a:cubicBezTo>
                      <a:cubicBezTo>
                        <a:pt x="12" y="59"/>
                        <a:pt x="0" y="44"/>
                        <a:pt x="3" y="28"/>
                      </a:cubicBezTo>
                      <a:cubicBezTo>
                        <a:pt x="5" y="11"/>
                        <a:pt x="20" y="0"/>
                        <a:pt x="37" y="2"/>
                      </a:cubicBezTo>
                      <a:cubicBezTo>
                        <a:pt x="54" y="4"/>
                        <a:pt x="65" y="20"/>
                        <a:pt x="6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78">
                  <a:extLst>
                    <a:ext uri="{FF2B5EF4-FFF2-40B4-BE49-F238E27FC236}">
                      <a16:creationId xmlns:a16="http://schemas.microsoft.com/office/drawing/2014/main" id="{6D3B4A99-2F4F-4F3C-8B73-B94890B57023}"/>
                    </a:ext>
                  </a:extLst>
                </p:cNvPr>
                <p:cNvSpPr>
                  <a:spLocks/>
                </p:cNvSpPr>
                <p:nvPr/>
              </p:nvSpPr>
              <p:spPr bwMode="auto">
                <a:xfrm>
                  <a:off x="17547023" y="1268371"/>
                  <a:ext cx="101600" cy="100013"/>
                </a:xfrm>
                <a:custGeom>
                  <a:avLst/>
                  <a:gdLst>
                    <a:gd name="T0" fmla="*/ 63 w 65"/>
                    <a:gd name="T1" fmla="*/ 36 h 64"/>
                    <a:gd name="T2" fmla="*/ 28 w 65"/>
                    <a:gd name="T3" fmla="*/ 62 h 64"/>
                    <a:gd name="T4" fmla="*/ 3 w 65"/>
                    <a:gd name="T5" fmla="*/ 28 h 64"/>
                    <a:gd name="T6" fmla="*/ 37 w 65"/>
                    <a:gd name="T7" fmla="*/ 2 h 64"/>
                    <a:gd name="T8" fmla="*/ 63 w 65"/>
                    <a:gd name="T9" fmla="*/ 36 h 64"/>
                  </a:gdLst>
                  <a:ahLst/>
                  <a:cxnLst>
                    <a:cxn ang="0">
                      <a:pos x="T0" y="T1"/>
                    </a:cxn>
                    <a:cxn ang="0">
                      <a:pos x="T2" y="T3"/>
                    </a:cxn>
                    <a:cxn ang="0">
                      <a:pos x="T4" y="T5"/>
                    </a:cxn>
                    <a:cxn ang="0">
                      <a:pos x="T6" y="T7"/>
                    </a:cxn>
                    <a:cxn ang="0">
                      <a:pos x="T8" y="T9"/>
                    </a:cxn>
                  </a:cxnLst>
                  <a:rect l="0" t="0" r="r" b="b"/>
                  <a:pathLst>
                    <a:path w="65" h="64">
                      <a:moveTo>
                        <a:pt x="63" y="36"/>
                      </a:moveTo>
                      <a:cubicBezTo>
                        <a:pt x="60" y="53"/>
                        <a:pt x="45" y="64"/>
                        <a:pt x="28" y="62"/>
                      </a:cubicBezTo>
                      <a:cubicBezTo>
                        <a:pt x="12" y="60"/>
                        <a:pt x="0" y="44"/>
                        <a:pt x="3" y="28"/>
                      </a:cubicBezTo>
                      <a:cubicBezTo>
                        <a:pt x="5" y="11"/>
                        <a:pt x="21" y="0"/>
                        <a:pt x="37" y="2"/>
                      </a:cubicBezTo>
                      <a:cubicBezTo>
                        <a:pt x="54" y="5"/>
                        <a:pt x="65" y="20"/>
                        <a:pt x="6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79">
                  <a:extLst>
                    <a:ext uri="{FF2B5EF4-FFF2-40B4-BE49-F238E27FC236}">
                      <a16:creationId xmlns:a16="http://schemas.microsoft.com/office/drawing/2014/main" id="{DB7A7DB0-13A8-404A-B476-B34F761E0D89}"/>
                    </a:ext>
                  </a:extLst>
                </p:cNvPr>
                <p:cNvSpPr>
                  <a:spLocks/>
                </p:cNvSpPr>
                <p:nvPr/>
              </p:nvSpPr>
              <p:spPr bwMode="auto">
                <a:xfrm>
                  <a:off x="16724697" y="1406483"/>
                  <a:ext cx="101600" cy="103188"/>
                </a:xfrm>
                <a:custGeom>
                  <a:avLst/>
                  <a:gdLst>
                    <a:gd name="T0" fmla="*/ 63 w 65"/>
                    <a:gd name="T1" fmla="*/ 37 h 65"/>
                    <a:gd name="T2" fmla="*/ 28 w 65"/>
                    <a:gd name="T3" fmla="*/ 62 h 65"/>
                    <a:gd name="T4" fmla="*/ 3 w 65"/>
                    <a:gd name="T5" fmla="*/ 28 h 65"/>
                    <a:gd name="T6" fmla="*/ 37 w 65"/>
                    <a:gd name="T7" fmla="*/ 2 h 65"/>
                    <a:gd name="T8" fmla="*/ 63 w 65"/>
                    <a:gd name="T9" fmla="*/ 37 h 65"/>
                  </a:gdLst>
                  <a:ahLst/>
                  <a:cxnLst>
                    <a:cxn ang="0">
                      <a:pos x="T0" y="T1"/>
                    </a:cxn>
                    <a:cxn ang="0">
                      <a:pos x="T2" y="T3"/>
                    </a:cxn>
                    <a:cxn ang="0">
                      <a:pos x="T4" y="T5"/>
                    </a:cxn>
                    <a:cxn ang="0">
                      <a:pos x="T6" y="T7"/>
                    </a:cxn>
                    <a:cxn ang="0">
                      <a:pos x="T8" y="T9"/>
                    </a:cxn>
                  </a:cxnLst>
                  <a:rect l="0" t="0" r="r" b="b"/>
                  <a:pathLst>
                    <a:path w="65" h="65">
                      <a:moveTo>
                        <a:pt x="63" y="37"/>
                      </a:moveTo>
                      <a:cubicBezTo>
                        <a:pt x="60" y="53"/>
                        <a:pt x="45" y="65"/>
                        <a:pt x="28" y="62"/>
                      </a:cubicBezTo>
                      <a:cubicBezTo>
                        <a:pt x="12" y="60"/>
                        <a:pt x="0" y="45"/>
                        <a:pt x="3" y="28"/>
                      </a:cubicBezTo>
                      <a:cubicBezTo>
                        <a:pt x="5" y="11"/>
                        <a:pt x="21" y="0"/>
                        <a:pt x="37" y="2"/>
                      </a:cubicBezTo>
                      <a:cubicBezTo>
                        <a:pt x="54" y="5"/>
                        <a:pt x="65" y="20"/>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80">
                  <a:extLst>
                    <a:ext uri="{FF2B5EF4-FFF2-40B4-BE49-F238E27FC236}">
                      <a16:creationId xmlns:a16="http://schemas.microsoft.com/office/drawing/2014/main" id="{E4152DF6-1996-4F8B-8E54-0706BD0D69B2}"/>
                    </a:ext>
                  </a:extLst>
                </p:cNvPr>
                <p:cNvSpPr>
                  <a:spLocks/>
                </p:cNvSpPr>
                <p:nvPr/>
              </p:nvSpPr>
              <p:spPr bwMode="auto">
                <a:xfrm>
                  <a:off x="17158085" y="458746"/>
                  <a:ext cx="103188" cy="101600"/>
                </a:xfrm>
                <a:custGeom>
                  <a:avLst/>
                  <a:gdLst>
                    <a:gd name="T0" fmla="*/ 62 w 65"/>
                    <a:gd name="T1" fmla="*/ 37 h 65"/>
                    <a:gd name="T2" fmla="*/ 28 w 65"/>
                    <a:gd name="T3" fmla="*/ 63 h 65"/>
                    <a:gd name="T4" fmla="*/ 2 w 65"/>
                    <a:gd name="T5" fmla="*/ 28 h 65"/>
                    <a:gd name="T6" fmla="*/ 37 w 65"/>
                    <a:gd name="T7" fmla="*/ 3 h 65"/>
                    <a:gd name="T8" fmla="*/ 62 w 65"/>
                    <a:gd name="T9" fmla="*/ 37 h 65"/>
                  </a:gdLst>
                  <a:ahLst/>
                  <a:cxnLst>
                    <a:cxn ang="0">
                      <a:pos x="T0" y="T1"/>
                    </a:cxn>
                    <a:cxn ang="0">
                      <a:pos x="T2" y="T3"/>
                    </a:cxn>
                    <a:cxn ang="0">
                      <a:pos x="T4" y="T5"/>
                    </a:cxn>
                    <a:cxn ang="0">
                      <a:pos x="T6" y="T7"/>
                    </a:cxn>
                    <a:cxn ang="0">
                      <a:pos x="T8" y="T9"/>
                    </a:cxn>
                  </a:cxnLst>
                  <a:rect l="0" t="0" r="r" b="b"/>
                  <a:pathLst>
                    <a:path w="65" h="65">
                      <a:moveTo>
                        <a:pt x="62" y="37"/>
                      </a:moveTo>
                      <a:cubicBezTo>
                        <a:pt x="60" y="54"/>
                        <a:pt x="44" y="65"/>
                        <a:pt x="28" y="63"/>
                      </a:cubicBezTo>
                      <a:cubicBezTo>
                        <a:pt x="11" y="60"/>
                        <a:pt x="0" y="45"/>
                        <a:pt x="2" y="28"/>
                      </a:cubicBezTo>
                      <a:cubicBezTo>
                        <a:pt x="5" y="12"/>
                        <a:pt x="20" y="0"/>
                        <a:pt x="37" y="3"/>
                      </a:cubicBezTo>
                      <a:cubicBezTo>
                        <a:pt x="53" y="5"/>
                        <a:pt x="65" y="21"/>
                        <a:pt x="6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81">
                  <a:extLst>
                    <a:ext uri="{FF2B5EF4-FFF2-40B4-BE49-F238E27FC236}">
                      <a16:creationId xmlns:a16="http://schemas.microsoft.com/office/drawing/2014/main" id="{93E3A3EB-EE5A-429E-9371-5F4A479C62D2}"/>
                    </a:ext>
                  </a:extLst>
                </p:cNvPr>
                <p:cNvSpPr>
                  <a:spLocks/>
                </p:cNvSpPr>
                <p:nvPr/>
              </p:nvSpPr>
              <p:spPr bwMode="auto">
                <a:xfrm>
                  <a:off x="19350423" y="1522371"/>
                  <a:ext cx="52388" cy="49213"/>
                </a:xfrm>
                <a:custGeom>
                  <a:avLst/>
                  <a:gdLst>
                    <a:gd name="T0" fmla="*/ 32 w 33"/>
                    <a:gd name="T1" fmla="*/ 18 h 32"/>
                    <a:gd name="T2" fmla="*/ 14 w 33"/>
                    <a:gd name="T3" fmla="*/ 31 h 32"/>
                    <a:gd name="T4" fmla="*/ 2 w 33"/>
                    <a:gd name="T5" fmla="*/ 14 h 32"/>
                    <a:gd name="T6" fmla="*/ 19 w 33"/>
                    <a:gd name="T7" fmla="*/ 1 h 32"/>
                    <a:gd name="T8" fmla="*/ 32 w 33"/>
                    <a:gd name="T9" fmla="*/ 18 h 32"/>
                  </a:gdLst>
                  <a:ahLst/>
                  <a:cxnLst>
                    <a:cxn ang="0">
                      <a:pos x="T0" y="T1"/>
                    </a:cxn>
                    <a:cxn ang="0">
                      <a:pos x="T2" y="T3"/>
                    </a:cxn>
                    <a:cxn ang="0">
                      <a:pos x="T4" y="T5"/>
                    </a:cxn>
                    <a:cxn ang="0">
                      <a:pos x="T6" y="T7"/>
                    </a:cxn>
                    <a:cxn ang="0">
                      <a:pos x="T8" y="T9"/>
                    </a:cxn>
                  </a:cxnLst>
                  <a:rect l="0" t="0" r="r" b="b"/>
                  <a:pathLst>
                    <a:path w="33" h="32">
                      <a:moveTo>
                        <a:pt x="32" y="18"/>
                      </a:moveTo>
                      <a:cubicBezTo>
                        <a:pt x="30" y="27"/>
                        <a:pt x="23" y="32"/>
                        <a:pt x="14" y="31"/>
                      </a:cubicBezTo>
                      <a:cubicBezTo>
                        <a:pt x="6" y="30"/>
                        <a:pt x="0" y="22"/>
                        <a:pt x="2" y="14"/>
                      </a:cubicBezTo>
                      <a:cubicBezTo>
                        <a:pt x="3" y="6"/>
                        <a:pt x="11" y="0"/>
                        <a:pt x="19" y="1"/>
                      </a:cubicBezTo>
                      <a:cubicBezTo>
                        <a:pt x="27" y="2"/>
                        <a:pt x="33" y="10"/>
                        <a:pt x="3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82">
                  <a:extLst>
                    <a:ext uri="{FF2B5EF4-FFF2-40B4-BE49-F238E27FC236}">
                      <a16:creationId xmlns:a16="http://schemas.microsoft.com/office/drawing/2014/main" id="{337C4D19-AAC3-439B-94FD-E9ABC23402B5}"/>
                    </a:ext>
                  </a:extLst>
                </p:cNvPr>
                <p:cNvSpPr>
                  <a:spLocks/>
                </p:cNvSpPr>
                <p:nvPr/>
              </p:nvSpPr>
              <p:spPr bwMode="auto">
                <a:xfrm>
                  <a:off x="20039398" y="1757321"/>
                  <a:ext cx="50800" cy="50800"/>
                </a:xfrm>
                <a:custGeom>
                  <a:avLst/>
                  <a:gdLst>
                    <a:gd name="T0" fmla="*/ 31 w 32"/>
                    <a:gd name="T1" fmla="*/ 19 h 33"/>
                    <a:gd name="T2" fmla="*/ 14 w 32"/>
                    <a:gd name="T3" fmla="*/ 31 h 33"/>
                    <a:gd name="T4" fmla="*/ 1 w 32"/>
                    <a:gd name="T5" fmla="*/ 14 h 33"/>
                    <a:gd name="T6" fmla="*/ 18 w 32"/>
                    <a:gd name="T7" fmla="*/ 1 h 33"/>
                    <a:gd name="T8" fmla="*/ 31 w 32"/>
                    <a:gd name="T9" fmla="*/ 19 h 33"/>
                  </a:gdLst>
                  <a:ahLst/>
                  <a:cxnLst>
                    <a:cxn ang="0">
                      <a:pos x="T0" y="T1"/>
                    </a:cxn>
                    <a:cxn ang="0">
                      <a:pos x="T2" y="T3"/>
                    </a:cxn>
                    <a:cxn ang="0">
                      <a:pos x="T4" y="T5"/>
                    </a:cxn>
                    <a:cxn ang="0">
                      <a:pos x="T6" y="T7"/>
                    </a:cxn>
                    <a:cxn ang="0">
                      <a:pos x="T8" y="T9"/>
                    </a:cxn>
                  </a:cxnLst>
                  <a:rect l="0" t="0" r="r" b="b"/>
                  <a:pathLst>
                    <a:path w="32" h="33">
                      <a:moveTo>
                        <a:pt x="31" y="19"/>
                      </a:moveTo>
                      <a:cubicBezTo>
                        <a:pt x="30" y="27"/>
                        <a:pt x="22" y="33"/>
                        <a:pt x="14" y="31"/>
                      </a:cubicBezTo>
                      <a:cubicBezTo>
                        <a:pt x="5" y="30"/>
                        <a:pt x="0" y="22"/>
                        <a:pt x="1" y="14"/>
                      </a:cubicBezTo>
                      <a:cubicBezTo>
                        <a:pt x="2" y="6"/>
                        <a:pt x="10" y="0"/>
                        <a:pt x="18" y="1"/>
                      </a:cubicBezTo>
                      <a:cubicBezTo>
                        <a:pt x="26" y="3"/>
                        <a:pt x="32" y="10"/>
                        <a:pt x="3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83">
                  <a:extLst>
                    <a:ext uri="{FF2B5EF4-FFF2-40B4-BE49-F238E27FC236}">
                      <a16:creationId xmlns:a16="http://schemas.microsoft.com/office/drawing/2014/main" id="{C99FE7EE-EB9B-4681-90DE-AD6C8D4C293F}"/>
                    </a:ext>
                  </a:extLst>
                </p:cNvPr>
                <p:cNvSpPr>
                  <a:spLocks/>
                </p:cNvSpPr>
                <p:nvPr/>
              </p:nvSpPr>
              <p:spPr bwMode="auto">
                <a:xfrm>
                  <a:off x="18250285" y="2297071"/>
                  <a:ext cx="50800" cy="52388"/>
                </a:xfrm>
                <a:custGeom>
                  <a:avLst/>
                  <a:gdLst>
                    <a:gd name="T0" fmla="*/ 31 w 32"/>
                    <a:gd name="T1" fmla="*/ 19 h 33"/>
                    <a:gd name="T2" fmla="*/ 14 w 32"/>
                    <a:gd name="T3" fmla="*/ 31 h 33"/>
                    <a:gd name="T4" fmla="*/ 1 w 32"/>
                    <a:gd name="T5" fmla="*/ 14 h 33"/>
                    <a:gd name="T6" fmla="*/ 18 w 32"/>
                    <a:gd name="T7" fmla="*/ 1 h 33"/>
                    <a:gd name="T8" fmla="*/ 31 w 32"/>
                    <a:gd name="T9" fmla="*/ 19 h 33"/>
                  </a:gdLst>
                  <a:ahLst/>
                  <a:cxnLst>
                    <a:cxn ang="0">
                      <a:pos x="T0" y="T1"/>
                    </a:cxn>
                    <a:cxn ang="0">
                      <a:pos x="T2" y="T3"/>
                    </a:cxn>
                    <a:cxn ang="0">
                      <a:pos x="T4" y="T5"/>
                    </a:cxn>
                    <a:cxn ang="0">
                      <a:pos x="T6" y="T7"/>
                    </a:cxn>
                    <a:cxn ang="0">
                      <a:pos x="T8" y="T9"/>
                    </a:cxn>
                  </a:cxnLst>
                  <a:rect l="0" t="0" r="r" b="b"/>
                  <a:pathLst>
                    <a:path w="32" h="33">
                      <a:moveTo>
                        <a:pt x="31" y="19"/>
                      </a:moveTo>
                      <a:cubicBezTo>
                        <a:pt x="30" y="27"/>
                        <a:pt x="22" y="33"/>
                        <a:pt x="14" y="31"/>
                      </a:cubicBezTo>
                      <a:cubicBezTo>
                        <a:pt x="6" y="30"/>
                        <a:pt x="0" y="23"/>
                        <a:pt x="1" y="14"/>
                      </a:cubicBezTo>
                      <a:cubicBezTo>
                        <a:pt x="2" y="6"/>
                        <a:pt x="10" y="0"/>
                        <a:pt x="18" y="1"/>
                      </a:cubicBezTo>
                      <a:cubicBezTo>
                        <a:pt x="27" y="3"/>
                        <a:pt x="32" y="10"/>
                        <a:pt x="3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84">
                  <a:extLst>
                    <a:ext uri="{FF2B5EF4-FFF2-40B4-BE49-F238E27FC236}">
                      <a16:creationId xmlns:a16="http://schemas.microsoft.com/office/drawing/2014/main" id="{88C6C0EA-60BF-4404-945F-F3FFB884EEE4}"/>
                    </a:ext>
                  </a:extLst>
                </p:cNvPr>
                <p:cNvSpPr>
                  <a:spLocks/>
                </p:cNvSpPr>
                <p:nvPr/>
              </p:nvSpPr>
              <p:spPr bwMode="auto">
                <a:xfrm>
                  <a:off x="18337598" y="1533483"/>
                  <a:ext cx="52388" cy="50800"/>
                </a:xfrm>
                <a:custGeom>
                  <a:avLst/>
                  <a:gdLst>
                    <a:gd name="T0" fmla="*/ 32 w 33"/>
                    <a:gd name="T1" fmla="*/ 19 h 33"/>
                    <a:gd name="T2" fmla="*/ 14 w 33"/>
                    <a:gd name="T3" fmla="*/ 31 h 33"/>
                    <a:gd name="T4" fmla="*/ 2 w 33"/>
                    <a:gd name="T5" fmla="*/ 14 h 33"/>
                    <a:gd name="T6" fmla="*/ 19 w 33"/>
                    <a:gd name="T7" fmla="*/ 1 h 33"/>
                    <a:gd name="T8" fmla="*/ 32 w 33"/>
                    <a:gd name="T9" fmla="*/ 19 h 33"/>
                  </a:gdLst>
                  <a:ahLst/>
                  <a:cxnLst>
                    <a:cxn ang="0">
                      <a:pos x="T0" y="T1"/>
                    </a:cxn>
                    <a:cxn ang="0">
                      <a:pos x="T2" y="T3"/>
                    </a:cxn>
                    <a:cxn ang="0">
                      <a:pos x="T4" y="T5"/>
                    </a:cxn>
                    <a:cxn ang="0">
                      <a:pos x="T6" y="T7"/>
                    </a:cxn>
                    <a:cxn ang="0">
                      <a:pos x="T8" y="T9"/>
                    </a:cxn>
                  </a:cxnLst>
                  <a:rect l="0" t="0" r="r" b="b"/>
                  <a:pathLst>
                    <a:path w="33" h="33">
                      <a:moveTo>
                        <a:pt x="32" y="19"/>
                      </a:moveTo>
                      <a:cubicBezTo>
                        <a:pt x="30" y="27"/>
                        <a:pt x="23" y="33"/>
                        <a:pt x="14" y="31"/>
                      </a:cubicBezTo>
                      <a:cubicBezTo>
                        <a:pt x="6" y="30"/>
                        <a:pt x="0" y="23"/>
                        <a:pt x="2" y="14"/>
                      </a:cubicBezTo>
                      <a:cubicBezTo>
                        <a:pt x="3" y="6"/>
                        <a:pt x="10" y="0"/>
                        <a:pt x="19" y="1"/>
                      </a:cubicBezTo>
                      <a:cubicBezTo>
                        <a:pt x="27" y="3"/>
                        <a:pt x="33" y="10"/>
                        <a:pt x="3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86">
                  <a:extLst>
                    <a:ext uri="{FF2B5EF4-FFF2-40B4-BE49-F238E27FC236}">
                      <a16:creationId xmlns:a16="http://schemas.microsoft.com/office/drawing/2014/main" id="{F57622A1-F946-4991-A901-712104030AAE}"/>
                    </a:ext>
                  </a:extLst>
                </p:cNvPr>
                <p:cNvSpPr>
                  <a:spLocks/>
                </p:cNvSpPr>
                <p:nvPr/>
              </p:nvSpPr>
              <p:spPr bwMode="auto">
                <a:xfrm>
                  <a:off x="17470823" y="755608"/>
                  <a:ext cx="52388" cy="52388"/>
                </a:xfrm>
                <a:custGeom>
                  <a:avLst/>
                  <a:gdLst>
                    <a:gd name="T0" fmla="*/ 31 w 33"/>
                    <a:gd name="T1" fmla="*/ 19 h 33"/>
                    <a:gd name="T2" fmla="*/ 14 w 33"/>
                    <a:gd name="T3" fmla="*/ 31 h 33"/>
                    <a:gd name="T4" fmla="*/ 1 w 33"/>
                    <a:gd name="T5" fmla="*/ 14 h 33"/>
                    <a:gd name="T6" fmla="*/ 19 w 33"/>
                    <a:gd name="T7" fmla="*/ 1 h 33"/>
                    <a:gd name="T8" fmla="*/ 31 w 33"/>
                    <a:gd name="T9" fmla="*/ 19 h 33"/>
                  </a:gdLst>
                  <a:ahLst/>
                  <a:cxnLst>
                    <a:cxn ang="0">
                      <a:pos x="T0" y="T1"/>
                    </a:cxn>
                    <a:cxn ang="0">
                      <a:pos x="T2" y="T3"/>
                    </a:cxn>
                    <a:cxn ang="0">
                      <a:pos x="T4" y="T5"/>
                    </a:cxn>
                    <a:cxn ang="0">
                      <a:pos x="T6" y="T7"/>
                    </a:cxn>
                    <a:cxn ang="0">
                      <a:pos x="T8" y="T9"/>
                    </a:cxn>
                  </a:cxnLst>
                  <a:rect l="0" t="0" r="r" b="b"/>
                  <a:pathLst>
                    <a:path w="33" h="33">
                      <a:moveTo>
                        <a:pt x="31" y="19"/>
                      </a:moveTo>
                      <a:cubicBezTo>
                        <a:pt x="30" y="27"/>
                        <a:pt x="22" y="33"/>
                        <a:pt x="14" y="31"/>
                      </a:cubicBezTo>
                      <a:cubicBezTo>
                        <a:pt x="6" y="30"/>
                        <a:pt x="0" y="23"/>
                        <a:pt x="1" y="14"/>
                      </a:cubicBezTo>
                      <a:cubicBezTo>
                        <a:pt x="3" y="6"/>
                        <a:pt x="10" y="0"/>
                        <a:pt x="19" y="1"/>
                      </a:cubicBezTo>
                      <a:cubicBezTo>
                        <a:pt x="27" y="3"/>
                        <a:pt x="33" y="10"/>
                        <a:pt x="3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D96413F1-7609-423A-A6D5-2EED4D5948E2}"/>
                </a:ext>
              </a:extLst>
            </p:cNvPr>
            <p:cNvGrpSpPr/>
            <p:nvPr/>
          </p:nvGrpSpPr>
          <p:grpSpPr>
            <a:xfrm>
              <a:off x="1576196" y="455988"/>
              <a:ext cx="9573991" cy="5879716"/>
              <a:chOff x="1576196" y="208517"/>
              <a:chExt cx="9573991" cy="5879716"/>
            </a:xfrm>
          </p:grpSpPr>
          <p:grpSp>
            <p:nvGrpSpPr>
              <p:cNvPr id="10" name="Group 9">
                <a:extLst>
                  <a:ext uri="{FF2B5EF4-FFF2-40B4-BE49-F238E27FC236}">
                    <a16:creationId xmlns:a16="http://schemas.microsoft.com/office/drawing/2014/main" id="{5D086C0F-D478-4C87-9B91-60AF6D9376C3}"/>
                  </a:ext>
                </a:extLst>
              </p:cNvPr>
              <p:cNvGrpSpPr/>
              <p:nvPr/>
            </p:nvGrpSpPr>
            <p:grpSpPr>
              <a:xfrm>
                <a:off x="3944133" y="1278966"/>
                <a:ext cx="4303735" cy="4300069"/>
                <a:chOff x="2932561" y="2674811"/>
                <a:chExt cx="1561334" cy="1560004"/>
              </a:xfrm>
              <a:solidFill>
                <a:srgbClr val="8395B8"/>
              </a:solidFill>
            </p:grpSpPr>
            <p:sp>
              <p:nvSpPr>
                <p:cNvPr id="37" name="Freeform: Shape 36">
                  <a:extLst>
                    <a:ext uri="{FF2B5EF4-FFF2-40B4-BE49-F238E27FC236}">
                      <a16:creationId xmlns:a16="http://schemas.microsoft.com/office/drawing/2014/main" id="{65D5576F-DADF-49F3-A887-27D2832F6B92}"/>
                    </a:ext>
                  </a:extLst>
                </p:cNvPr>
                <p:cNvSpPr/>
                <p:nvPr/>
              </p:nvSpPr>
              <p:spPr>
                <a:xfrm>
                  <a:off x="3162300" y="3456622"/>
                  <a:ext cx="1095375" cy="542925"/>
                </a:xfrm>
                <a:custGeom>
                  <a:avLst/>
                  <a:gdLst>
                    <a:gd name="connsiteX0" fmla="*/ 551498 w 1095375"/>
                    <a:gd name="connsiteY0" fmla="*/ 551498 h 542925"/>
                    <a:gd name="connsiteX1" fmla="*/ 392430 w 1095375"/>
                    <a:gd name="connsiteY1" fmla="*/ 527685 h 542925"/>
                    <a:gd name="connsiteX2" fmla="*/ 368617 w 1095375"/>
                    <a:gd name="connsiteY2" fmla="*/ 519113 h 542925"/>
                    <a:gd name="connsiteX3" fmla="*/ 355283 w 1095375"/>
                    <a:gd name="connsiteY3" fmla="*/ 514350 h 542925"/>
                    <a:gd name="connsiteX4" fmla="*/ 337185 w 1095375"/>
                    <a:gd name="connsiteY4" fmla="*/ 507683 h 542925"/>
                    <a:gd name="connsiteX5" fmla="*/ 319088 w 1095375"/>
                    <a:gd name="connsiteY5" fmla="*/ 499110 h 542925"/>
                    <a:gd name="connsiteX6" fmla="*/ 306705 w 1095375"/>
                    <a:gd name="connsiteY6" fmla="*/ 493395 h 542925"/>
                    <a:gd name="connsiteX7" fmla="*/ 283845 w 1095375"/>
                    <a:gd name="connsiteY7" fmla="*/ 481965 h 542925"/>
                    <a:gd name="connsiteX8" fmla="*/ 251460 w 1095375"/>
                    <a:gd name="connsiteY8" fmla="*/ 461963 h 542925"/>
                    <a:gd name="connsiteX9" fmla="*/ 140970 w 1095375"/>
                    <a:gd name="connsiteY9" fmla="*/ 366713 h 542925"/>
                    <a:gd name="connsiteX10" fmla="*/ 110490 w 1095375"/>
                    <a:gd name="connsiteY10" fmla="*/ 329565 h 542925"/>
                    <a:gd name="connsiteX11" fmla="*/ 99060 w 1095375"/>
                    <a:gd name="connsiteY11" fmla="*/ 314325 h 542925"/>
                    <a:gd name="connsiteX12" fmla="*/ 87630 w 1095375"/>
                    <a:gd name="connsiteY12" fmla="*/ 296228 h 542925"/>
                    <a:gd name="connsiteX13" fmla="*/ 81915 w 1095375"/>
                    <a:gd name="connsiteY13" fmla="*/ 286703 h 542925"/>
                    <a:gd name="connsiteX14" fmla="*/ 76200 w 1095375"/>
                    <a:gd name="connsiteY14" fmla="*/ 277178 h 542925"/>
                    <a:gd name="connsiteX15" fmla="*/ 65723 w 1095375"/>
                    <a:gd name="connsiteY15" fmla="*/ 260033 h 542925"/>
                    <a:gd name="connsiteX16" fmla="*/ 6668 w 1095375"/>
                    <a:gd name="connsiteY16" fmla="*/ 74295 h 542925"/>
                    <a:gd name="connsiteX17" fmla="*/ 3810 w 1095375"/>
                    <a:gd name="connsiteY17" fmla="*/ 58103 h 542925"/>
                    <a:gd name="connsiteX18" fmla="*/ 2857 w 1095375"/>
                    <a:gd name="connsiteY18" fmla="*/ 47625 h 542925"/>
                    <a:gd name="connsiteX19" fmla="*/ 0 w 1095375"/>
                    <a:gd name="connsiteY19" fmla="*/ 953 h 542925"/>
                    <a:gd name="connsiteX20" fmla="*/ 13335 w 1095375"/>
                    <a:gd name="connsiteY20" fmla="*/ 0 h 542925"/>
                    <a:gd name="connsiteX21" fmla="*/ 16193 w 1095375"/>
                    <a:gd name="connsiteY21" fmla="*/ 47625 h 542925"/>
                    <a:gd name="connsiteX22" fmla="*/ 17145 w 1095375"/>
                    <a:gd name="connsiteY22" fmla="*/ 57150 h 542925"/>
                    <a:gd name="connsiteX23" fmla="*/ 20002 w 1095375"/>
                    <a:gd name="connsiteY23" fmla="*/ 73343 h 542925"/>
                    <a:gd name="connsiteX24" fmla="*/ 78105 w 1095375"/>
                    <a:gd name="connsiteY24" fmla="*/ 254318 h 542925"/>
                    <a:gd name="connsiteX25" fmla="*/ 87630 w 1095375"/>
                    <a:gd name="connsiteY25" fmla="*/ 270510 h 542925"/>
                    <a:gd name="connsiteX26" fmla="*/ 93345 w 1095375"/>
                    <a:gd name="connsiteY26" fmla="*/ 280035 h 542925"/>
                    <a:gd name="connsiteX27" fmla="*/ 99060 w 1095375"/>
                    <a:gd name="connsiteY27" fmla="*/ 289560 h 542925"/>
                    <a:gd name="connsiteX28" fmla="*/ 109538 w 1095375"/>
                    <a:gd name="connsiteY28" fmla="*/ 305753 h 542925"/>
                    <a:gd name="connsiteX29" fmla="*/ 120968 w 1095375"/>
                    <a:gd name="connsiteY29" fmla="*/ 320993 h 542925"/>
                    <a:gd name="connsiteX30" fmla="*/ 150495 w 1095375"/>
                    <a:gd name="connsiteY30" fmla="*/ 357188 h 542925"/>
                    <a:gd name="connsiteX31" fmla="*/ 258127 w 1095375"/>
                    <a:gd name="connsiteY31" fmla="*/ 450533 h 542925"/>
                    <a:gd name="connsiteX32" fmla="*/ 290513 w 1095375"/>
                    <a:gd name="connsiteY32" fmla="*/ 469583 h 542925"/>
                    <a:gd name="connsiteX33" fmla="*/ 311467 w 1095375"/>
                    <a:gd name="connsiteY33" fmla="*/ 480060 h 542925"/>
                    <a:gd name="connsiteX34" fmla="*/ 323850 w 1095375"/>
                    <a:gd name="connsiteY34" fmla="*/ 485775 h 542925"/>
                    <a:gd name="connsiteX35" fmla="*/ 340995 w 1095375"/>
                    <a:gd name="connsiteY35" fmla="*/ 494348 h 542925"/>
                    <a:gd name="connsiteX36" fmla="*/ 359092 w 1095375"/>
                    <a:gd name="connsiteY36" fmla="*/ 501015 h 542925"/>
                    <a:gd name="connsiteX37" fmla="*/ 372428 w 1095375"/>
                    <a:gd name="connsiteY37" fmla="*/ 505778 h 542925"/>
                    <a:gd name="connsiteX38" fmla="*/ 395288 w 1095375"/>
                    <a:gd name="connsiteY38" fmla="*/ 513398 h 542925"/>
                    <a:gd name="connsiteX39" fmla="*/ 550545 w 1095375"/>
                    <a:gd name="connsiteY39" fmla="*/ 536258 h 542925"/>
                    <a:gd name="connsiteX40" fmla="*/ 705803 w 1095375"/>
                    <a:gd name="connsiteY40" fmla="*/ 513398 h 542925"/>
                    <a:gd name="connsiteX41" fmla="*/ 729615 w 1095375"/>
                    <a:gd name="connsiteY41" fmla="*/ 505778 h 542925"/>
                    <a:gd name="connsiteX42" fmla="*/ 742950 w 1095375"/>
                    <a:gd name="connsiteY42" fmla="*/ 501015 h 542925"/>
                    <a:gd name="connsiteX43" fmla="*/ 761048 w 1095375"/>
                    <a:gd name="connsiteY43" fmla="*/ 494348 h 542925"/>
                    <a:gd name="connsiteX44" fmla="*/ 778193 w 1095375"/>
                    <a:gd name="connsiteY44" fmla="*/ 485775 h 542925"/>
                    <a:gd name="connsiteX45" fmla="*/ 790575 w 1095375"/>
                    <a:gd name="connsiteY45" fmla="*/ 480060 h 542925"/>
                    <a:gd name="connsiteX46" fmla="*/ 811530 w 1095375"/>
                    <a:gd name="connsiteY46" fmla="*/ 469583 h 542925"/>
                    <a:gd name="connsiteX47" fmla="*/ 843915 w 1095375"/>
                    <a:gd name="connsiteY47" fmla="*/ 449580 h 542925"/>
                    <a:gd name="connsiteX48" fmla="*/ 951547 w 1095375"/>
                    <a:gd name="connsiteY48" fmla="*/ 357188 h 542925"/>
                    <a:gd name="connsiteX49" fmla="*/ 981075 w 1095375"/>
                    <a:gd name="connsiteY49" fmla="*/ 320993 h 542925"/>
                    <a:gd name="connsiteX50" fmla="*/ 992505 w 1095375"/>
                    <a:gd name="connsiteY50" fmla="*/ 305753 h 542925"/>
                    <a:gd name="connsiteX51" fmla="*/ 1002983 w 1095375"/>
                    <a:gd name="connsiteY51" fmla="*/ 289560 h 542925"/>
                    <a:gd name="connsiteX52" fmla="*/ 1008697 w 1095375"/>
                    <a:gd name="connsiteY52" fmla="*/ 280035 h 542925"/>
                    <a:gd name="connsiteX53" fmla="*/ 1014413 w 1095375"/>
                    <a:gd name="connsiteY53" fmla="*/ 270510 h 542925"/>
                    <a:gd name="connsiteX54" fmla="*/ 1023938 w 1095375"/>
                    <a:gd name="connsiteY54" fmla="*/ 254318 h 542925"/>
                    <a:gd name="connsiteX55" fmla="*/ 1082040 w 1095375"/>
                    <a:gd name="connsiteY55" fmla="*/ 73343 h 542925"/>
                    <a:gd name="connsiteX56" fmla="*/ 1084898 w 1095375"/>
                    <a:gd name="connsiteY56" fmla="*/ 56198 h 542925"/>
                    <a:gd name="connsiteX57" fmla="*/ 1085850 w 1095375"/>
                    <a:gd name="connsiteY57" fmla="*/ 47625 h 542925"/>
                    <a:gd name="connsiteX58" fmla="*/ 1088708 w 1095375"/>
                    <a:gd name="connsiteY58" fmla="*/ 0 h 542925"/>
                    <a:gd name="connsiteX59" fmla="*/ 1102043 w 1095375"/>
                    <a:gd name="connsiteY59" fmla="*/ 953 h 542925"/>
                    <a:gd name="connsiteX60" fmla="*/ 1099185 w 1095375"/>
                    <a:gd name="connsiteY60" fmla="*/ 47625 h 542925"/>
                    <a:gd name="connsiteX61" fmla="*/ 1098233 w 1095375"/>
                    <a:gd name="connsiteY61" fmla="*/ 57150 h 542925"/>
                    <a:gd name="connsiteX62" fmla="*/ 1095375 w 1095375"/>
                    <a:gd name="connsiteY62" fmla="*/ 74295 h 542925"/>
                    <a:gd name="connsiteX63" fmla="*/ 1036320 w 1095375"/>
                    <a:gd name="connsiteY63" fmla="*/ 260033 h 542925"/>
                    <a:gd name="connsiteX64" fmla="*/ 1025843 w 1095375"/>
                    <a:gd name="connsiteY64" fmla="*/ 277178 h 542925"/>
                    <a:gd name="connsiteX65" fmla="*/ 1020128 w 1095375"/>
                    <a:gd name="connsiteY65" fmla="*/ 286703 h 542925"/>
                    <a:gd name="connsiteX66" fmla="*/ 1014413 w 1095375"/>
                    <a:gd name="connsiteY66" fmla="*/ 296228 h 542925"/>
                    <a:gd name="connsiteX67" fmla="*/ 1002983 w 1095375"/>
                    <a:gd name="connsiteY67" fmla="*/ 314325 h 542925"/>
                    <a:gd name="connsiteX68" fmla="*/ 991553 w 1095375"/>
                    <a:gd name="connsiteY68" fmla="*/ 329565 h 542925"/>
                    <a:gd name="connsiteX69" fmla="*/ 961072 w 1095375"/>
                    <a:gd name="connsiteY69" fmla="*/ 367665 h 542925"/>
                    <a:gd name="connsiteX70" fmla="*/ 851535 w 1095375"/>
                    <a:gd name="connsiteY70" fmla="*/ 461963 h 542925"/>
                    <a:gd name="connsiteX71" fmla="*/ 819150 w 1095375"/>
                    <a:gd name="connsiteY71" fmla="*/ 481965 h 542925"/>
                    <a:gd name="connsiteX72" fmla="*/ 796290 w 1095375"/>
                    <a:gd name="connsiteY72" fmla="*/ 493395 h 542925"/>
                    <a:gd name="connsiteX73" fmla="*/ 783908 w 1095375"/>
                    <a:gd name="connsiteY73" fmla="*/ 499110 h 542925"/>
                    <a:gd name="connsiteX74" fmla="*/ 766763 w 1095375"/>
                    <a:gd name="connsiteY74" fmla="*/ 507683 h 542925"/>
                    <a:gd name="connsiteX75" fmla="*/ 747713 w 1095375"/>
                    <a:gd name="connsiteY75" fmla="*/ 514350 h 542925"/>
                    <a:gd name="connsiteX76" fmla="*/ 734378 w 1095375"/>
                    <a:gd name="connsiteY76" fmla="*/ 519113 h 542925"/>
                    <a:gd name="connsiteX77" fmla="*/ 709613 w 1095375"/>
                    <a:gd name="connsiteY77" fmla="*/ 527685 h 542925"/>
                    <a:gd name="connsiteX78" fmla="*/ 551498 w 1095375"/>
                    <a:gd name="connsiteY78" fmla="*/ 551498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95375" h="542925">
                      <a:moveTo>
                        <a:pt x="551498" y="551498"/>
                      </a:moveTo>
                      <a:cubicBezTo>
                        <a:pt x="493395" y="550545"/>
                        <a:pt x="440055" y="541973"/>
                        <a:pt x="392430" y="527685"/>
                      </a:cubicBezTo>
                      <a:cubicBezTo>
                        <a:pt x="383858" y="525780"/>
                        <a:pt x="376238" y="521970"/>
                        <a:pt x="368617" y="519113"/>
                      </a:cubicBezTo>
                      <a:cubicBezTo>
                        <a:pt x="363855" y="517208"/>
                        <a:pt x="360045" y="516255"/>
                        <a:pt x="355283" y="514350"/>
                      </a:cubicBezTo>
                      <a:lnTo>
                        <a:pt x="337185" y="507683"/>
                      </a:lnTo>
                      <a:lnTo>
                        <a:pt x="319088" y="499110"/>
                      </a:lnTo>
                      <a:cubicBezTo>
                        <a:pt x="315278" y="497205"/>
                        <a:pt x="310515" y="495300"/>
                        <a:pt x="306705" y="493395"/>
                      </a:cubicBezTo>
                      <a:cubicBezTo>
                        <a:pt x="299085" y="489585"/>
                        <a:pt x="291465" y="486728"/>
                        <a:pt x="283845" y="481965"/>
                      </a:cubicBezTo>
                      <a:lnTo>
                        <a:pt x="251460" y="461963"/>
                      </a:lnTo>
                      <a:cubicBezTo>
                        <a:pt x="203835" y="429578"/>
                        <a:pt x="167640" y="398145"/>
                        <a:pt x="140970" y="366713"/>
                      </a:cubicBezTo>
                      <a:cubicBezTo>
                        <a:pt x="129540" y="355283"/>
                        <a:pt x="120015" y="341948"/>
                        <a:pt x="110490" y="329565"/>
                      </a:cubicBezTo>
                      <a:cubicBezTo>
                        <a:pt x="106680" y="324803"/>
                        <a:pt x="102870" y="319088"/>
                        <a:pt x="99060" y="314325"/>
                      </a:cubicBezTo>
                      <a:cubicBezTo>
                        <a:pt x="94298" y="308610"/>
                        <a:pt x="90488" y="301943"/>
                        <a:pt x="87630" y="296228"/>
                      </a:cubicBezTo>
                      <a:cubicBezTo>
                        <a:pt x="85725" y="293370"/>
                        <a:pt x="83820" y="289560"/>
                        <a:pt x="81915" y="286703"/>
                      </a:cubicBezTo>
                      <a:cubicBezTo>
                        <a:pt x="80010" y="282893"/>
                        <a:pt x="78105" y="280035"/>
                        <a:pt x="76200" y="277178"/>
                      </a:cubicBezTo>
                      <a:cubicBezTo>
                        <a:pt x="72390" y="271463"/>
                        <a:pt x="69532" y="265748"/>
                        <a:pt x="65723" y="260033"/>
                      </a:cubicBezTo>
                      <a:cubicBezTo>
                        <a:pt x="21907" y="177165"/>
                        <a:pt x="9525" y="108585"/>
                        <a:pt x="6668" y="74295"/>
                      </a:cubicBezTo>
                      <a:lnTo>
                        <a:pt x="3810" y="58103"/>
                      </a:lnTo>
                      <a:cubicBezTo>
                        <a:pt x="3810" y="54293"/>
                        <a:pt x="2857" y="50483"/>
                        <a:pt x="2857" y="47625"/>
                      </a:cubicBezTo>
                      <a:lnTo>
                        <a:pt x="0" y="953"/>
                      </a:lnTo>
                      <a:lnTo>
                        <a:pt x="13335" y="0"/>
                      </a:lnTo>
                      <a:lnTo>
                        <a:pt x="16193" y="47625"/>
                      </a:lnTo>
                      <a:cubicBezTo>
                        <a:pt x="16193" y="50483"/>
                        <a:pt x="16193" y="53340"/>
                        <a:pt x="17145" y="57150"/>
                      </a:cubicBezTo>
                      <a:lnTo>
                        <a:pt x="20002" y="73343"/>
                      </a:lnTo>
                      <a:cubicBezTo>
                        <a:pt x="23813" y="106680"/>
                        <a:pt x="36195" y="173355"/>
                        <a:pt x="78105" y="254318"/>
                      </a:cubicBezTo>
                      <a:cubicBezTo>
                        <a:pt x="80963" y="260033"/>
                        <a:pt x="84773" y="264795"/>
                        <a:pt x="87630" y="270510"/>
                      </a:cubicBezTo>
                      <a:cubicBezTo>
                        <a:pt x="89535" y="273368"/>
                        <a:pt x="91440" y="277178"/>
                        <a:pt x="93345" y="280035"/>
                      </a:cubicBezTo>
                      <a:cubicBezTo>
                        <a:pt x="95250" y="282893"/>
                        <a:pt x="97155" y="286703"/>
                        <a:pt x="99060" y="289560"/>
                      </a:cubicBezTo>
                      <a:cubicBezTo>
                        <a:pt x="102870" y="295275"/>
                        <a:pt x="105727" y="300990"/>
                        <a:pt x="109538" y="305753"/>
                      </a:cubicBezTo>
                      <a:cubicBezTo>
                        <a:pt x="113348" y="310515"/>
                        <a:pt x="117157" y="316230"/>
                        <a:pt x="120968" y="320993"/>
                      </a:cubicBezTo>
                      <a:cubicBezTo>
                        <a:pt x="129540" y="333375"/>
                        <a:pt x="139065" y="345758"/>
                        <a:pt x="150495" y="357188"/>
                      </a:cubicBezTo>
                      <a:cubicBezTo>
                        <a:pt x="177165" y="388620"/>
                        <a:pt x="212408" y="419100"/>
                        <a:pt x="258127" y="450533"/>
                      </a:cubicBezTo>
                      <a:lnTo>
                        <a:pt x="290513" y="469583"/>
                      </a:lnTo>
                      <a:cubicBezTo>
                        <a:pt x="297180" y="473393"/>
                        <a:pt x="303848" y="477203"/>
                        <a:pt x="311467" y="480060"/>
                      </a:cubicBezTo>
                      <a:cubicBezTo>
                        <a:pt x="315278" y="481965"/>
                        <a:pt x="320040" y="483870"/>
                        <a:pt x="323850" y="485775"/>
                      </a:cubicBezTo>
                      <a:lnTo>
                        <a:pt x="340995" y="494348"/>
                      </a:lnTo>
                      <a:lnTo>
                        <a:pt x="359092" y="501015"/>
                      </a:lnTo>
                      <a:cubicBezTo>
                        <a:pt x="363855" y="502920"/>
                        <a:pt x="367665" y="503873"/>
                        <a:pt x="372428" y="505778"/>
                      </a:cubicBezTo>
                      <a:cubicBezTo>
                        <a:pt x="380048" y="508635"/>
                        <a:pt x="387667" y="511493"/>
                        <a:pt x="395288" y="513398"/>
                      </a:cubicBezTo>
                      <a:cubicBezTo>
                        <a:pt x="441960" y="527685"/>
                        <a:pt x="493395" y="535305"/>
                        <a:pt x="550545" y="536258"/>
                      </a:cubicBezTo>
                      <a:cubicBezTo>
                        <a:pt x="606743" y="535305"/>
                        <a:pt x="659130" y="526733"/>
                        <a:pt x="705803" y="513398"/>
                      </a:cubicBezTo>
                      <a:cubicBezTo>
                        <a:pt x="713423" y="511493"/>
                        <a:pt x="721995" y="508635"/>
                        <a:pt x="729615" y="505778"/>
                      </a:cubicBezTo>
                      <a:cubicBezTo>
                        <a:pt x="734378" y="503873"/>
                        <a:pt x="738188" y="501968"/>
                        <a:pt x="742950" y="501015"/>
                      </a:cubicBezTo>
                      <a:lnTo>
                        <a:pt x="761048" y="494348"/>
                      </a:lnTo>
                      <a:lnTo>
                        <a:pt x="778193" y="485775"/>
                      </a:lnTo>
                      <a:cubicBezTo>
                        <a:pt x="782003" y="483870"/>
                        <a:pt x="786765" y="481965"/>
                        <a:pt x="790575" y="480060"/>
                      </a:cubicBezTo>
                      <a:cubicBezTo>
                        <a:pt x="798195" y="476250"/>
                        <a:pt x="804863" y="473393"/>
                        <a:pt x="811530" y="469583"/>
                      </a:cubicBezTo>
                      <a:lnTo>
                        <a:pt x="843915" y="449580"/>
                      </a:lnTo>
                      <a:cubicBezTo>
                        <a:pt x="889635" y="418148"/>
                        <a:pt x="924878" y="387668"/>
                        <a:pt x="951547" y="357188"/>
                      </a:cubicBezTo>
                      <a:cubicBezTo>
                        <a:pt x="962978" y="345758"/>
                        <a:pt x="972503" y="332423"/>
                        <a:pt x="981075" y="320993"/>
                      </a:cubicBezTo>
                      <a:cubicBezTo>
                        <a:pt x="984885" y="316230"/>
                        <a:pt x="988695" y="310515"/>
                        <a:pt x="992505" y="305753"/>
                      </a:cubicBezTo>
                      <a:cubicBezTo>
                        <a:pt x="996315" y="300990"/>
                        <a:pt x="1000125" y="295275"/>
                        <a:pt x="1002983" y="289560"/>
                      </a:cubicBezTo>
                      <a:cubicBezTo>
                        <a:pt x="1004888" y="286703"/>
                        <a:pt x="1006793" y="282893"/>
                        <a:pt x="1008697" y="280035"/>
                      </a:cubicBezTo>
                      <a:cubicBezTo>
                        <a:pt x="1010603" y="277178"/>
                        <a:pt x="1012508" y="273368"/>
                        <a:pt x="1014413" y="270510"/>
                      </a:cubicBezTo>
                      <a:cubicBezTo>
                        <a:pt x="1018222" y="264795"/>
                        <a:pt x="1021080" y="260033"/>
                        <a:pt x="1023938" y="254318"/>
                      </a:cubicBezTo>
                      <a:cubicBezTo>
                        <a:pt x="1065848" y="173355"/>
                        <a:pt x="1078230" y="106680"/>
                        <a:pt x="1082040" y="73343"/>
                      </a:cubicBezTo>
                      <a:lnTo>
                        <a:pt x="1084898" y="56198"/>
                      </a:lnTo>
                      <a:cubicBezTo>
                        <a:pt x="1084898" y="53340"/>
                        <a:pt x="1084898" y="50483"/>
                        <a:pt x="1085850" y="47625"/>
                      </a:cubicBezTo>
                      <a:lnTo>
                        <a:pt x="1088708" y="0"/>
                      </a:lnTo>
                      <a:lnTo>
                        <a:pt x="1102043" y="953"/>
                      </a:lnTo>
                      <a:lnTo>
                        <a:pt x="1099185" y="47625"/>
                      </a:lnTo>
                      <a:cubicBezTo>
                        <a:pt x="1099185" y="50483"/>
                        <a:pt x="1099185" y="54293"/>
                        <a:pt x="1098233" y="57150"/>
                      </a:cubicBezTo>
                      <a:lnTo>
                        <a:pt x="1095375" y="74295"/>
                      </a:lnTo>
                      <a:cubicBezTo>
                        <a:pt x="1091565" y="107633"/>
                        <a:pt x="1079183" y="177165"/>
                        <a:pt x="1036320" y="260033"/>
                      </a:cubicBezTo>
                      <a:cubicBezTo>
                        <a:pt x="1033463" y="265748"/>
                        <a:pt x="1029653" y="271463"/>
                        <a:pt x="1025843" y="277178"/>
                      </a:cubicBezTo>
                      <a:cubicBezTo>
                        <a:pt x="1023938" y="280035"/>
                        <a:pt x="1022033" y="283845"/>
                        <a:pt x="1020128" y="286703"/>
                      </a:cubicBezTo>
                      <a:cubicBezTo>
                        <a:pt x="1018222" y="289560"/>
                        <a:pt x="1016318" y="293370"/>
                        <a:pt x="1014413" y="296228"/>
                      </a:cubicBezTo>
                      <a:cubicBezTo>
                        <a:pt x="1010603" y="301943"/>
                        <a:pt x="1006793" y="308610"/>
                        <a:pt x="1002983" y="314325"/>
                      </a:cubicBezTo>
                      <a:cubicBezTo>
                        <a:pt x="999172" y="319088"/>
                        <a:pt x="995363" y="323850"/>
                        <a:pt x="991553" y="329565"/>
                      </a:cubicBezTo>
                      <a:cubicBezTo>
                        <a:pt x="982028" y="341948"/>
                        <a:pt x="972503" y="355283"/>
                        <a:pt x="961072" y="367665"/>
                      </a:cubicBezTo>
                      <a:cubicBezTo>
                        <a:pt x="934403" y="399098"/>
                        <a:pt x="898208" y="430530"/>
                        <a:pt x="851535" y="461963"/>
                      </a:cubicBezTo>
                      <a:lnTo>
                        <a:pt x="819150" y="481965"/>
                      </a:lnTo>
                      <a:cubicBezTo>
                        <a:pt x="811530" y="486728"/>
                        <a:pt x="803910" y="489585"/>
                        <a:pt x="796290" y="493395"/>
                      </a:cubicBezTo>
                      <a:cubicBezTo>
                        <a:pt x="792480" y="495300"/>
                        <a:pt x="787718" y="497205"/>
                        <a:pt x="783908" y="499110"/>
                      </a:cubicBezTo>
                      <a:lnTo>
                        <a:pt x="766763" y="507683"/>
                      </a:lnTo>
                      <a:lnTo>
                        <a:pt x="747713" y="514350"/>
                      </a:lnTo>
                      <a:cubicBezTo>
                        <a:pt x="742950" y="516255"/>
                        <a:pt x="739140" y="517208"/>
                        <a:pt x="734378" y="519113"/>
                      </a:cubicBezTo>
                      <a:cubicBezTo>
                        <a:pt x="726758" y="521970"/>
                        <a:pt x="718185" y="524828"/>
                        <a:pt x="709613" y="527685"/>
                      </a:cubicBezTo>
                      <a:cubicBezTo>
                        <a:pt x="662940" y="541973"/>
                        <a:pt x="608648" y="550545"/>
                        <a:pt x="551498" y="5514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95006C9-27B7-406E-A060-C3873CEACAF0}"/>
                    </a:ext>
                  </a:extLst>
                </p:cNvPr>
                <p:cNvSpPr/>
                <p:nvPr/>
              </p:nvSpPr>
              <p:spPr>
                <a:xfrm>
                  <a:off x="3340418" y="3871913"/>
                  <a:ext cx="742950" cy="171450"/>
                </a:xfrm>
                <a:custGeom>
                  <a:avLst/>
                  <a:gdLst>
                    <a:gd name="connsiteX0" fmla="*/ 372428 w 742950"/>
                    <a:gd name="connsiteY0" fmla="*/ 177165 h 171450"/>
                    <a:gd name="connsiteX1" fmla="*/ 371475 w 742950"/>
                    <a:gd name="connsiteY1" fmla="*/ 177165 h 171450"/>
                    <a:gd name="connsiteX2" fmla="*/ 224790 w 742950"/>
                    <a:gd name="connsiteY2" fmla="*/ 158115 h 171450"/>
                    <a:gd name="connsiteX3" fmla="*/ 214312 w 742950"/>
                    <a:gd name="connsiteY3" fmla="*/ 155258 h 171450"/>
                    <a:gd name="connsiteX4" fmla="*/ 191453 w 742950"/>
                    <a:gd name="connsiteY4" fmla="*/ 148590 h 171450"/>
                    <a:gd name="connsiteX5" fmla="*/ 160972 w 742950"/>
                    <a:gd name="connsiteY5" fmla="*/ 137160 h 171450"/>
                    <a:gd name="connsiteX6" fmla="*/ 120015 w 742950"/>
                    <a:gd name="connsiteY6" fmla="*/ 119063 h 171450"/>
                    <a:gd name="connsiteX7" fmla="*/ 105727 w 742950"/>
                    <a:gd name="connsiteY7" fmla="*/ 112395 h 171450"/>
                    <a:gd name="connsiteX8" fmla="*/ 93345 w 742950"/>
                    <a:gd name="connsiteY8" fmla="*/ 106680 h 171450"/>
                    <a:gd name="connsiteX9" fmla="*/ 83820 w 742950"/>
                    <a:gd name="connsiteY9" fmla="*/ 100965 h 171450"/>
                    <a:gd name="connsiteX10" fmla="*/ 36195 w 742950"/>
                    <a:gd name="connsiteY10" fmla="*/ 70485 h 171450"/>
                    <a:gd name="connsiteX11" fmla="*/ 0 w 742950"/>
                    <a:gd name="connsiteY11" fmla="*/ 43815 h 171450"/>
                    <a:gd name="connsiteX12" fmla="*/ 33338 w 742950"/>
                    <a:gd name="connsiteY12" fmla="*/ 0 h 171450"/>
                    <a:gd name="connsiteX13" fmla="*/ 79057 w 742950"/>
                    <a:gd name="connsiteY13" fmla="*/ 33338 h 171450"/>
                    <a:gd name="connsiteX14" fmla="*/ 113347 w 742950"/>
                    <a:gd name="connsiteY14" fmla="*/ 54292 h 171450"/>
                    <a:gd name="connsiteX15" fmla="*/ 119063 w 742950"/>
                    <a:gd name="connsiteY15" fmla="*/ 57150 h 171450"/>
                    <a:gd name="connsiteX16" fmla="*/ 130493 w 742950"/>
                    <a:gd name="connsiteY16" fmla="*/ 62865 h 171450"/>
                    <a:gd name="connsiteX17" fmla="*/ 145733 w 742950"/>
                    <a:gd name="connsiteY17" fmla="*/ 70485 h 171450"/>
                    <a:gd name="connsiteX18" fmla="*/ 180022 w 742950"/>
                    <a:gd name="connsiteY18" fmla="*/ 85725 h 171450"/>
                    <a:gd name="connsiteX19" fmla="*/ 211455 w 742950"/>
                    <a:gd name="connsiteY19" fmla="*/ 97155 h 171450"/>
                    <a:gd name="connsiteX20" fmla="*/ 229553 w 742950"/>
                    <a:gd name="connsiteY20" fmla="*/ 101917 h 171450"/>
                    <a:gd name="connsiteX21" fmla="*/ 241935 w 742950"/>
                    <a:gd name="connsiteY21" fmla="*/ 104775 h 171450"/>
                    <a:gd name="connsiteX22" fmla="*/ 374333 w 742950"/>
                    <a:gd name="connsiteY22" fmla="*/ 121920 h 171450"/>
                    <a:gd name="connsiteX23" fmla="*/ 506730 w 742950"/>
                    <a:gd name="connsiteY23" fmla="*/ 104775 h 171450"/>
                    <a:gd name="connsiteX24" fmla="*/ 519112 w 742950"/>
                    <a:gd name="connsiteY24" fmla="*/ 101917 h 171450"/>
                    <a:gd name="connsiteX25" fmla="*/ 537210 w 742950"/>
                    <a:gd name="connsiteY25" fmla="*/ 97155 h 171450"/>
                    <a:gd name="connsiteX26" fmla="*/ 566737 w 742950"/>
                    <a:gd name="connsiteY26" fmla="*/ 86678 h 171450"/>
                    <a:gd name="connsiteX27" fmla="*/ 601980 w 742950"/>
                    <a:gd name="connsiteY27" fmla="*/ 71438 h 171450"/>
                    <a:gd name="connsiteX28" fmla="*/ 618173 w 742950"/>
                    <a:gd name="connsiteY28" fmla="*/ 63817 h 171450"/>
                    <a:gd name="connsiteX29" fmla="*/ 629603 w 742950"/>
                    <a:gd name="connsiteY29" fmla="*/ 58103 h 171450"/>
                    <a:gd name="connsiteX30" fmla="*/ 634365 w 742950"/>
                    <a:gd name="connsiteY30" fmla="*/ 55245 h 171450"/>
                    <a:gd name="connsiteX31" fmla="*/ 674370 w 742950"/>
                    <a:gd name="connsiteY31" fmla="*/ 30480 h 171450"/>
                    <a:gd name="connsiteX32" fmla="*/ 713423 w 742950"/>
                    <a:gd name="connsiteY32" fmla="*/ 953 h 171450"/>
                    <a:gd name="connsiteX33" fmla="*/ 746760 w 742950"/>
                    <a:gd name="connsiteY33" fmla="*/ 44767 h 171450"/>
                    <a:gd name="connsiteX34" fmla="*/ 703898 w 742950"/>
                    <a:gd name="connsiteY34" fmla="*/ 76200 h 171450"/>
                    <a:gd name="connsiteX35" fmla="*/ 662940 w 742950"/>
                    <a:gd name="connsiteY35" fmla="*/ 100965 h 171450"/>
                    <a:gd name="connsiteX36" fmla="*/ 654368 w 742950"/>
                    <a:gd name="connsiteY36" fmla="*/ 105728 h 171450"/>
                    <a:gd name="connsiteX37" fmla="*/ 641985 w 742950"/>
                    <a:gd name="connsiteY37" fmla="*/ 112395 h 171450"/>
                    <a:gd name="connsiteX38" fmla="*/ 626745 w 742950"/>
                    <a:gd name="connsiteY38" fmla="*/ 119063 h 171450"/>
                    <a:gd name="connsiteX39" fmla="*/ 584835 w 742950"/>
                    <a:gd name="connsiteY39" fmla="*/ 137160 h 171450"/>
                    <a:gd name="connsiteX40" fmla="*/ 556260 w 742950"/>
                    <a:gd name="connsiteY40" fmla="*/ 147638 h 171450"/>
                    <a:gd name="connsiteX41" fmla="*/ 532448 w 742950"/>
                    <a:gd name="connsiteY41" fmla="*/ 154305 h 171450"/>
                    <a:gd name="connsiteX42" fmla="*/ 521970 w 742950"/>
                    <a:gd name="connsiteY42" fmla="*/ 157163 h 171450"/>
                    <a:gd name="connsiteX43" fmla="*/ 372428 w 742950"/>
                    <a:gd name="connsiteY43" fmla="*/ 177165 h 171450"/>
                    <a:gd name="connsiteX44" fmla="*/ 372428 w 742950"/>
                    <a:gd name="connsiteY44" fmla="*/ 17716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42950" h="171450">
                      <a:moveTo>
                        <a:pt x="372428" y="177165"/>
                      </a:moveTo>
                      <a:lnTo>
                        <a:pt x="371475" y="177165"/>
                      </a:lnTo>
                      <a:cubicBezTo>
                        <a:pt x="329565" y="175260"/>
                        <a:pt x="274320" y="172403"/>
                        <a:pt x="224790" y="158115"/>
                      </a:cubicBezTo>
                      <a:cubicBezTo>
                        <a:pt x="220980" y="157163"/>
                        <a:pt x="218122" y="156210"/>
                        <a:pt x="214312" y="155258"/>
                      </a:cubicBezTo>
                      <a:cubicBezTo>
                        <a:pt x="206693" y="153353"/>
                        <a:pt x="199072" y="151447"/>
                        <a:pt x="191453" y="148590"/>
                      </a:cubicBezTo>
                      <a:lnTo>
                        <a:pt x="160972" y="137160"/>
                      </a:lnTo>
                      <a:cubicBezTo>
                        <a:pt x="146685" y="132397"/>
                        <a:pt x="132397" y="125730"/>
                        <a:pt x="120015" y="119063"/>
                      </a:cubicBezTo>
                      <a:cubicBezTo>
                        <a:pt x="115252" y="117158"/>
                        <a:pt x="110490" y="114300"/>
                        <a:pt x="105727" y="112395"/>
                      </a:cubicBezTo>
                      <a:lnTo>
                        <a:pt x="93345" y="106680"/>
                      </a:lnTo>
                      <a:cubicBezTo>
                        <a:pt x="89535" y="104775"/>
                        <a:pt x="86677" y="102870"/>
                        <a:pt x="83820" y="100965"/>
                      </a:cubicBezTo>
                      <a:lnTo>
                        <a:pt x="36195" y="70485"/>
                      </a:lnTo>
                      <a:lnTo>
                        <a:pt x="0" y="43815"/>
                      </a:lnTo>
                      <a:lnTo>
                        <a:pt x="33338" y="0"/>
                      </a:lnTo>
                      <a:lnTo>
                        <a:pt x="79057" y="33338"/>
                      </a:lnTo>
                      <a:lnTo>
                        <a:pt x="113347" y="54292"/>
                      </a:lnTo>
                      <a:cubicBezTo>
                        <a:pt x="115252" y="55245"/>
                        <a:pt x="117157" y="56197"/>
                        <a:pt x="119063" y="57150"/>
                      </a:cubicBezTo>
                      <a:lnTo>
                        <a:pt x="130493" y="62865"/>
                      </a:lnTo>
                      <a:cubicBezTo>
                        <a:pt x="135255" y="64770"/>
                        <a:pt x="140018" y="67628"/>
                        <a:pt x="145733" y="70485"/>
                      </a:cubicBezTo>
                      <a:cubicBezTo>
                        <a:pt x="157162" y="76200"/>
                        <a:pt x="168593" y="81915"/>
                        <a:pt x="180022" y="85725"/>
                      </a:cubicBezTo>
                      <a:lnTo>
                        <a:pt x="211455" y="97155"/>
                      </a:lnTo>
                      <a:cubicBezTo>
                        <a:pt x="216218" y="99060"/>
                        <a:pt x="222885" y="100013"/>
                        <a:pt x="229553" y="101917"/>
                      </a:cubicBezTo>
                      <a:cubicBezTo>
                        <a:pt x="233362" y="102870"/>
                        <a:pt x="238125" y="103822"/>
                        <a:pt x="241935" y="104775"/>
                      </a:cubicBezTo>
                      <a:cubicBezTo>
                        <a:pt x="285750" y="117158"/>
                        <a:pt x="336233" y="120967"/>
                        <a:pt x="374333" y="121920"/>
                      </a:cubicBezTo>
                      <a:cubicBezTo>
                        <a:pt x="413385" y="120967"/>
                        <a:pt x="462915" y="117158"/>
                        <a:pt x="506730" y="104775"/>
                      </a:cubicBezTo>
                      <a:cubicBezTo>
                        <a:pt x="511493" y="103822"/>
                        <a:pt x="515303" y="102870"/>
                        <a:pt x="519112" y="101917"/>
                      </a:cubicBezTo>
                      <a:cubicBezTo>
                        <a:pt x="525780" y="100013"/>
                        <a:pt x="531495" y="99060"/>
                        <a:pt x="537210" y="97155"/>
                      </a:cubicBezTo>
                      <a:lnTo>
                        <a:pt x="566737" y="86678"/>
                      </a:lnTo>
                      <a:cubicBezTo>
                        <a:pt x="580073" y="82867"/>
                        <a:pt x="591503" y="77153"/>
                        <a:pt x="601980" y="71438"/>
                      </a:cubicBezTo>
                      <a:cubicBezTo>
                        <a:pt x="607695" y="68580"/>
                        <a:pt x="612458" y="66675"/>
                        <a:pt x="618173" y="63817"/>
                      </a:cubicBezTo>
                      <a:lnTo>
                        <a:pt x="629603" y="58103"/>
                      </a:lnTo>
                      <a:cubicBezTo>
                        <a:pt x="630555" y="57150"/>
                        <a:pt x="632460" y="56197"/>
                        <a:pt x="634365" y="55245"/>
                      </a:cubicBezTo>
                      <a:lnTo>
                        <a:pt x="674370" y="30480"/>
                      </a:lnTo>
                      <a:lnTo>
                        <a:pt x="713423" y="953"/>
                      </a:lnTo>
                      <a:lnTo>
                        <a:pt x="746760" y="44767"/>
                      </a:lnTo>
                      <a:lnTo>
                        <a:pt x="703898" y="76200"/>
                      </a:lnTo>
                      <a:lnTo>
                        <a:pt x="662940" y="100965"/>
                      </a:lnTo>
                      <a:cubicBezTo>
                        <a:pt x="660083" y="102870"/>
                        <a:pt x="657225" y="104775"/>
                        <a:pt x="654368" y="105728"/>
                      </a:cubicBezTo>
                      <a:lnTo>
                        <a:pt x="641985" y="112395"/>
                      </a:lnTo>
                      <a:cubicBezTo>
                        <a:pt x="637223" y="114300"/>
                        <a:pt x="632460" y="117158"/>
                        <a:pt x="626745" y="119063"/>
                      </a:cubicBezTo>
                      <a:cubicBezTo>
                        <a:pt x="614362" y="124778"/>
                        <a:pt x="600075" y="132397"/>
                        <a:pt x="584835" y="137160"/>
                      </a:cubicBezTo>
                      <a:lnTo>
                        <a:pt x="556260" y="147638"/>
                      </a:lnTo>
                      <a:cubicBezTo>
                        <a:pt x="547687" y="150495"/>
                        <a:pt x="540068" y="152400"/>
                        <a:pt x="532448" y="154305"/>
                      </a:cubicBezTo>
                      <a:cubicBezTo>
                        <a:pt x="528637" y="155258"/>
                        <a:pt x="524828" y="156210"/>
                        <a:pt x="521970" y="157163"/>
                      </a:cubicBezTo>
                      <a:cubicBezTo>
                        <a:pt x="470535" y="171450"/>
                        <a:pt x="416243" y="175260"/>
                        <a:pt x="372428" y="177165"/>
                      </a:cubicBezTo>
                      <a:lnTo>
                        <a:pt x="372428" y="1771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B1241B83-9845-48E3-902E-DF9161DD0CC0}"/>
                    </a:ext>
                  </a:extLst>
                </p:cNvPr>
                <p:cNvSpPr/>
                <p:nvPr/>
              </p:nvSpPr>
              <p:spPr>
                <a:xfrm>
                  <a:off x="3162300" y="2907030"/>
                  <a:ext cx="1095375" cy="542925"/>
                </a:xfrm>
                <a:custGeom>
                  <a:avLst/>
                  <a:gdLst>
                    <a:gd name="connsiteX0" fmla="*/ 1087755 w 1095375"/>
                    <a:gd name="connsiteY0" fmla="*/ 550545 h 542925"/>
                    <a:gd name="connsiteX1" fmla="*/ 1084898 w 1095375"/>
                    <a:gd name="connsiteY1" fmla="*/ 502920 h 542925"/>
                    <a:gd name="connsiteX2" fmla="*/ 1083945 w 1095375"/>
                    <a:gd name="connsiteY2" fmla="*/ 493395 h 542925"/>
                    <a:gd name="connsiteX3" fmla="*/ 1081088 w 1095375"/>
                    <a:gd name="connsiteY3" fmla="*/ 477203 h 542925"/>
                    <a:gd name="connsiteX4" fmla="*/ 1022985 w 1095375"/>
                    <a:gd name="connsiteY4" fmla="*/ 296228 h 542925"/>
                    <a:gd name="connsiteX5" fmla="*/ 1013460 w 1095375"/>
                    <a:gd name="connsiteY5" fmla="*/ 280035 h 542925"/>
                    <a:gd name="connsiteX6" fmla="*/ 1007745 w 1095375"/>
                    <a:gd name="connsiteY6" fmla="*/ 270510 h 542925"/>
                    <a:gd name="connsiteX7" fmla="*/ 1002030 w 1095375"/>
                    <a:gd name="connsiteY7" fmla="*/ 260985 h 542925"/>
                    <a:gd name="connsiteX8" fmla="*/ 991553 w 1095375"/>
                    <a:gd name="connsiteY8" fmla="*/ 244793 h 542925"/>
                    <a:gd name="connsiteX9" fmla="*/ 980122 w 1095375"/>
                    <a:gd name="connsiteY9" fmla="*/ 229553 h 542925"/>
                    <a:gd name="connsiteX10" fmla="*/ 950595 w 1095375"/>
                    <a:gd name="connsiteY10" fmla="*/ 193358 h 542925"/>
                    <a:gd name="connsiteX11" fmla="*/ 842963 w 1095375"/>
                    <a:gd name="connsiteY11" fmla="*/ 100013 h 542925"/>
                    <a:gd name="connsiteX12" fmla="*/ 810578 w 1095375"/>
                    <a:gd name="connsiteY12" fmla="*/ 80963 h 542925"/>
                    <a:gd name="connsiteX13" fmla="*/ 789623 w 1095375"/>
                    <a:gd name="connsiteY13" fmla="*/ 70485 h 542925"/>
                    <a:gd name="connsiteX14" fmla="*/ 777240 w 1095375"/>
                    <a:gd name="connsiteY14" fmla="*/ 64770 h 542925"/>
                    <a:gd name="connsiteX15" fmla="*/ 760095 w 1095375"/>
                    <a:gd name="connsiteY15" fmla="*/ 56198 h 542925"/>
                    <a:gd name="connsiteX16" fmla="*/ 741998 w 1095375"/>
                    <a:gd name="connsiteY16" fmla="*/ 49530 h 542925"/>
                    <a:gd name="connsiteX17" fmla="*/ 728663 w 1095375"/>
                    <a:gd name="connsiteY17" fmla="*/ 44768 h 542925"/>
                    <a:gd name="connsiteX18" fmla="*/ 705803 w 1095375"/>
                    <a:gd name="connsiteY18" fmla="*/ 37148 h 542925"/>
                    <a:gd name="connsiteX19" fmla="*/ 550545 w 1095375"/>
                    <a:gd name="connsiteY19" fmla="*/ 14288 h 542925"/>
                    <a:gd name="connsiteX20" fmla="*/ 395288 w 1095375"/>
                    <a:gd name="connsiteY20" fmla="*/ 37148 h 542925"/>
                    <a:gd name="connsiteX21" fmla="*/ 372428 w 1095375"/>
                    <a:gd name="connsiteY21" fmla="*/ 44768 h 542925"/>
                    <a:gd name="connsiteX22" fmla="*/ 359092 w 1095375"/>
                    <a:gd name="connsiteY22" fmla="*/ 49530 h 542925"/>
                    <a:gd name="connsiteX23" fmla="*/ 340995 w 1095375"/>
                    <a:gd name="connsiteY23" fmla="*/ 56198 h 542925"/>
                    <a:gd name="connsiteX24" fmla="*/ 323850 w 1095375"/>
                    <a:gd name="connsiteY24" fmla="*/ 64770 h 542925"/>
                    <a:gd name="connsiteX25" fmla="*/ 311467 w 1095375"/>
                    <a:gd name="connsiteY25" fmla="*/ 70485 h 542925"/>
                    <a:gd name="connsiteX26" fmla="*/ 290513 w 1095375"/>
                    <a:gd name="connsiteY26" fmla="*/ 80963 h 542925"/>
                    <a:gd name="connsiteX27" fmla="*/ 258127 w 1095375"/>
                    <a:gd name="connsiteY27" fmla="*/ 100965 h 542925"/>
                    <a:gd name="connsiteX28" fmla="*/ 150495 w 1095375"/>
                    <a:gd name="connsiteY28" fmla="*/ 193358 h 542925"/>
                    <a:gd name="connsiteX29" fmla="*/ 120968 w 1095375"/>
                    <a:gd name="connsiteY29" fmla="*/ 229553 h 542925"/>
                    <a:gd name="connsiteX30" fmla="*/ 109538 w 1095375"/>
                    <a:gd name="connsiteY30" fmla="*/ 244793 h 542925"/>
                    <a:gd name="connsiteX31" fmla="*/ 99060 w 1095375"/>
                    <a:gd name="connsiteY31" fmla="*/ 260985 h 542925"/>
                    <a:gd name="connsiteX32" fmla="*/ 93345 w 1095375"/>
                    <a:gd name="connsiteY32" fmla="*/ 270510 h 542925"/>
                    <a:gd name="connsiteX33" fmla="*/ 87630 w 1095375"/>
                    <a:gd name="connsiteY33" fmla="*/ 280035 h 542925"/>
                    <a:gd name="connsiteX34" fmla="*/ 78105 w 1095375"/>
                    <a:gd name="connsiteY34" fmla="*/ 296228 h 542925"/>
                    <a:gd name="connsiteX35" fmla="*/ 20002 w 1095375"/>
                    <a:gd name="connsiteY35" fmla="*/ 477203 h 542925"/>
                    <a:gd name="connsiteX36" fmla="*/ 17145 w 1095375"/>
                    <a:gd name="connsiteY36" fmla="*/ 494348 h 542925"/>
                    <a:gd name="connsiteX37" fmla="*/ 16193 w 1095375"/>
                    <a:gd name="connsiteY37" fmla="*/ 502920 h 542925"/>
                    <a:gd name="connsiteX38" fmla="*/ 13335 w 1095375"/>
                    <a:gd name="connsiteY38" fmla="*/ 550545 h 542925"/>
                    <a:gd name="connsiteX39" fmla="*/ 0 w 1095375"/>
                    <a:gd name="connsiteY39" fmla="*/ 550545 h 542925"/>
                    <a:gd name="connsiteX40" fmla="*/ 2857 w 1095375"/>
                    <a:gd name="connsiteY40" fmla="*/ 503873 h 542925"/>
                    <a:gd name="connsiteX41" fmla="*/ 3810 w 1095375"/>
                    <a:gd name="connsiteY41" fmla="*/ 494348 h 542925"/>
                    <a:gd name="connsiteX42" fmla="*/ 6668 w 1095375"/>
                    <a:gd name="connsiteY42" fmla="*/ 477203 h 542925"/>
                    <a:gd name="connsiteX43" fmla="*/ 65723 w 1095375"/>
                    <a:gd name="connsiteY43" fmla="*/ 291465 h 542925"/>
                    <a:gd name="connsiteX44" fmla="*/ 76200 w 1095375"/>
                    <a:gd name="connsiteY44" fmla="*/ 274320 h 542925"/>
                    <a:gd name="connsiteX45" fmla="*/ 81915 w 1095375"/>
                    <a:gd name="connsiteY45" fmla="*/ 264795 h 542925"/>
                    <a:gd name="connsiteX46" fmla="*/ 87630 w 1095375"/>
                    <a:gd name="connsiteY46" fmla="*/ 255270 h 542925"/>
                    <a:gd name="connsiteX47" fmla="*/ 99060 w 1095375"/>
                    <a:gd name="connsiteY47" fmla="*/ 237173 h 542925"/>
                    <a:gd name="connsiteX48" fmla="*/ 110490 w 1095375"/>
                    <a:gd name="connsiteY48" fmla="*/ 221933 h 542925"/>
                    <a:gd name="connsiteX49" fmla="*/ 140970 w 1095375"/>
                    <a:gd name="connsiteY49" fmla="*/ 183833 h 542925"/>
                    <a:gd name="connsiteX50" fmla="*/ 250508 w 1095375"/>
                    <a:gd name="connsiteY50" fmla="*/ 89535 h 542925"/>
                    <a:gd name="connsiteX51" fmla="*/ 282893 w 1095375"/>
                    <a:gd name="connsiteY51" fmla="*/ 69533 h 542925"/>
                    <a:gd name="connsiteX52" fmla="*/ 305753 w 1095375"/>
                    <a:gd name="connsiteY52" fmla="*/ 58103 h 542925"/>
                    <a:gd name="connsiteX53" fmla="*/ 318135 w 1095375"/>
                    <a:gd name="connsiteY53" fmla="*/ 52388 h 542925"/>
                    <a:gd name="connsiteX54" fmla="*/ 335280 w 1095375"/>
                    <a:gd name="connsiteY54" fmla="*/ 43815 h 542925"/>
                    <a:gd name="connsiteX55" fmla="*/ 354330 w 1095375"/>
                    <a:gd name="connsiteY55" fmla="*/ 37148 h 542925"/>
                    <a:gd name="connsiteX56" fmla="*/ 367665 w 1095375"/>
                    <a:gd name="connsiteY56" fmla="*/ 32385 h 542925"/>
                    <a:gd name="connsiteX57" fmla="*/ 392430 w 1095375"/>
                    <a:gd name="connsiteY57" fmla="*/ 23813 h 542925"/>
                    <a:gd name="connsiteX58" fmla="*/ 551498 w 1095375"/>
                    <a:gd name="connsiteY58" fmla="*/ 0 h 542925"/>
                    <a:gd name="connsiteX59" fmla="*/ 710565 w 1095375"/>
                    <a:gd name="connsiteY59" fmla="*/ 23813 h 542925"/>
                    <a:gd name="connsiteX60" fmla="*/ 734378 w 1095375"/>
                    <a:gd name="connsiteY60" fmla="*/ 32385 h 542925"/>
                    <a:gd name="connsiteX61" fmla="*/ 747713 w 1095375"/>
                    <a:gd name="connsiteY61" fmla="*/ 37148 h 542925"/>
                    <a:gd name="connsiteX62" fmla="*/ 765810 w 1095375"/>
                    <a:gd name="connsiteY62" fmla="*/ 43815 h 542925"/>
                    <a:gd name="connsiteX63" fmla="*/ 783908 w 1095375"/>
                    <a:gd name="connsiteY63" fmla="*/ 52388 h 542925"/>
                    <a:gd name="connsiteX64" fmla="*/ 796290 w 1095375"/>
                    <a:gd name="connsiteY64" fmla="*/ 58103 h 542925"/>
                    <a:gd name="connsiteX65" fmla="*/ 819150 w 1095375"/>
                    <a:gd name="connsiteY65" fmla="*/ 69533 h 542925"/>
                    <a:gd name="connsiteX66" fmla="*/ 851535 w 1095375"/>
                    <a:gd name="connsiteY66" fmla="*/ 89535 h 542925"/>
                    <a:gd name="connsiteX67" fmla="*/ 962025 w 1095375"/>
                    <a:gd name="connsiteY67" fmla="*/ 184785 h 542925"/>
                    <a:gd name="connsiteX68" fmla="*/ 992505 w 1095375"/>
                    <a:gd name="connsiteY68" fmla="*/ 221933 h 542925"/>
                    <a:gd name="connsiteX69" fmla="*/ 1003935 w 1095375"/>
                    <a:gd name="connsiteY69" fmla="*/ 237173 h 542925"/>
                    <a:gd name="connsiteX70" fmla="*/ 1015365 w 1095375"/>
                    <a:gd name="connsiteY70" fmla="*/ 255270 h 542925"/>
                    <a:gd name="connsiteX71" fmla="*/ 1021080 w 1095375"/>
                    <a:gd name="connsiteY71" fmla="*/ 264795 h 542925"/>
                    <a:gd name="connsiteX72" fmla="*/ 1026795 w 1095375"/>
                    <a:gd name="connsiteY72" fmla="*/ 274320 h 542925"/>
                    <a:gd name="connsiteX73" fmla="*/ 1037272 w 1095375"/>
                    <a:gd name="connsiteY73" fmla="*/ 291465 h 542925"/>
                    <a:gd name="connsiteX74" fmla="*/ 1096328 w 1095375"/>
                    <a:gd name="connsiteY74" fmla="*/ 477203 h 542925"/>
                    <a:gd name="connsiteX75" fmla="*/ 1099185 w 1095375"/>
                    <a:gd name="connsiteY75" fmla="*/ 493395 h 542925"/>
                    <a:gd name="connsiteX76" fmla="*/ 1100138 w 1095375"/>
                    <a:gd name="connsiteY76" fmla="*/ 503873 h 542925"/>
                    <a:gd name="connsiteX77" fmla="*/ 1102995 w 1095375"/>
                    <a:gd name="connsiteY77" fmla="*/ 550545 h 542925"/>
                    <a:gd name="connsiteX78" fmla="*/ 1087755 w 1095375"/>
                    <a:gd name="connsiteY78" fmla="*/ 55054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95375" h="542925">
                      <a:moveTo>
                        <a:pt x="1087755" y="550545"/>
                      </a:moveTo>
                      <a:lnTo>
                        <a:pt x="1084898" y="502920"/>
                      </a:lnTo>
                      <a:cubicBezTo>
                        <a:pt x="1084898" y="500063"/>
                        <a:pt x="1084898" y="497205"/>
                        <a:pt x="1083945" y="493395"/>
                      </a:cubicBezTo>
                      <a:lnTo>
                        <a:pt x="1081088" y="477203"/>
                      </a:lnTo>
                      <a:cubicBezTo>
                        <a:pt x="1077278" y="443865"/>
                        <a:pt x="1064895" y="377190"/>
                        <a:pt x="1022985" y="296228"/>
                      </a:cubicBezTo>
                      <a:cubicBezTo>
                        <a:pt x="1020128" y="290513"/>
                        <a:pt x="1016318" y="285750"/>
                        <a:pt x="1013460" y="280035"/>
                      </a:cubicBezTo>
                      <a:cubicBezTo>
                        <a:pt x="1011555" y="277178"/>
                        <a:pt x="1009650" y="273368"/>
                        <a:pt x="1007745" y="270510"/>
                      </a:cubicBezTo>
                      <a:cubicBezTo>
                        <a:pt x="1005840" y="267653"/>
                        <a:pt x="1003935" y="263843"/>
                        <a:pt x="1002030" y="260985"/>
                      </a:cubicBezTo>
                      <a:cubicBezTo>
                        <a:pt x="998220" y="255270"/>
                        <a:pt x="995363" y="249555"/>
                        <a:pt x="991553" y="244793"/>
                      </a:cubicBezTo>
                      <a:cubicBezTo>
                        <a:pt x="987743" y="240030"/>
                        <a:pt x="983933" y="234315"/>
                        <a:pt x="980122" y="229553"/>
                      </a:cubicBezTo>
                      <a:cubicBezTo>
                        <a:pt x="971550" y="217170"/>
                        <a:pt x="962025" y="204788"/>
                        <a:pt x="950595" y="193358"/>
                      </a:cubicBezTo>
                      <a:cubicBezTo>
                        <a:pt x="923925" y="161925"/>
                        <a:pt x="888683" y="131445"/>
                        <a:pt x="842963" y="100013"/>
                      </a:cubicBezTo>
                      <a:lnTo>
                        <a:pt x="810578" y="80963"/>
                      </a:lnTo>
                      <a:cubicBezTo>
                        <a:pt x="803910" y="77153"/>
                        <a:pt x="797243" y="73343"/>
                        <a:pt x="789623" y="70485"/>
                      </a:cubicBezTo>
                      <a:cubicBezTo>
                        <a:pt x="785813" y="68580"/>
                        <a:pt x="781050" y="66675"/>
                        <a:pt x="777240" y="64770"/>
                      </a:cubicBezTo>
                      <a:lnTo>
                        <a:pt x="760095" y="56198"/>
                      </a:lnTo>
                      <a:lnTo>
                        <a:pt x="741998" y="49530"/>
                      </a:lnTo>
                      <a:cubicBezTo>
                        <a:pt x="737235" y="47625"/>
                        <a:pt x="733425" y="46673"/>
                        <a:pt x="728663" y="44768"/>
                      </a:cubicBezTo>
                      <a:cubicBezTo>
                        <a:pt x="721043" y="41910"/>
                        <a:pt x="713423" y="39053"/>
                        <a:pt x="705803" y="37148"/>
                      </a:cubicBezTo>
                      <a:cubicBezTo>
                        <a:pt x="659130" y="22860"/>
                        <a:pt x="607695" y="15240"/>
                        <a:pt x="550545" y="14288"/>
                      </a:cubicBezTo>
                      <a:cubicBezTo>
                        <a:pt x="494348" y="15240"/>
                        <a:pt x="441960" y="23813"/>
                        <a:pt x="395288" y="37148"/>
                      </a:cubicBezTo>
                      <a:cubicBezTo>
                        <a:pt x="387667" y="39053"/>
                        <a:pt x="379095" y="41910"/>
                        <a:pt x="372428" y="44768"/>
                      </a:cubicBezTo>
                      <a:cubicBezTo>
                        <a:pt x="367665" y="46673"/>
                        <a:pt x="363855" y="48578"/>
                        <a:pt x="359092" y="49530"/>
                      </a:cubicBezTo>
                      <a:lnTo>
                        <a:pt x="340995" y="56198"/>
                      </a:lnTo>
                      <a:lnTo>
                        <a:pt x="323850" y="64770"/>
                      </a:lnTo>
                      <a:cubicBezTo>
                        <a:pt x="320040" y="66675"/>
                        <a:pt x="315278" y="68580"/>
                        <a:pt x="311467" y="70485"/>
                      </a:cubicBezTo>
                      <a:cubicBezTo>
                        <a:pt x="303848" y="74295"/>
                        <a:pt x="297180" y="77153"/>
                        <a:pt x="290513" y="80963"/>
                      </a:cubicBezTo>
                      <a:lnTo>
                        <a:pt x="258127" y="100965"/>
                      </a:lnTo>
                      <a:cubicBezTo>
                        <a:pt x="212408" y="132398"/>
                        <a:pt x="177165" y="162878"/>
                        <a:pt x="150495" y="193358"/>
                      </a:cubicBezTo>
                      <a:cubicBezTo>
                        <a:pt x="139065" y="204788"/>
                        <a:pt x="129540" y="218123"/>
                        <a:pt x="120968" y="229553"/>
                      </a:cubicBezTo>
                      <a:cubicBezTo>
                        <a:pt x="117157" y="234315"/>
                        <a:pt x="113348" y="240030"/>
                        <a:pt x="109538" y="244793"/>
                      </a:cubicBezTo>
                      <a:cubicBezTo>
                        <a:pt x="105727" y="249555"/>
                        <a:pt x="101918" y="255270"/>
                        <a:pt x="99060" y="260985"/>
                      </a:cubicBezTo>
                      <a:cubicBezTo>
                        <a:pt x="97155" y="263843"/>
                        <a:pt x="95250" y="267653"/>
                        <a:pt x="93345" y="270510"/>
                      </a:cubicBezTo>
                      <a:cubicBezTo>
                        <a:pt x="91440" y="273368"/>
                        <a:pt x="89535" y="277178"/>
                        <a:pt x="87630" y="280035"/>
                      </a:cubicBezTo>
                      <a:cubicBezTo>
                        <a:pt x="83820" y="285750"/>
                        <a:pt x="80963" y="290513"/>
                        <a:pt x="78105" y="296228"/>
                      </a:cubicBezTo>
                      <a:cubicBezTo>
                        <a:pt x="36195" y="377190"/>
                        <a:pt x="23813" y="443865"/>
                        <a:pt x="20002" y="477203"/>
                      </a:cubicBezTo>
                      <a:lnTo>
                        <a:pt x="17145" y="494348"/>
                      </a:lnTo>
                      <a:cubicBezTo>
                        <a:pt x="17145" y="497205"/>
                        <a:pt x="17145" y="500063"/>
                        <a:pt x="16193" y="502920"/>
                      </a:cubicBezTo>
                      <a:lnTo>
                        <a:pt x="13335" y="550545"/>
                      </a:lnTo>
                      <a:lnTo>
                        <a:pt x="0" y="550545"/>
                      </a:lnTo>
                      <a:lnTo>
                        <a:pt x="2857" y="503873"/>
                      </a:lnTo>
                      <a:cubicBezTo>
                        <a:pt x="2857" y="501015"/>
                        <a:pt x="2857" y="497205"/>
                        <a:pt x="3810" y="494348"/>
                      </a:cubicBezTo>
                      <a:lnTo>
                        <a:pt x="6668" y="477203"/>
                      </a:lnTo>
                      <a:cubicBezTo>
                        <a:pt x="10477" y="443865"/>
                        <a:pt x="22860" y="374333"/>
                        <a:pt x="65723" y="291465"/>
                      </a:cubicBezTo>
                      <a:cubicBezTo>
                        <a:pt x="68580" y="285750"/>
                        <a:pt x="72390" y="280035"/>
                        <a:pt x="76200" y="274320"/>
                      </a:cubicBezTo>
                      <a:cubicBezTo>
                        <a:pt x="78105" y="271463"/>
                        <a:pt x="80010" y="267653"/>
                        <a:pt x="81915" y="264795"/>
                      </a:cubicBezTo>
                      <a:cubicBezTo>
                        <a:pt x="83820" y="261938"/>
                        <a:pt x="85725" y="258128"/>
                        <a:pt x="87630" y="255270"/>
                      </a:cubicBezTo>
                      <a:cubicBezTo>
                        <a:pt x="91440" y="249555"/>
                        <a:pt x="95250" y="242888"/>
                        <a:pt x="99060" y="237173"/>
                      </a:cubicBezTo>
                      <a:cubicBezTo>
                        <a:pt x="102870" y="232410"/>
                        <a:pt x="106680" y="227648"/>
                        <a:pt x="110490" y="221933"/>
                      </a:cubicBezTo>
                      <a:cubicBezTo>
                        <a:pt x="120015" y="209550"/>
                        <a:pt x="129540" y="196215"/>
                        <a:pt x="140970" y="183833"/>
                      </a:cubicBezTo>
                      <a:cubicBezTo>
                        <a:pt x="167640" y="152400"/>
                        <a:pt x="203835" y="120968"/>
                        <a:pt x="250508" y="89535"/>
                      </a:cubicBezTo>
                      <a:lnTo>
                        <a:pt x="282893" y="69533"/>
                      </a:lnTo>
                      <a:cubicBezTo>
                        <a:pt x="290513" y="64770"/>
                        <a:pt x="298133" y="61913"/>
                        <a:pt x="305753" y="58103"/>
                      </a:cubicBezTo>
                      <a:cubicBezTo>
                        <a:pt x="309563" y="56198"/>
                        <a:pt x="314325" y="54293"/>
                        <a:pt x="318135" y="52388"/>
                      </a:cubicBezTo>
                      <a:lnTo>
                        <a:pt x="335280" y="43815"/>
                      </a:lnTo>
                      <a:lnTo>
                        <a:pt x="354330" y="37148"/>
                      </a:lnTo>
                      <a:cubicBezTo>
                        <a:pt x="359092" y="35243"/>
                        <a:pt x="362903" y="34290"/>
                        <a:pt x="367665" y="32385"/>
                      </a:cubicBezTo>
                      <a:cubicBezTo>
                        <a:pt x="375285" y="29528"/>
                        <a:pt x="383858" y="26670"/>
                        <a:pt x="392430" y="23813"/>
                      </a:cubicBezTo>
                      <a:cubicBezTo>
                        <a:pt x="440055" y="9525"/>
                        <a:pt x="493395" y="1905"/>
                        <a:pt x="551498" y="0"/>
                      </a:cubicBezTo>
                      <a:cubicBezTo>
                        <a:pt x="609600" y="953"/>
                        <a:pt x="662940" y="9525"/>
                        <a:pt x="710565" y="23813"/>
                      </a:cubicBezTo>
                      <a:cubicBezTo>
                        <a:pt x="719138" y="25718"/>
                        <a:pt x="726758" y="29528"/>
                        <a:pt x="734378" y="32385"/>
                      </a:cubicBezTo>
                      <a:cubicBezTo>
                        <a:pt x="739140" y="34290"/>
                        <a:pt x="742950" y="35243"/>
                        <a:pt x="747713" y="37148"/>
                      </a:cubicBezTo>
                      <a:lnTo>
                        <a:pt x="765810" y="43815"/>
                      </a:lnTo>
                      <a:lnTo>
                        <a:pt x="783908" y="52388"/>
                      </a:lnTo>
                      <a:cubicBezTo>
                        <a:pt x="787718" y="54293"/>
                        <a:pt x="792480" y="56198"/>
                        <a:pt x="796290" y="58103"/>
                      </a:cubicBezTo>
                      <a:cubicBezTo>
                        <a:pt x="803910" y="61913"/>
                        <a:pt x="811530" y="64770"/>
                        <a:pt x="819150" y="69533"/>
                      </a:cubicBezTo>
                      <a:lnTo>
                        <a:pt x="851535" y="89535"/>
                      </a:lnTo>
                      <a:cubicBezTo>
                        <a:pt x="899160" y="121920"/>
                        <a:pt x="935355" y="153353"/>
                        <a:pt x="962025" y="184785"/>
                      </a:cubicBezTo>
                      <a:cubicBezTo>
                        <a:pt x="973455" y="196215"/>
                        <a:pt x="982980" y="209550"/>
                        <a:pt x="992505" y="221933"/>
                      </a:cubicBezTo>
                      <a:cubicBezTo>
                        <a:pt x="996315" y="226695"/>
                        <a:pt x="1000125" y="232410"/>
                        <a:pt x="1003935" y="237173"/>
                      </a:cubicBezTo>
                      <a:cubicBezTo>
                        <a:pt x="1008697" y="242888"/>
                        <a:pt x="1012508" y="249555"/>
                        <a:pt x="1015365" y="255270"/>
                      </a:cubicBezTo>
                      <a:cubicBezTo>
                        <a:pt x="1017270" y="258128"/>
                        <a:pt x="1019175" y="261938"/>
                        <a:pt x="1021080" y="264795"/>
                      </a:cubicBezTo>
                      <a:cubicBezTo>
                        <a:pt x="1022985" y="268605"/>
                        <a:pt x="1024890" y="271463"/>
                        <a:pt x="1026795" y="274320"/>
                      </a:cubicBezTo>
                      <a:cubicBezTo>
                        <a:pt x="1030605" y="280035"/>
                        <a:pt x="1033463" y="285750"/>
                        <a:pt x="1037272" y="291465"/>
                      </a:cubicBezTo>
                      <a:cubicBezTo>
                        <a:pt x="1081088" y="374333"/>
                        <a:pt x="1093470" y="442913"/>
                        <a:pt x="1096328" y="477203"/>
                      </a:cubicBezTo>
                      <a:lnTo>
                        <a:pt x="1099185" y="493395"/>
                      </a:lnTo>
                      <a:cubicBezTo>
                        <a:pt x="1099185" y="497205"/>
                        <a:pt x="1100138" y="500063"/>
                        <a:pt x="1100138" y="503873"/>
                      </a:cubicBezTo>
                      <a:lnTo>
                        <a:pt x="1102995" y="550545"/>
                      </a:lnTo>
                      <a:lnTo>
                        <a:pt x="1087755" y="5505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DD4C9BE-68E8-4D7B-801F-5A027CEFA66A}"/>
                    </a:ext>
                  </a:extLst>
                </p:cNvPr>
                <p:cNvSpPr/>
                <p:nvPr/>
              </p:nvSpPr>
              <p:spPr>
                <a:xfrm>
                  <a:off x="3340418" y="2868930"/>
                  <a:ext cx="742950" cy="171450"/>
                </a:xfrm>
                <a:custGeom>
                  <a:avLst/>
                  <a:gdLst>
                    <a:gd name="connsiteX0" fmla="*/ 712470 w 742950"/>
                    <a:gd name="connsiteY0" fmla="*/ 174308 h 171450"/>
                    <a:gd name="connsiteX1" fmla="*/ 666750 w 742950"/>
                    <a:gd name="connsiteY1" fmla="*/ 140970 h 171450"/>
                    <a:gd name="connsiteX2" fmla="*/ 632460 w 742950"/>
                    <a:gd name="connsiteY2" fmla="*/ 120015 h 171450"/>
                    <a:gd name="connsiteX3" fmla="*/ 626745 w 742950"/>
                    <a:gd name="connsiteY3" fmla="*/ 117158 h 171450"/>
                    <a:gd name="connsiteX4" fmla="*/ 615315 w 742950"/>
                    <a:gd name="connsiteY4" fmla="*/ 111443 h 171450"/>
                    <a:gd name="connsiteX5" fmla="*/ 600075 w 742950"/>
                    <a:gd name="connsiteY5" fmla="*/ 103823 h 171450"/>
                    <a:gd name="connsiteX6" fmla="*/ 565785 w 742950"/>
                    <a:gd name="connsiteY6" fmla="*/ 88583 h 171450"/>
                    <a:gd name="connsiteX7" fmla="*/ 534353 w 742950"/>
                    <a:gd name="connsiteY7" fmla="*/ 77153 h 171450"/>
                    <a:gd name="connsiteX8" fmla="*/ 516255 w 742950"/>
                    <a:gd name="connsiteY8" fmla="*/ 72390 h 171450"/>
                    <a:gd name="connsiteX9" fmla="*/ 503872 w 742950"/>
                    <a:gd name="connsiteY9" fmla="*/ 69533 h 171450"/>
                    <a:gd name="connsiteX10" fmla="*/ 371475 w 742950"/>
                    <a:gd name="connsiteY10" fmla="*/ 52388 h 171450"/>
                    <a:gd name="connsiteX11" fmla="*/ 239078 w 742950"/>
                    <a:gd name="connsiteY11" fmla="*/ 69533 h 171450"/>
                    <a:gd name="connsiteX12" fmla="*/ 226695 w 742950"/>
                    <a:gd name="connsiteY12" fmla="*/ 72390 h 171450"/>
                    <a:gd name="connsiteX13" fmla="*/ 208597 w 742950"/>
                    <a:gd name="connsiteY13" fmla="*/ 77153 h 171450"/>
                    <a:gd name="connsiteX14" fmla="*/ 179070 w 742950"/>
                    <a:gd name="connsiteY14" fmla="*/ 87630 h 171450"/>
                    <a:gd name="connsiteX15" fmla="*/ 143828 w 742950"/>
                    <a:gd name="connsiteY15" fmla="*/ 102870 h 171450"/>
                    <a:gd name="connsiteX16" fmla="*/ 127635 w 742950"/>
                    <a:gd name="connsiteY16" fmla="*/ 110490 h 171450"/>
                    <a:gd name="connsiteX17" fmla="*/ 117157 w 742950"/>
                    <a:gd name="connsiteY17" fmla="*/ 117158 h 171450"/>
                    <a:gd name="connsiteX18" fmla="*/ 112395 w 742950"/>
                    <a:gd name="connsiteY18" fmla="*/ 120015 h 171450"/>
                    <a:gd name="connsiteX19" fmla="*/ 72390 w 742950"/>
                    <a:gd name="connsiteY19" fmla="*/ 144780 h 171450"/>
                    <a:gd name="connsiteX20" fmla="*/ 33338 w 742950"/>
                    <a:gd name="connsiteY20" fmla="*/ 174308 h 171450"/>
                    <a:gd name="connsiteX21" fmla="*/ 0 w 742950"/>
                    <a:gd name="connsiteY21" fmla="*/ 130493 h 171450"/>
                    <a:gd name="connsiteX22" fmla="*/ 42863 w 742950"/>
                    <a:gd name="connsiteY22" fmla="*/ 99060 h 171450"/>
                    <a:gd name="connsiteX23" fmla="*/ 83820 w 742950"/>
                    <a:gd name="connsiteY23" fmla="*/ 74295 h 171450"/>
                    <a:gd name="connsiteX24" fmla="*/ 92393 w 742950"/>
                    <a:gd name="connsiteY24" fmla="*/ 69533 h 171450"/>
                    <a:gd name="connsiteX25" fmla="*/ 104775 w 742950"/>
                    <a:gd name="connsiteY25" fmla="*/ 63818 h 171450"/>
                    <a:gd name="connsiteX26" fmla="*/ 119063 w 742950"/>
                    <a:gd name="connsiteY26" fmla="*/ 57150 h 171450"/>
                    <a:gd name="connsiteX27" fmla="*/ 160972 w 742950"/>
                    <a:gd name="connsiteY27" fmla="*/ 39053 h 171450"/>
                    <a:gd name="connsiteX28" fmla="*/ 189547 w 742950"/>
                    <a:gd name="connsiteY28" fmla="*/ 28575 h 171450"/>
                    <a:gd name="connsiteX29" fmla="*/ 213360 w 742950"/>
                    <a:gd name="connsiteY29" fmla="*/ 21908 h 171450"/>
                    <a:gd name="connsiteX30" fmla="*/ 223837 w 742950"/>
                    <a:gd name="connsiteY30" fmla="*/ 19050 h 171450"/>
                    <a:gd name="connsiteX31" fmla="*/ 370522 w 742950"/>
                    <a:gd name="connsiteY31" fmla="*/ 0 h 171450"/>
                    <a:gd name="connsiteX32" fmla="*/ 371475 w 742950"/>
                    <a:gd name="connsiteY32" fmla="*/ 0 h 171450"/>
                    <a:gd name="connsiteX33" fmla="*/ 372428 w 742950"/>
                    <a:gd name="connsiteY33" fmla="*/ 0 h 171450"/>
                    <a:gd name="connsiteX34" fmla="*/ 519112 w 742950"/>
                    <a:gd name="connsiteY34" fmla="*/ 19050 h 171450"/>
                    <a:gd name="connsiteX35" fmla="*/ 529590 w 742950"/>
                    <a:gd name="connsiteY35" fmla="*/ 21908 h 171450"/>
                    <a:gd name="connsiteX36" fmla="*/ 552450 w 742950"/>
                    <a:gd name="connsiteY36" fmla="*/ 28575 h 171450"/>
                    <a:gd name="connsiteX37" fmla="*/ 582930 w 742950"/>
                    <a:gd name="connsiteY37" fmla="*/ 40005 h 171450"/>
                    <a:gd name="connsiteX38" fmla="*/ 623887 w 742950"/>
                    <a:gd name="connsiteY38" fmla="*/ 57150 h 171450"/>
                    <a:gd name="connsiteX39" fmla="*/ 638175 w 742950"/>
                    <a:gd name="connsiteY39" fmla="*/ 63818 h 171450"/>
                    <a:gd name="connsiteX40" fmla="*/ 650558 w 742950"/>
                    <a:gd name="connsiteY40" fmla="*/ 69533 h 171450"/>
                    <a:gd name="connsiteX41" fmla="*/ 660083 w 742950"/>
                    <a:gd name="connsiteY41" fmla="*/ 75248 h 171450"/>
                    <a:gd name="connsiteX42" fmla="*/ 707708 w 742950"/>
                    <a:gd name="connsiteY42" fmla="*/ 105728 h 171450"/>
                    <a:gd name="connsiteX43" fmla="*/ 743903 w 742950"/>
                    <a:gd name="connsiteY43" fmla="*/ 132398 h 171450"/>
                    <a:gd name="connsiteX44" fmla="*/ 712470 w 742950"/>
                    <a:gd name="connsiteY44" fmla="*/ 17430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42950" h="171450">
                      <a:moveTo>
                        <a:pt x="712470" y="174308"/>
                      </a:moveTo>
                      <a:lnTo>
                        <a:pt x="666750" y="140970"/>
                      </a:lnTo>
                      <a:lnTo>
                        <a:pt x="632460" y="120015"/>
                      </a:lnTo>
                      <a:cubicBezTo>
                        <a:pt x="630555" y="119063"/>
                        <a:pt x="628650" y="118110"/>
                        <a:pt x="626745" y="117158"/>
                      </a:cubicBezTo>
                      <a:lnTo>
                        <a:pt x="615315" y="111443"/>
                      </a:lnTo>
                      <a:cubicBezTo>
                        <a:pt x="610553" y="109538"/>
                        <a:pt x="605790" y="106680"/>
                        <a:pt x="600075" y="103823"/>
                      </a:cubicBezTo>
                      <a:cubicBezTo>
                        <a:pt x="588645" y="98108"/>
                        <a:pt x="577215" y="92393"/>
                        <a:pt x="565785" y="88583"/>
                      </a:cubicBezTo>
                      <a:lnTo>
                        <a:pt x="534353" y="77153"/>
                      </a:lnTo>
                      <a:cubicBezTo>
                        <a:pt x="529590" y="75248"/>
                        <a:pt x="522922" y="74295"/>
                        <a:pt x="516255" y="72390"/>
                      </a:cubicBezTo>
                      <a:cubicBezTo>
                        <a:pt x="512445" y="71438"/>
                        <a:pt x="507683" y="70485"/>
                        <a:pt x="503872" y="69533"/>
                      </a:cubicBezTo>
                      <a:cubicBezTo>
                        <a:pt x="460058" y="57150"/>
                        <a:pt x="409575" y="53340"/>
                        <a:pt x="371475" y="52388"/>
                      </a:cubicBezTo>
                      <a:cubicBezTo>
                        <a:pt x="332422" y="53340"/>
                        <a:pt x="282893" y="57150"/>
                        <a:pt x="239078" y="69533"/>
                      </a:cubicBezTo>
                      <a:cubicBezTo>
                        <a:pt x="234315" y="70485"/>
                        <a:pt x="230505" y="71438"/>
                        <a:pt x="226695" y="72390"/>
                      </a:cubicBezTo>
                      <a:cubicBezTo>
                        <a:pt x="220028" y="74295"/>
                        <a:pt x="214312" y="75248"/>
                        <a:pt x="208597" y="77153"/>
                      </a:cubicBezTo>
                      <a:lnTo>
                        <a:pt x="179070" y="87630"/>
                      </a:lnTo>
                      <a:cubicBezTo>
                        <a:pt x="165735" y="91440"/>
                        <a:pt x="154305" y="97155"/>
                        <a:pt x="143828" y="102870"/>
                      </a:cubicBezTo>
                      <a:cubicBezTo>
                        <a:pt x="138112" y="105728"/>
                        <a:pt x="133350" y="107633"/>
                        <a:pt x="127635" y="110490"/>
                      </a:cubicBezTo>
                      <a:lnTo>
                        <a:pt x="117157" y="117158"/>
                      </a:lnTo>
                      <a:cubicBezTo>
                        <a:pt x="116205" y="118110"/>
                        <a:pt x="114300" y="119063"/>
                        <a:pt x="112395" y="120015"/>
                      </a:cubicBezTo>
                      <a:lnTo>
                        <a:pt x="72390" y="144780"/>
                      </a:lnTo>
                      <a:lnTo>
                        <a:pt x="33338" y="174308"/>
                      </a:lnTo>
                      <a:lnTo>
                        <a:pt x="0" y="130493"/>
                      </a:lnTo>
                      <a:lnTo>
                        <a:pt x="42863" y="99060"/>
                      </a:lnTo>
                      <a:lnTo>
                        <a:pt x="83820" y="74295"/>
                      </a:lnTo>
                      <a:cubicBezTo>
                        <a:pt x="86677" y="72390"/>
                        <a:pt x="89535" y="70485"/>
                        <a:pt x="92393" y="69533"/>
                      </a:cubicBezTo>
                      <a:lnTo>
                        <a:pt x="104775" y="63818"/>
                      </a:lnTo>
                      <a:cubicBezTo>
                        <a:pt x="109538" y="61913"/>
                        <a:pt x="114300" y="59055"/>
                        <a:pt x="119063" y="57150"/>
                      </a:cubicBezTo>
                      <a:cubicBezTo>
                        <a:pt x="131445" y="51435"/>
                        <a:pt x="145733" y="43815"/>
                        <a:pt x="160972" y="39053"/>
                      </a:cubicBezTo>
                      <a:lnTo>
                        <a:pt x="189547" y="28575"/>
                      </a:lnTo>
                      <a:cubicBezTo>
                        <a:pt x="198120" y="25718"/>
                        <a:pt x="205740" y="23813"/>
                        <a:pt x="213360" y="21908"/>
                      </a:cubicBezTo>
                      <a:cubicBezTo>
                        <a:pt x="217170" y="20955"/>
                        <a:pt x="220980" y="20003"/>
                        <a:pt x="223837" y="19050"/>
                      </a:cubicBezTo>
                      <a:cubicBezTo>
                        <a:pt x="273368" y="4763"/>
                        <a:pt x="327660" y="953"/>
                        <a:pt x="370522" y="0"/>
                      </a:cubicBezTo>
                      <a:lnTo>
                        <a:pt x="371475" y="0"/>
                      </a:lnTo>
                      <a:lnTo>
                        <a:pt x="372428" y="0"/>
                      </a:lnTo>
                      <a:cubicBezTo>
                        <a:pt x="414337" y="1905"/>
                        <a:pt x="469583" y="4763"/>
                        <a:pt x="519112" y="19050"/>
                      </a:cubicBezTo>
                      <a:cubicBezTo>
                        <a:pt x="522922" y="20003"/>
                        <a:pt x="525780" y="20955"/>
                        <a:pt x="529590" y="21908"/>
                      </a:cubicBezTo>
                      <a:cubicBezTo>
                        <a:pt x="537210" y="23813"/>
                        <a:pt x="544830" y="25718"/>
                        <a:pt x="552450" y="28575"/>
                      </a:cubicBezTo>
                      <a:lnTo>
                        <a:pt x="582930" y="40005"/>
                      </a:lnTo>
                      <a:cubicBezTo>
                        <a:pt x="597218" y="44768"/>
                        <a:pt x="611505" y="51435"/>
                        <a:pt x="623887" y="57150"/>
                      </a:cubicBezTo>
                      <a:cubicBezTo>
                        <a:pt x="628650" y="60008"/>
                        <a:pt x="633412" y="61913"/>
                        <a:pt x="638175" y="63818"/>
                      </a:cubicBezTo>
                      <a:lnTo>
                        <a:pt x="650558" y="69533"/>
                      </a:lnTo>
                      <a:cubicBezTo>
                        <a:pt x="654368" y="71438"/>
                        <a:pt x="657225" y="73343"/>
                        <a:pt x="660083" y="75248"/>
                      </a:cubicBezTo>
                      <a:lnTo>
                        <a:pt x="707708" y="105728"/>
                      </a:lnTo>
                      <a:lnTo>
                        <a:pt x="743903" y="132398"/>
                      </a:lnTo>
                      <a:lnTo>
                        <a:pt x="712470" y="1743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2ADD477F-DC9D-455F-AF74-3A40669A701A}"/>
                    </a:ext>
                  </a:extLst>
                </p:cNvPr>
                <p:cNvSpPr/>
                <p:nvPr/>
              </p:nvSpPr>
              <p:spPr>
                <a:xfrm>
                  <a:off x="3378518" y="3455670"/>
                  <a:ext cx="1000125" cy="666750"/>
                </a:xfrm>
                <a:custGeom>
                  <a:avLst/>
                  <a:gdLst>
                    <a:gd name="connsiteX0" fmla="*/ 333375 w 1000125"/>
                    <a:gd name="connsiteY0" fmla="*/ 672465 h 666750"/>
                    <a:gd name="connsiteX1" fmla="*/ 203835 w 1000125"/>
                    <a:gd name="connsiteY1" fmla="*/ 660083 h 666750"/>
                    <a:gd name="connsiteX2" fmla="*/ 52388 w 1000125"/>
                    <a:gd name="connsiteY2" fmla="*/ 610552 h 666750"/>
                    <a:gd name="connsiteX3" fmla="*/ 35243 w 1000125"/>
                    <a:gd name="connsiteY3" fmla="*/ 601980 h 666750"/>
                    <a:gd name="connsiteX4" fmla="*/ 13335 w 1000125"/>
                    <a:gd name="connsiteY4" fmla="*/ 590550 h 666750"/>
                    <a:gd name="connsiteX5" fmla="*/ 0 w 1000125"/>
                    <a:gd name="connsiteY5" fmla="*/ 581977 h 666750"/>
                    <a:gd name="connsiteX6" fmla="*/ 5715 w 1000125"/>
                    <a:gd name="connsiteY6" fmla="*/ 573405 h 666750"/>
                    <a:gd name="connsiteX7" fmla="*/ 19050 w 1000125"/>
                    <a:gd name="connsiteY7" fmla="*/ 581977 h 666750"/>
                    <a:gd name="connsiteX8" fmla="*/ 40957 w 1000125"/>
                    <a:gd name="connsiteY8" fmla="*/ 592455 h 666750"/>
                    <a:gd name="connsiteX9" fmla="*/ 59055 w 1000125"/>
                    <a:gd name="connsiteY9" fmla="*/ 601027 h 666750"/>
                    <a:gd name="connsiteX10" fmla="*/ 207645 w 1000125"/>
                    <a:gd name="connsiteY10" fmla="*/ 649605 h 666750"/>
                    <a:gd name="connsiteX11" fmla="*/ 428625 w 1000125"/>
                    <a:gd name="connsiteY11" fmla="*/ 655320 h 666750"/>
                    <a:gd name="connsiteX12" fmla="*/ 667703 w 1000125"/>
                    <a:gd name="connsiteY12" fmla="*/ 573405 h 666750"/>
                    <a:gd name="connsiteX13" fmla="*/ 858203 w 1000125"/>
                    <a:gd name="connsiteY13" fmla="*/ 407670 h 666750"/>
                    <a:gd name="connsiteX14" fmla="*/ 962978 w 1000125"/>
                    <a:gd name="connsiteY14" fmla="*/ 213360 h 666750"/>
                    <a:gd name="connsiteX15" fmla="*/ 973455 w 1000125"/>
                    <a:gd name="connsiteY15" fmla="*/ 178117 h 666750"/>
                    <a:gd name="connsiteX16" fmla="*/ 976312 w 1000125"/>
                    <a:gd name="connsiteY16" fmla="*/ 168592 h 666750"/>
                    <a:gd name="connsiteX17" fmla="*/ 980123 w 1000125"/>
                    <a:gd name="connsiteY17" fmla="*/ 153352 h 666750"/>
                    <a:gd name="connsiteX18" fmla="*/ 985837 w 1000125"/>
                    <a:gd name="connsiteY18" fmla="*/ 127635 h 666750"/>
                    <a:gd name="connsiteX19" fmla="*/ 991553 w 1000125"/>
                    <a:gd name="connsiteY19" fmla="*/ 90488 h 666750"/>
                    <a:gd name="connsiteX20" fmla="*/ 993458 w 1000125"/>
                    <a:gd name="connsiteY20" fmla="*/ 79058 h 666750"/>
                    <a:gd name="connsiteX21" fmla="*/ 995362 w 1000125"/>
                    <a:gd name="connsiteY21" fmla="*/ 60008 h 666750"/>
                    <a:gd name="connsiteX22" fmla="*/ 998220 w 1000125"/>
                    <a:gd name="connsiteY22" fmla="*/ 0 h 666750"/>
                    <a:gd name="connsiteX23" fmla="*/ 1008698 w 1000125"/>
                    <a:gd name="connsiteY23" fmla="*/ 952 h 666750"/>
                    <a:gd name="connsiteX24" fmla="*/ 1005840 w 1000125"/>
                    <a:gd name="connsiteY24" fmla="*/ 60960 h 666750"/>
                    <a:gd name="connsiteX25" fmla="*/ 1003935 w 1000125"/>
                    <a:gd name="connsiteY25" fmla="*/ 81915 h 666750"/>
                    <a:gd name="connsiteX26" fmla="*/ 1002030 w 1000125"/>
                    <a:gd name="connsiteY26" fmla="*/ 92392 h 666750"/>
                    <a:gd name="connsiteX27" fmla="*/ 996315 w 1000125"/>
                    <a:gd name="connsiteY27" fmla="*/ 129540 h 666750"/>
                    <a:gd name="connsiteX28" fmla="*/ 990600 w 1000125"/>
                    <a:gd name="connsiteY28" fmla="*/ 156210 h 666750"/>
                    <a:gd name="connsiteX29" fmla="*/ 986790 w 1000125"/>
                    <a:gd name="connsiteY29" fmla="*/ 171450 h 666750"/>
                    <a:gd name="connsiteX30" fmla="*/ 983933 w 1000125"/>
                    <a:gd name="connsiteY30" fmla="*/ 180975 h 666750"/>
                    <a:gd name="connsiteX31" fmla="*/ 972503 w 1000125"/>
                    <a:gd name="connsiteY31" fmla="*/ 217170 h 666750"/>
                    <a:gd name="connsiteX32" fmla="*/ 865823 w 1000125"/>
                    <a:gd name="connsiteY32" fmla="*/ 414338 h 666750"/>
                    <a:gd name="connsiteX33" fmla="*/ 672465 w 1000125"/>
                    <a:gd name="connsiteY33" fmla="*/ 582930 h 666750"/>
                    <a:gd name="connsiteX34" fmla="*/ 429578 w 1000125"/>
                    <a:gd name="connsiteY34" fmla="*/ 665797 h 666750"/>
                    <a:gd name="connsiteX35" fmla="*/ 333375 w 1000125"/>
                    <a:gd name="connsiteY35" fmla="*/ 67246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125" h="666750">
                      <a:moveTo>
                        <a:pt x="333375" y="672465"/>
                      </a:moveTo>
                      <a:cubicBezTo>
                        <a:pt x="280987" y="672465"/>
                        <a:pt x="236220" y="666750"/>
                        <a:pt x="203835" y="660083"/>
                      </a:cubicBezTo>
                      <a:cubicBezTo>
                        <a:pt x="143828" y="646747"/>
                        <a:pt x="90487" y="629602"/>
                        <a:pt x="52388" y="610552"/>
                      </a:cubicBezTo>
                      <a:cubicBezTo>
                        <a:pt x="45720" y="607695"/>
                        <a:pt x="40005" y="604838"/>
                        <a:pt x="35243" y="601980"/>
                      </a:cubicBezTo>
                      <a:cubicBezTo>
                        <a:pt x="25718" y="597218"/>
                        <a:pt x="19050" y="594360"/>
                        <a:pt x="13335" y="590550"/>
                      </a:cubicBezTo>
                      <a:lnTo>
                        <a:pt x="0" y="581977"/>
                      </a:lnTo>
                      <a:lnTo>
                        <a:pt x="5715" y="573405"/>
                      </a:lnTo>
                      <a:lnTo>
                        <a:pt x="19050" y="581977"/>
                      </a:lnTo>
                      <a:cubicBezTo>
                        <a:pt x="24765" y="584835"/>
                        <a:pt x="31432" y="588645"/>
                        <a:pt x="40957" y="592455"/>
                      </a:cubicBezTo>
                      <a:cubicBezTo>
                        <a:pt x="46672" y="595313"/>
                        <a:pt x="52388" y="598170"/>
                        <a:pt x="59055" y="601027"/>
                      </a:cubicBezTo>
                      <a:cubicBezTo>
                        <a:pt x="96203" y="619125"/>
                        <a:pt x="148590" y="637222"/>
                        <a:pt x="207645" y="649605"/>
                      </a:cubicBezTo>
                      <a:cubicBezTo>
                        <a:pt x="257175" y="659130"/>
                        <a:pt x="335280" y="667702"/>
                        <a:pt x="428625" y="655320"/>
                      </a:cubicBezTo>
                      <a:cubicBezTo>
                        <a:pt x="511493" y="643890"/>
                        <a:pt x="594360" y="616268"/>
                        <a:pt x="667703" y="573405"/>
                      </a:cubicBezTo>
                      <a:cubicBezTo>
                        <a:pt x="740092" y="531495"/>
                        <a:pt x="806767" y="474345"/>
                        <a:pt x="858203" y="407670"/>
                      </a:cubicBezTo>
                      <a:cubicBezTo>
                        <a:pt x="905828" y="345758"/>
                        <a:pt x="942023" y="279083"/>
                        <a:pt x="962978" y="213360"/>
                      </a:cubicBezTo>
                      <a:cubicBezTo>
                        <a:pt x="967740" y="201930"/>
                        <a:pt x="970598" y="189547"/>
                        <a:pt x="973455" y="178117"/>
                      </a:cubicBezTo>
                      <a:lnTo>
                        <a:pt x="976312" y="168592"/>
                      </a:lnTo>
                      <a:cubicBezTo>
                        <a:pt x="977265" y="163830"/>
                        <a:pt x="979170" y="158115"/>
                        <a:pt x="980123" y="153352"/>
                      </a:cubicBezTo>
                      <a:cubicBezTo>
                        <a:pt x="982028" y="144780"/>
                        <a:pt x="984885" y="136208"/>
                        <a:pt x="985837" y="127635"/>
                      </a:cubicBezTo>
                      <a:lnTo>
                        <a:pt x="991553" y="90488"/>
                      </a:lnTo>
                      <a:cubicBezTo>
                        <a:pt x="991553" y="86677"/>
                        <a:pt x="992505" y="82867"/>
                        <a:pt x="993458" y="79058"/>
                      </a:cubicBezTo>
                      <a:cubicBezTo>
                        <a:pt x="994410" y="72390"/>
                        <a:pt x="995362" y="65722"/>
                        <a:pt x="995362" y="60008"/>
                      </a:cubicBezTo>
                      <a:lnTo>
                        <a:pt x="998220" y="0"/>
                      </a:lnTo>
                      <a:lnTo>
                        <a:pt x="1008698" y="952"/>
                      </a:lnTo>
                      <a:lnTo>
                        <a:pt x="1005840" y="60960"/>
                      </a:lnTo>
                      <a:cubicBezTo>
                        <a:pt x="1005840" y="67627"/>
                        <a:pt x="1004887" y="74295"/>
                        <a:pt x="1003935" y="81915"/>
                      </a:cubicBezTo>
                      <a:cubicBezTo>
                        <a:pt x="1002983" y="85725"/>
                        <a:pt x="1002983" y="88583"/>
                        <a:pt x="1002030" y="92392"/>
                      </a:cubicBezTo>
                      <a:lnTo>
                        <a:pt x="996315" y="129540"/>
                      </a:lnTo>
                      <a:cubicBezTo>
                        <a:pt x="995362" y="138113"/>
                        <a:pt x="992505" y="146685"/>
                        <a:pt x="990600" y="156210"/>
                      </a:cubicBezTo>
                      <a:cubicBezTo>
                        <a:pt x="989648" y="160972"/>
                        <a:pt x="987742" y="165735"/>
                        <a:pt x="986790" y="171450"/>
                      </a:cubicBezTo>
                      <a:lnTo>
                        <a:pt x="983933" y="180975"/>
                      </a:lnTo>
                      <a:cubicBezTo>
                        <a:pt x="981075" y="192405"/>
                        <a:pt x="978217" y="204788"/>
                        <a:pt x="972503" y="217170"/>
                      </a:cubicBezTo>
                      <a:cubicBezTo>
                        <a:pt x="951548" y="282892"/>
                        <a:pt x="914400" y="351472"/>
                        <a:pt x="865823" y="414338"/>
                      </a:cubicBezTo>
                      <a:cubicBezTo>
                        <a:pt x="813435" y="481965"/>
                        <a:pt x="745808" y="540068"/>
                        <a:pt x="672465" y="582930"/>
                      </a:cubicBezTo>
                      <a:cubicBezTo>
                        <a:pt x="598170" y="625793"/>
                        <a:pt x="514350" y="654368"/>
                        <a:pt x="429578" y="665797"/>
                      </a:cubicBezTo>
                      <a:cubicBezTo>
                        <a:pt x="394335" y="671513"/>
                        <a:pt x="361950" y="672465"/>
                        <a:pt x="333375" y="67246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396B3B7F-807B-46AB-8B8F-5543A577A81A}"/>
                    </a:ext>
                  </a:extLst>
                </p:cNvPr>
                <p:cNvSpPr/>
                <p:nvPr/>
              </p:nvSpPr>
              <p:spPr>
                <a:xfrm>
                  <a:off x="3757613" y="3830003"/>
                  <a:ext cx="533400" cy="323850"/>
                </a:xfrm>
                <a:custGeom>
                  <a:avLst/>
                  <a:gdLst>
                    <a:gd name="connsiteX0" fmla="*/ 1905 w 533400"/>
                    <a:gd name="connsiteY0" fmla="*/ 327660 h 323850"/>
                    <a:gd name="connsiteX1" fmla="*/ 0 w 533400"/>
                    <a:gd name="connsiteY1" fmla="*/ 286702 h 323850"/>
                    <a:gd name="connsiteX2" fmla="*/ 6667 w 533400"/>
                    <a:gd name="connsiteY2" fmla="*/ 286702 h 323850"/>
                    <a:gd name="connsiteX3" fmla="*/ 12383 w 533400"/>
                    <a:gd name="connsiteY3" fmla="*/ 286702 h 323850"/>
                    <a:gd name="connsiteX4" fmla="*/ 24765 w 533400"/>
                    <a:gd name="connsiteY4" fmla="*/ 285750 h 323850"/>
                    <a:gd name="connsiteX5" fmla="*/ 43815 w 533400"/>
                    <a:gd name="connsiteY5" fmla="*/ 282892 h 323850"/>
                    <a:gd name="connsiteX6" fmla="*/ 92392 w 533400"/>
                    <a:gd name="connsiteY6" fmla="*/ 275272 h 323850"/>
                    <a:gd name="connsiteX7" fmla="*/ 284798 w 533400"/>
                    <a:gd name="connsiteY7" fmla="*/ 200977 h 323850"/>
                    <a:gd name="connsiteX8" fmla="*/ 313373 w 533400"/>
                    <a:gd name="connsiteY8" fmla="*/ 183832 h 323850"/>
                    <a:gd name="connsiteX9" fmla="*/ 330517 w 533400"/>
                    <a:gd name="connsiteY9" fmla="*/ 172402 h 323850"/>
                    <a:gd name="connsiteX10" fmla="*/ 375285 w 533400"/>
                    <a:gd name="connsiteY10" fmla="*/ 139065 h 323850"/>
                    <a:gd name="connsiteX11" fmla="*/ 423863 w 533400"/>
                    <a:gd name="connsiteY11" fmla="*/ 94297 h 323850"/>
                    <a:gd name="connsiteX12" fmla="*/ 443865 w 533400"/>
                    <a:gd name="connsiteY12" fmla="*/ 72390 h 323850"/>
                    <a:gd name="connsiteX13" fmla="*/ 481013 w 533400"/>
                    <a:gd name="connsiteY13" fmla="*/ 27622 h 323850"/>
                    <a:gd name="connsiteX14" fmla="*/ 499110 w 533400"/>
                    <a:gd name="connsiteY14" fmla="*/ 3810 h 323850"/>
                    <a:gd name="connsiteX15" fmla="*/ 501967 w 533400"/>
                    <a:gd name="connsiteY15" fmla="*/ 0 h 323850"/>
                    <a:gd name="connsiteX16" fmla="*/ 537210 w 533400"/>
                    <a:gd name="connsiteY16" fmla="*/ 20955 h 323850"/>
                    <a:gd name="connsiteX17" fmla="*/ 531495 w 533400"/>
                    <a:gd name="connsiteY17" fmla="*/ 28575 h 323850"/>
                    <a:gd name="connsiteX18" fmla="*/ 513397 w 533400"/>
                    <a:gd name="connsiteY18" fmla="*/ 52388 h 323850"/>
                    <a:gd name="connsiteX19" fmla="*/ 473392 w 533400"/>
                    <a:gd name="connsiteY19" fmla="*/ 100965 h 323850"/>
                    <a:gd name="connsiteX20" fmla="*/ 446722 w 533400"/>
                    <a:gd name="connsiteY20" fmla="*/ 129540 h 323850"/>
                    <a:gd name="connsiteX21" fmla="*/ 400050 w 533400"/>
                    <a:gd name="connsiteY21" fmla="*/ 172402 h 323850"/>
                    <a:gd name="connsiteX22" fmla="*/ 355283 w 533400"/>
                    <a:gd name="connsiteY22" fmla="*/ 205740 h 323850"/>
                    <a:gd name="connsiteX23" fmla="*/ 333375 w 533400"/>
                    <a:gd name="connsiteY23" fmla="*/ 220027 h 323850"/>
                    <a:gd name="connsiteX24" fmla="*/ 303848 w 533400"/>
                    <a:gd name="connsiteY24" fmla="*/ 238125 h 323850"/>
                    <a:gd name="connsiteX25" fmla="*/ 99060 w 533400"/>
                    <a:gd name="connsiteY25" fmla="*/ 317182 h 323850"/>
                    <a:gd name="connsiteX26" fmla="*/ 47625 w 533400"/>
                    <a:gd name="connsiteY26" fmla="*/ 325755 h 323850"/>
                    <a:gd name="connsiteX27" fmla="*/ 28575 w 533400"/>
                    <a:gd name="connsiteY27" fmla="*/ 328613 h 323850"/>
                    <a:gd name="connsiteX28" fmla="*/ 11430 w 533400"/>
                    <a:gd name="connsiteY28" fmla="*/ 329565 h 323850"/>
                    <a:gd name="connsiteX29" fmla="*/ 6667 w 533400"/>
                    <a:gd name="connsiteY29" fmla="*/ 329565 h 323850"/>
                    <a:gd name="connsiteX30" fmla="*/ 1905 w 533400"/>
                    <a:gd name="connsiteY30" fmla="*/ 32766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3400" h="323850">
                      <a:moveTo>
                        <a:pt x="1905" y="327660"/>
                      </a:moveTo>
                      <a:lnTo>
                        <a:pt x="0" y="286702"/>
                      </a:lnTo>
                      <a:lnTo>
                        <a:pt x="6667" y="286702"/>
                      </a:lnTo>
                      <a:cubicBezTo>
                        <a:pt x="7620" y="286702"/>
                        <a:pt x="9525" y="286702"/>
                        <a:pt x="12383" y="286702"/>
                      </a:cubicBezTo>
                      <a:cubicBezTo>
                        <a:pt x="16192" y="286702"/>
                        <a:pt x="20002" y="286702"/>
                        <a:pt x="24765" y="285750"/>
                      </a:cubicBezTo>
                      <a:cubicBezTo>
                        <a:pt x="29527" y="284797"/>
                        <a:pt x="36195" y="283845"/>
                        <a:pt x="43815" y="282892"/>
                      </a:cubicBezTo>
                      <a:cubicBezTo>
                        <a:pt x="58102" y="280988"/>
                        <a:pt x="74295" y="278130"/>
                        <a:pt x="92392" y="275272"/>
                      </a:cubicBezTo>
                      <a:cubicBezTo>
                        <a:pt x="157163" y="260985"/>
                        <a:pt x="227648" y="234315"/>
                        <a:pt x="284798" y="200977"/>
                      </a:cubicBezTo>
                      <a:lnTo>
                        <a:pt x="313373" y="183832"/>
                      </a:lnTo>
                      <a:cubicBezTo>
                        <a:pt x="320040" y="180022"/>
                        <a:pt x="325755" y="176213"/>
                        <a:pt x="330517" y="172402"/>
                      </a:cubicBezTo>
                      <a:lnTo>
                        <a:pt x="375285" y="139065"/>
                      </a:lnTo>
                      <a:lnTo>
                        <a:pt x="423863" y="94297"/>
                      </a:lnTo>
                      <a:lnTo>
                        <a:pt x="443865" y="72390"/>
                      </a:lnTo>
                      <a:cubicBezTo>
                        <a:pt x="460058" y="56197"/>
                        <a:pt x="471488" y="40005"/>
                        <a:pt x="481013" y="27622"/>
                      </a:cubicBezTo>
                      <a:lnTo>
                        <a:pt x="499110" y="3810"/>
                      </a:lnTo>
                      <a:cubicBezTo>
                        <a:pt x="501015" y="1905"/>
                        <a:pt x="501967" y="0"/>
                        <a:pt x="501967" y="0"/>
                      </a:cubicBezTo>
                      <a:lnTo>
                        <a:pt x="537210" y="20955"/>
                      </a:lnTo>
                      <a:cubicBezTo>
                        <a:pt x="537210" y="20955"/>
                        <a:pt x="535305" y="23813"/>
                        <a:pt x="531495" y="28575"/>
                      </a:cubicBezTo>
                      <a:lnTo>
                        <a:pt x="513397" y="52388"/>
                      </a:lnTo>
                      <a:cubicBezTo>
                        <a:pt x="503872" y="64770"/>
                        <a:pt x="490538" y="82867"/>
                        <a:pt x="473392" y="100965"/>
                      </a:cubicBezTo>
                      <a:lnTo>
                        <a:pt x="446722" y="129540"/>
                      </a:lnTo>
                      <a:lnTo>
                        <a:pt x="400050" y="172402"/>
                      </a:lnTo>
                      <a:lnTo>
                        <a:pt x="355283" y="205740"/>
                      </a:lnTo>
                      <a:cubicBezTo>
                        <a:pt x="348615" y="211455"/>
                        <a:pt x="340995" y="216217"/>
                        <a:pt x="333375" y="220027"/>
                      </a:cubicBezTo>
                      <a:lnTo>
                        <a:pt x="303848" y="238125"/>
                      </a:lnTo>
                      <a:cubicBezTo>
                        <a:pt x="242888" y="273367"/>
                        <a:pt x="168592" y="301942"/>
                        <a:pt x="99060" y="317182"/>
                      </a:cubicBezTo>
                      <a:cubicBezTo>
                        <a:pt x="79058" y="320992"/>
                        <a:pt x="61913" y="323850"/>
                        <a:pt x="47625" y="325755"/>
                      </a:cubicBezTo>
                      <a:cubicBezTo>
                        <a:pt x="40005" y="326707"/>
                        <a:pt x="34290" y="327660"/>
                        <a:pt x="28575" y="328613"/>
                      </a:cubicBezTo>
                      <a:cubicBezTo>
                        <a:pt x="20955" y="329565"/>
                        <a:pt x="16192" y="329565"/>
                        <a:pt x="11430" y="329565"/>
                      </a:cubicBezTo>
                      <a:cubicBezTo>
                        <a:pt x="9525" y="329565"/>
                        <a:pt x="8573" y="329565"/>
                        <a:pt x="6667" y="329565"/>
                      </a:cubicBezTo>
                      <a:lnTo>
                        <a:pt x="1905" y="3276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37536FD-6E70-481C-AF87-CA0CA2FC0476}"/>
                    </a:ext>
                  </a:extLst>
                </p:cNvPr>
                <p:cNvSpPr/>
                <p:nvPr/>
              </p:nvSpPr>
              <p:spPr>
                <a:xfrm>
                  <a:off x="3042285" y="2873692"/>
                  <a:ext cx="342900" cy="1162050"/>
                </a:xfrm>
                <a:custGeom>
                  <a:avLst/>
                  <a:gdLst>
                    <a:gd name="connsiteX0" fmla="*/ 335280 w 342900"/>
                    <a:gd name="connsiteY0" fmla="*/ 1164908 h 1162050"/>
                    <a:gd name="connsiteX1" fmla="*/ 295275 w 342900"/>
                    <a:gd name="connsiteY1" fmla="*/ 1141095 h 1162050"/>
                    <a:gd name="connsiteX2" fmla="*/ 244792 w 342900"/>
                    <a:gd name="connsiteY2" fmla="*/ 1102995 h 1162050"/>
                    <a:gd name="connsiteX3" fmla="*/ 235267 w 342900"/>
                    <a:gd name="connsiteY3" fmla="*/ 1094423 h 1162050"/>
                    <a:gd name="connsiteX4" fmla="*/ 199073 w 342900"/>
                    <a:gd name="connsiteY4" fmla="*/ 1061085 h 1162050"/>
                    <a:gd name="connsiteX5" fmla="*/ 179070 w 342900"/>
                    <a:gd name="connsiteY5" fmla="*/ 1039178 h 1162050"/>
                    <a:gd name="connsiteX6" fmla="*/ 167640 w 342900"/>
                    <a:gd name="connsiteY6" fmla="*/ 1025843 h 1162050"/>
                    <a:gd name="connsiteX7" fmla="*/ 49530 w 342900"/>
                    <a:gd name="connsiteY7" fmla="*/ 835343 h 1162050"/>
                    <a:gd name="connsiteX8" fmla="*/ 0 w 342900"/>
                    <a:gd name="connsiteY8" fmla="*/ 582930 h 1162050"/>
                    <a:gd name="connsiteX9" fmla="*/ 49530 w 342900"/>
                    <a:gd name="connsiteY9" fmla="*/ 330518 h 1162050"/>
                    <a:gd name="connsiteX10" fmla="*/ 167640 w 342900"/>
                    <a:gd name="connsiteY10" fmla="*/ 140018 h 1162050"/>
                    <a:gd name="connsiteX11" fmla="*/ 180023 w 342900"/>
                    <a:gd name="connsiteY11" fmla="*/ 126683 h 1162050"/>
                    <a:gd name="connsiteX12" fmla="*/ 200025 w 342900"/>
                    <a:gd name="connsiteY12" fmla="*/ 104775 h 1162050"/>
                    <a:gd name="connsiteX13" fmla="*/ 237173 w 342900"/>
                    <a:gd name="connsiteY13" fmla="*/ 71438 h 1162050"/>
                    <a:gd name="connsiteX14" fmla="*/ 246698 w 342900"/>
                    <a:gd name="connsiteY14" fmla="*/ 62865 h 1162050"/>
                    <a:gd name="connsiteX15" fmla="*/ 300990 w 342900"/>
                    <a:gd name="connsiteY15" fmla="*/ 22860 h 1162050"/>
                    <a:gd name="connsiteX16" fmla="*/ 338138 w 342900"/>
                    <a:gd name="connsiteY16" fmla="*/ 0 h 1162050"/>
                    <a:gd name="connsiteX17" fmla="*/ 343853 w 342900"/>
                    <a:gd name="connsiteY17" fmla="*/ 8573 h 1162050"/>
                    <a:gd name="connsiteX18" fmla="*/ 300990 w 342900"/>
                    <a:gd name="connsiteY18" fmla="*/ 35243 h 1162050"/>
                    <a:gd name="connsiteX19" fmla="*/ 250508 w 342900"/>
                    <a:gd name="connsiteY19" fmla="*/ 72390 h 1162050"/>
                    <a:gd name="connsiteX20" fmla="*/ 241935 w 342900"/>
                    <a:gd name="connsiteY20" fmla="*/ 80010 h 1162050"/>
                    <a:gd name="connsiteX21" fmla="*/ 205740 w 342900"/>
                    <a:gd name="connsiteY21" fmla="*/ 114300 h 1162050"/>
                    <a:gd name="connsiteX22" fmla="*/ 185738 w 342900"/>
                    <a:gd name="connsiteY22" fmla="*/ 135255 h 1162050"/>
                    <a:gd name="connsiteX23" fmla="*/ 173355 w 342900"/>
                    <a:gd name="connsiteY23" fmla="*/ 148590 h 1162050"/>
                    <a:gd name="connsiteX24" fmla="*/ 57150 w 342900"/>
                    <a:gd name="connsiteY24" fmla="*/ 336233 h 1162050"/>
                    <a:gd name="connsiteX25" fmla="*/ 8572 w 342900"/>
                    <a:gd name="connsiteY25" fmla="*/ 583883 h 1162050"/>
                    <a:gd name="connsiteX26" fmla="*/ 57150 w 342900"/>
                    <a:gd name="connsiteY26" fmla="*/ 831533 h 1162050"/>
                    <a:gd name="connsiteX27" fmla="*/ 173355 w 342900"/>
                    <a:gd name="connsiteY27" fmla="*/ 1019175 h 1162050"/>
                    <a:gd name="connsiteX28" fmla="*/ 184785 w 342900"/>
                    <a:gd name="connsiteY28" fmla="*/ 1032510 h 1162050"/>
                    <a:gd name="connsiteX29" fmla="*/ 204788 w 342900"/>
                    <a:gd name="connsiteY29" fmla="*/ 1053465 h 1162050"/>
                    <a:gd name="connsiteX30" fmla="*/ 240983 w 342900"/>
                    <a:gd name="connsiteY30" fmla="*/ 1086803 h 1162050"/>
                    <a:gd name="connsiteX31" fmla="*/ 249555 w 342900"/>
                    <a:gd name="connsiteY31" fmla="*/ 1094423 h 1162050"/>
                    <a:gd name="connsiteX32" fmla="*/ 301943 w 342900"/>
                    <a:gd name="connsiteY32" fmla="*/ 1133475 h 1162050"/>
                    <a:gd name="connsiteX33" fmla="*/ 339090 w 342900"/>
                    <a:gd name="connsiteY33" fmla="*/ 1156335 h 1162050"/>
                    <a:gd name="connsiteX34" fmla="*/ 335280 w 342900"/>
                    <a:gd name="connsiteY34" fmla="*/ 1164908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2900" h="1162050">
                      <a:moveTo>
                        <a:pt x="335280" y="1164908"/>
                      </a:moveTo>
                      <a:lnTo>
                        <a:pt x="295275" y="1141095"/>
                      </a:lnTo>
                      <a:lnTo>
                        <a:pt x="244792" y="1102995"/>
                      </a:lnTo>
                      <a:cubicBezTo>
                        <a:pt x="240983" y="1100138"/>
                        <a:pt x="238125" y="1097280"/>
                        <a:pt x="235267" y="1094423"/>
                      </a:cubicBezTo>
                      <a:lnTo>
                        <a:pt x="199073" y="1061085"/>
                      </a:lnTo>
                      <a:cubicBezTo>
                        <a:pt x="192405" y="1054418"/>
                        <a:pt x="185738" y="1046798"/>
                        <a:pt x="179070" y="1039178"/>
                      </a:cubicBezTo>
                      <a:cubicBezTo>
                        <a:pt x="175260" y="1034415"/>
                        <a:pt x="171450" y="1030605"/>
                        <a:pt x="167640" y="1025843"/>
                      </a:cubicBezTo>
                      <a:cubicBezTo>
                        <a:pt x="133350" y="985838"/>
                        <a:pt x="84773" y="921068"/>
                        <a:pt x="49530" y="835343"/>
                      </a:cubicBezTo>
                      <a:cubicBezTo>
                        <a:pt x="17145" y="757238"/>
                        <a:pt x="0" y="669608"/>
                        <a:pt x="0" y="582930"/>
                      </a:cubicBezTo>
                      <a:cubicBezTo>
                        <a:pt x="0" y="496253"/>
                        <a:pt x="17145" y="409575"/>
                        <a:pt x="49530" y="330518"/>
                      </a:cubicBezTo>
                      <a:cubicBezTo>
                        <a:pt x="83820" y="244793"/>
                        <a:pt x="132398" y="180023"/>
                        <a:pt x="167640" y="140018"/>
                      </a:cubicBezTo>
                      <a:cubicBezTo>
                        <a:pt x="171450" y="135255"/>
                        <a:pt x="175260" y="131445"/>
                        <a:pt x="180023" y="126683"/>
                      </a:cubicBezTo>
                      <a:cubicBezTo>
                        <a:pt x="186690" y="119063"/>
                        <a:pt x="193358" y="111443"/>
                        <a:pt x="200025" y="104775"/>
                      </a:cubicBezTo>
                      <a:lnTo>
                        <a:pt x="237173" y="71438"/>
                      </a:lnTo>
                      <a:cubicBezTo>
                        <a:pt x="240030" y="68580"/>
                        <a:pt x="242888" y="65723"/>
                        <a:pt x="246698" y="62865"/>
                      </a:cubicBezTo>
                      <a:lnTo>
                        <a:pt x="300990" y="22860"/>
                      </a:lnTo>
                      <a:lnTo>
                        <a:pt x="338138" y="0"/>
                      </a:lnTo>
                      <a:lnTo>
                        <a:pt x="343853" y="8573"/>
                      </a:lnTo>
                      <a:lnTo>
                        <a:pt x="300990" y="35243"/>
                      </a:lnTo>
                      <a:lnTo>
                        <a:pt x="250508" y="72390"/>
                      </a:lnTo>
                      <a:cubicBezTo>
                        <a:pt x="247650" y="74295"/>
                        <a:pt x="244792" y="77153"/>
                        <a:pt x="241935" y="80010"/>
                      </a:cubicBezTo>
                      <a:lnTo>
                        <a:pt x="205740" y="114300"/>
                      </a:lnTo>
                      <a:cubicBezTo>
                        <a:pt x="199073" y="120968"/>
                        <a:pt x="193358" y="127635"/>
                        <a:pt x="185738" y="135255"/>
                      </a:cubicBezTo>
                      <a:cubicBezTo>
                        <a:pt x="181928" y="140018"/>
                        <a:pt x="178117" y="143828"/>
                        <a:pt x="173355" y="148590"/>
                      </a:cubicBezTo>
                      <a:cubicBezTo>
                        <a:pt x="139065" y="187643"/>
                        <a:pt x="91440" y="251460"/>
                        <a:pt x="57150" y="336233"/>
                      </a:cubicBezTo>
                      <a:cubicBezTo>
                        <a:pt x="25718" y="413385"/>
                        <a:pt x="8572" y="499110"/>
                        <a:pt x="8572" y="583883"/>
                      </a:cubicBezTo>
                      <a:cubicBezTo>
                        <a:pt x="8572" y="668655"/>
                        <a:pt x="25718" y="754380"/>
                        <a:pt x="57150" y="831533"/>
                      </a:cubicBezTo>
                      <a:cubicBezTo>
                        <a:pt x="91440" y="916305"/>
                        <a:pt x="139065" y="980123"/>
                        <a:pt x="173355" y="1019175"/>
                      </a:cubicBezTo>
                      <a:cubicBezTo>
                        <a:pt x="177165" y="1023938"/>
                        <a:pt x="180975" y="1027748"/>
                        <a:pt x="184785" y="1032510"/>
                      </a:cubicBezTo>
                      <a:cubicBezTo>
                        <a:pt x="191453" y="1040130"/>
                        <a:pt x="198120" y="1046798"/>
                        <a:pt x="204788" y="1053465"/>
                      </a:cubicBezTo>
                      <a:lnTo>
                        <a:pt x="240983" y="1086803"/>
                      </a:lnTo>
                      <a:cubicBezTo>
                        <a:pt x="243840" y="1089660"/>
                        <a:pt x="246698" y="1092518"/>
                        <a:pt x="249555" y="1094423"/>
                      </a:cubicBezTo>
                      <a:lnTo>
                        <a:pt x="301943" y="1133475"/>
                      </a:lnTo>
                      <a:lnTo>
                        <a:pt x="339090" y="1156335"/>
                      </a:lnTo>
                      <a:lnTo>
                        <a:pt x="335280" y="11649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871B654E-898A-494D-A3F6-A3D14FD52C7C}"/>
                    </a:ext>
                  </a:extLst>
                </p:cNvPr>
                <p:cNvSpPr/>
                <p:nvPr/>
              </p:nvSpPr>
              <p:spPr>
                <a:xfrm>
                  <a:off x="3011805" y="3148965"/>
                  <a:ext cx="104775" cy="609600"/>
                </a:xfrm>
                <a:custGeom>
                  <a:avLst/>
                  <a:gdLst>
                    <a:gd name="connsiteX0" fmla="*/ 71438 w 104775"/>
                    <a:gd name="connsiteY0" fmla="*/ 617220 h 609600"/>
                    <a:gd name="connsiteX1" fmla="*/ 58102 w 104775"/>
                    <a:gd name="connsiteY1" fmla="*/ 589598 h 609600"/>
                    <a:gd name="connsiteX2" fmla="*/ 53340 w 104775"/>
                    <a:gd name="connsiteY2" fmla="*/ 579120 h 609600"/>
                    <a:gd name="connsiteX3" fmla="*/ 34290 w 104775"/>
                    <a:gd name="connsiteY3" fmla="*/ 525780 h 609600"/>
                    <a:gd name="connsiteX4" fmla="*/ 0 w 104775"/>
                    <a:gd name="connsiteY4" fmla="*/ 308610 h 609600"/>
                    <a:gd name="connsiteX5" fmla="*/ 34290 w 104775"/>
                    <a:gd name="connsiteY5" fmla="*/ 92393 h 609600"/>
                    <a:gd name="connsiteX6" fmla="*/ 54292 w 104775"/>
                    <a:gd name="connsiteY6" fmla="*/ 38100 h 609600"/>
                    <a:gd name="connsiteX7" fmla="*/ 59055 w 104775"/>
                    <a:gd name="connsiteY7" fmla="*/ 27623 h 609600"/>
                    <a:gd name="connsiteX8" fmla="*/ 72390 w 104775"/>
                    <a:gd name="connsiteY8" fmla="*/ 0 h 609600"/>
                    <a:gd name="connsiteX9" fmla="*/ 109538 w 104775"/>
                    <a:gd name="connsiteY9" fmla="*/ 18098 h 609600"/>
                    <a:gd name="connsiteX10" fmla="*/ 98107 w 104775"/>
                    <a:gd name="connsiteY10" fmla="*/ 41910 h 609600"/>
                    <a:gd name="connsiteX11" fmla="*/ 96202 w 104775"/>
                    <a:gd name="connsiteY11" fmla="*/ 46673 h 609600"/>
                    <a:gd name="connsiteX12" fmla="*/ 93345 w 104775"/>
                    <a:gd name="connsiteY12" fmla="*/ 53340 h 609600"/>
                    <a:gd name="connsiteX13" fmla="*/ 74295 w 104775"/>
                    <a:gd name="connsiteY13" fmla="*/ 105727 h 609600"/>
                    <a:gd name="connsiteX14" fmla="*/ 41910 w 104775"/>
                    <a:gd name="connsiteY14" fmla="*/ 308610 h 609600"/>
                    <a:gd name="connsiteX15" fmla="*/ 74295 w 104775"/>
                    <a:gd name="connsiteY15" fmla="*/ 512445 h 609600"/>
                    <a:gd name="connsiteX16" fmla="*/ 93345 w 104775"/>
                    <a:gd name="connsiteY16" fmla="*/ 564832 h 609600"/>
                    <a:gd name="connsiteX17" fmla="*/ 96202 w 104775"/>
                    <a:gd name="connsiteY17" fmla="*/ 571500 h 609600"/>
                    <a:gd name="connsiteX18" fmla="*/ 98107 w 104775"/>
                    <a:gd name="connsiteY18" fmla="*/ 576263 h 609600"/>
                    <a:gd name="connsiteX19" fmla="*/ 109538 w 104775"/>
                    <a:gd name="connsiteY19" fmla="*/ 600075 h 609600"/>
                    <a:gd name="connsiteX20" fmla="*/ 71438 w 104775"/>
                    <a:gd name="connsiteY20" fmla="*/ 61722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75" h="609600">
                      <a:moveTo>
                        <a:pt x="71438" y="617220"/>
                      </a:moveTo>
                      <a:lnTo>
                        <a:pt x="58102" y="589598"/>
                      </a:lnTo>
                      <a:cubicBezTo>
                        <a:pt x="56197" y="586740"/>
                        <a:pt x="55245" y="582930"/>
                        <a:pt x="53340" y="579120"/>
                      </a:cubicBezTo>
                      <a:lnTo>
                        <a:pt x="34290" y="525780"/>
                      </a:lnTo>
                      <a:cubicBezTo>
                        <a:pt x="20955" y="483870"/>
                        <a:pt x="0" y="401955"/>
                        <a:pt x="0" y="308610"/>
                      </a:cubicBezTo>
                      <a:cubicBezTo>
                        <a:pt x="0" y="214313"/>
                        <a:pt x="21907" y="132398"/>
                        <a:pt x="34290" y="92393"/>
                      </a:cubicBezTo>
                      <a:lnTo>
                        <a:pt x="54292" y="38100"/>
                      </a:lnTo>
                      <a:cubicBezTo>
                        <a:pt x="56197" y="34290"/>
                        <a:pt x="57150" y="30480"/>
                        <a:pt x="59055" y="27623"/>
                      </a:cubicBezTo>
                      <a:lnTo>
                        <a:pt x="72390" y="0"/>
                      </a:lnTo>
                      <a:lnTo>
                        <a:pt x="109538" y="18098"/>
                      </a:lnTo>
                      <a:lnTo>
                        <a:pt x="98107" y="41910"/>
                      </a:lnTo>
                      <a:cubicBezTo>
                        <a:pt x="97155" y="42863"/>
                        <a:pt x="97155" y="44768"/>
                        <a:pt x="96202" y="46673"/>
                      </a:cubicBezTo>
                      <a:cubicBezTo>
                        <a:pt x="95250" y="48577"/>
                        <a:pt x="94298" y="51435"/>
                        <a:pt x="93345" y="53340"/>
                      </a:cubicBezTo>
                      <a:lnTo>
                        <a:pt x="74295" y="105727"/>
                      </a:lnTo>
                      <a:cubicBezTo>
                        <a:pt x="54292" y="170498"/>
                        <a:pt x="41910" y="244793"/>
                        <a:pt x="41910" y="308610"/>
                      </a:cubicBezTo>
                      <a:cubicBezTo>
                        <a:pt x="41910" y="373380"/>
                        <a:pt x="54292" y="447675"/>
                        <a:pt x="74295" y="512445"/>
                      </a:cubicBezTo>
                      <a:lnTo>
                        <a:pt x="93345" y="564832"/>
                      </a:lnTo>
                      <a:cubicBezTo>
                        <a:pt x="94298" y="566738"/>
                        <a:pt x="95250" y="569595"/>
                        <a:pt x="96202" y="571500"/>
                      </a:cubicBezTo>
                      <a:cubicBezTo>
                        <a:pt x="97155" y="573405"/>
                        <a:pt x="98107" y="574357"/>
                        <a:pt x="98107" y="576263"/>
                      </a:cubicBezTo>
                      <a:lnTo>
                        <a:pt x="109538" y="600075"/>
                      </a:lnTo>
                      <a:lnTo>
                        <a:pt x="71438" y="6172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873298E-74EA-4A5E-81C7-78C1035A5CE6}"/>
                    </a:ext>
                  </a:extLst>
                </p:cNvPr>
                <p:cNvSpPr/>
                <p:nvPr/>
              </p:nvSpPr>
              <p:spPr>
                <a:xfrm>
                  <a:off x="3377565" y="2786148"/>
                  <a:ext cx="1000125" cy="666750"/>
                </a:xfrm>
                <a:custGeom>
                  <a:avLst/>
                  <a:gdLst>
                    <a:gd name="connsiteX0" fmla="*/ 997268 w 1000125"/>
                    <a:gd name="connsiteY0" fmla="*/ 671427 h 666750"/>
                    <a:gd name="connsiteX1" fmla="*/ 994410 w 1000125"/>
                    <a:gd name="connsiteY1" fmla="*/ 611419 h 666750"/>
                    <a:gd name="connsiteX2" fmla="*/ 992505 w 1000125"/>
                    <a:gd name="connsiteY2" fmla="*/ 591417 h 666750"/>
                    <a:gd name="connsiteX3" fmla="*/ 990600 w 1000125"/>
                    <a:gd name="connsiteY3" fmla="*/ 579987 h 666750"/>
                    <a:gd name="connsiteX4" fmla="*/ 984885 w 1000125"/>
                    <a:gd name="connsiteY4" fmla="*/ 542839 h 666750"/>
                    <a:gd name="connsiteX5" fmla="*/ 979170 w 1000125"/>
                    <a:gd name="connsiteY5" fmla="*/ 517122 h 666750"/>
                    <a:gd name="connsiteX6" fmla="*/ 975360 w 1000125"/>
                    <a:gd name="connsiteY6" fmla="*/ 501882 h 666750"/>
                    <a:gd name="connsiteX7" fmla="*/ 972503 w 1000125"/>
                    <a:gd name="connsiteY7" fmla="*/ 492357 h 666750"/>
                    <a:gd name="connsiteX8" fmla="*/ 962025 w 1000125"/>
                    <a:gd name="connsiteY8" fmla="*/ 458067 h 666750"/>
                    <a:gd name="connsiteX9" fmla="*/ 857250 w 1000125"/>
                    <a:gd name="connsiteY9" fmla="*/ 263757 h 666750"/>
                    <a:gd name="connsiteX10" fmla="*/ 666750 w 1000125"/>
                    <a:gd name="connsiteY10" fmla="*/ 98022 h 666750"/>
                    <a:gd name="connsiteX11" fmla="*/ 427673 w 1000125"/>
                    <a:gd name="connsiteY11" fmla="*/ 16107 h 666750"/>
                    <a:gd name="connsiteX12" fmla="*/ 206693 w 1000125"/>
                    <a:gd name="connsiteY12" fmla="*/ 21822 h 666750"/>
                    <a:gd name="connsiteX13" fmla="*/ 58103 w 1000125"/>
                    <a:gd name="connsiteY13" fmla="*/ 70399 h 666750"/>
                    <a:gd name="connsiteX14" fmla="*/ 40005 w 1000125"/>
                    <a:gd name="connsiteY14" fmla="*/ 78972 h 666750"/>
                    <a:gd name="connsiteX15" fmla="*/ 18098 w 1000125"/>
                    <a:gd name="connsiteY15" fmla="*/ 89449 h 666750"/>
                    <a:gd name="connsiteX16" fmla="*/ 4763 w 1000125"/>
                    <a:gd name="connsiteY16" fmla="*/ 97069 h 666750"/>
                    <a:gd name="connsiteX17" fmla="*/ 0 w 1000125"/>
                    <a:gd name="connsiteY17" fmla="*/ 90402 h 666750"/>
                    <a:gd name="connsiteX18" fmla="*/ 13335 w 1000125"/>
                    <a:gd name="connsiteY18" fmla="*/ 81829 h 666750"/>
                    <a:gd name="connsiteX19" fmla="*/ 36195 w 1000125"/>
                    <a:gd name="connsiteY19" fmla="*/ 70399 h 666750"/>
                    <a:gd name="connsiteX20" fmla="*/ 54293 w 1000125"/>
                    <a:gd name="connsiteY20" fmla="*/ 61827 h 666750"/>
                    <a:gd name="connsiteX21" fmla="*/ 204788 w 1000125"/>
                    <a:gd name="connsiteY21" fmla="*/ 12297 h 666750"/>
                    <a:gd name="connsiteX22" fmla="*/ 428625 w 1000125"/>
                    <a:gd name="connsiteY22" fmla="*/ 6582 h 666750"/>
                    <a:gd name="connsiteX23" fmla="*/ 671513 w 1000125"/>
                    <a:gd name="connsiteY23" fmla="*/ 89449 h 666750"/>
                    <a:gd name="connsiteX24" fmla="*/ 864870 w 1000125"/>
                    <a:gd name="connsiteY24" fmla="*/ 258042 h 666750"/>
                    <a:gd name="connsiteX25" fmla="*/ 971550 w 1000125"/>
                    <a:gd name="connsiteY25" fmla="*/ 455209 h 666750"/>
                    <a:gd name="connsiteX26" fmla="*/ 982028 w 1000125"/>
                    <a:gd name="connsiteY26" fmla="*/ 490452 h 666750"/>
                    <a:gd name="connsiteX27" fmla="*/ 984885 w 1000125"/>
                    <a:gd name="connsiteY27" fmla="*/ 499977 h 666750"/>
                    <a:gd name="connsiteX28" fmla="*/ 988695 w 1000125"/>
                    <a:gd name="connsiteY28" fmla="*/ 515217 h 666750"/>
                    <a:gd name="connsiteX29" fmla="*/ 994410 w 1000125"/>
                    <a:gd name="connsiteY29" fmla="*/ 541887 h 666750"/>
                    <a:gd name="connsiteX30" fmla="*/ 1000125 w 1000125"/>
                    <a:gd name="connsiteY30" fmla="*/ 579034 h 666750"/>
                    <a:gd name="connsiteX31" fmla="*/ 1002030 w 1000125"/>
                    <a:gd name="connsiteY31" fmla="*/ 589512 h 666750"/>
                    <a:gd name="connsiteX32" fmla="*/ 1003935 w 1000125"/>
                    <a:gd name="connsiteY32" fmla="*/ 610467 h 666750"/>
                    <a:gd name="connsiteX33" fmla="*/ 1006793 w 1000125"/>
                    <a:gd name="connsiteY33" fmla="*/ 670474 h 666750"/>
                    <a:gd name="connsiteX34" fmla="*/ 997268 w 1000125"/>
                    <a:gd name="connsiteY34" fmla="*/ 67142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125" h="666750">
                      <a:moveTo>
                        <a:pt x="997268" y="671427"/>
                      </a:moveTo>
                      <a:lnTo>
                        <a:pt x="994410" y="611419"/>
                      </a:lnTo>
                      <a:cubicBezTo>
                        <a:pt x="994410" y="604752"/>
                        <a:pt x="993457" y="599037"/>
                        <a:pt x="992505" y="591417"/>
                      </a:cubicBezTo>
                      <a:cubicBezTo>
                        <a:pt x="991553" y="587607"/>
                        <a:pt x="991553" y="583797"/>
                        <a:pt x="990600" y="579987"/>
                      </a:cubicBezTo>
                      <a:lnTo>
                        <a:pt x="984885" y="542839"/>
                      </a:lnTo>
                      <a:cubicBezTo>
                        <a:pt x="983932" y="534267"/>
                        <a:pt x="981075" y="526647"/>
                        <a:pt x="979170" y="517122"/>
                      </a:cubicBezTo>
                      <a:cubicBezTo>
                        <a:pt x="978218" y="512359"/>
                        <a:pt x="976313" y="506644"/>
                        <a:pt x="975360" y="501882"/>
                      </a:cubicBezTo>
                      <a:lnTo>
                        <a:pt x="972503" y="492357"/>
                      </a:lnTo>
                      <a:cubicBezTo>
                        <a:pt x="969645" y="480927"/>
                        <a:pt x="966788" y="469497"/>
                        <a:pt x="962025" y="458067"/>
                      </a:cubicBezTo>
                      <a:cubicBezTo>
                        <a:pt x="941070" y="392344"/>
                        <a:pt x="904875" y="324717"/>
                        <a:pt x="857250" y="263757"/>
                      </a:cubicBezTo>
                      <a:cubicBezTo>
                        <a:pt x="805815" y="197082"/>
                        <a:pt x="739140" y="139932"/>
                        <a:pt x="666750" y="98022"/>
                      </a:cubicBezTo>
                      <a:cubicBezTo>
                        <a:pt x="593408" y="55159"/>
                        <a:pt x="511493" y="27537"/>
                        <a:pt x="427673" y="16107"/>
                      </a:cubicBezTo>
                      <a:cubicBezTo>
                        <a:pt x="334328" y="3724"/>
                        <a:pt x="256223" y="12297"/>
                        <a:pt x="206693" y="21822"/>
                      </a:cubicBezTo>
                      <a:cubicBezTo>
                        <a:pt x="147638" y="35157"/>
                        <a:pt x="95250" y="52302"/>
                        <a:pt x="58103" y="70399"/>
                      </a:cubicBezTo>
                      <a:cubicBezTo>
                        <a:pt x="51435" y="73257"/>
                        <a:pt x="45720" y="76114"/>
                        <a:pt x="40005" y="78972"/>
                      </a:cubicBezTo>
                      <a:cubicBezTo>
                        <a:pt x="31433" y="82782"/>
                        <a:pt x="23813" y="86592"/>
                        <a:pt x="18098" y="89449"/>
                      </a:cubicBezTo>
                      <a:lnTo>
                        <a:pt x="4763" y="97069"/>
                      </a:lnTo>
                      <a:lnTo>
                        <a:pt x="0" y="90402"/>
                      </a:lnTo>
                      <a:lnTo>
                        <a:pt x="13335" y="81829"/>
                      </a:lnTo>
                      <a:cubicBezTo>
                        <a:pt x="19050" y="78972"/>
                        <a:pt x="26670" y="75162"/>
                        <a:pt x="36195" y="70399"/>
                      </a:cubicBezTo>
                      <a:cubicBezTo>
                        <a:pt x="41910" y="67542"/>
                        <a:pt x="47625" y="64684"/>
                        <a:pt x="54293" y="61827"/>
                      </a:cubicBezTo>
                      <a:cubicBezTo>
                        <a:pt x="92393" y="42777"/>
                        <a:pt x="145733" y="25632"/>
                        <a:pt x="204788" y="12297"/>
                      </a:cubicBezTo>
                      <a:cubicBezTo>
                        <a:pt x="255270" y="2772"/>
                        <a:pt x="334328" y="-6753"/>
                        <a:pt x="428625" y="6582"/>
                      </a:cubicBezTo>
                      <a:cubicBezTo>
                        <a:pt x="513398" y="18012"/>
                        <a:pt x="597218" y="46587"/>
                        <a:pt x="671513" y="89449"/>
                      </a:cubicBezTo>
                      <a:cubicBezTo>
                        <a:pt x="745807" y="132312"/>
                        <a:pt x="812482" y="190414"/>
                        <a:pt x="864870" y="258042"/>
                      </a:cubicBezTo>
                      <a:cubicBezTo>
                        <a:pt x="913448" y="320907"/>
                        <a:pt x="950595" y="388534"/>
                        <a:pt x="971550" y="455209"/>
                      </a:cubicBezTo>
                      <a:cubicBezTo>
                        <a:pt x="976313" y="466639"/>
                        <a:pt x="979170" y="479022"/>
                        <a:pt x="982028" y="490452"/>
                      </a:cubicBezTo>
                      <a:lnTo>
                        <a:pt x="984885" y="499977"/>
                      </a:lnTo>
                      <a:cubicBezTo>
                        <a:pt x="985838" y="505692"/>
                        <a:pt x="987743" y="510454"/>
                        <a:pt x="988695" y="515217"/>
                      </a:cubicBezTo>
                      <a:cubicBezTo>
                        <a:pt x="991553" y="524742"/>
                        <a:pt x="993457" y="533314"/>
                        <a:pt x="994410" y="541887"/>
                      </a:cubicBezTo>
                      <a:lnTo>
                        <a:pt x="1000125" y="579034"/>
                      </a:lnTo>
                      <a:cubicBezTo>
                        <a:pt x="1001078" y="582844"/>
                        <a:pt x="1001078" y="586654"/>
                        <a:pt x="1002030" y="589512"/>
                      </a:cubicBezTo>
                      <a:cubicBezTo>
                        <a:pt x="1002982" y="597132"/>
                        <a:pt x="1004888" y="603799"/>
                        <a:pt x="1003935" y="610467"/>
                      </a:cubicBezTo>
                      <a:lnTo>
                        <a:pt x="1006793" y="670474"/>
                      </a:lnTo>
                      <a:lnTo>
                        <a:pt x="997268" y="6714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E929431-9468-47E9-9F58-FA63CCDB4C99}"/>
                    </a:ext>
                  </a:extLst>
                </p:cNvPr>
                <p:cNvSpPr/>
                <p:nvPr/>
              </p:nvSpPr>
              <p:spPr>
                <a:xfrm>
                  <a:off x="3757613" y="2758440"/>
                  <a:ext cx="533400" cy="333375"/>
                </a:xfrm>
                <a:custGeom>
                  <a:avLst/>
                  <a:gdLst>
                    <a:gd name="connsiteX0" fmla="*/ 519113 w 533400"/>
                    <a:gd name="connsiteY0" fmla="*/ 340043 h 333375"/>
                    <a:gd name="connsiteX1" fmla="*/ 503872 w 533400"/>
                    <a:gd name="connsiteY1" fmla="*/ 330518 h 333375"/>
                    <a:gd name="connsiteX2" fmla="*/ 501015 w 533400"/>
                    <a:gd name="connsiteY2" fmla="*/ 326708 h 333375"/>
                    <a:gd name="connsiteX3" fmla="*/ 482917 w 533400"/>
                    <a:gd name="connsiteY3" fmla="*/ 301943 h 333375"/>
                    <a:gd name="connsiteX4" fmla="*/ 446722 w 533400"/>
                    <a:gd name="connsiteY4" fmla="*/ 258127 h 333375"/>
                    <a:gd name="connsiteX5" fmla="*/ 415290 w 533400"/>
                    <a:gd name="connsiteY5" fmla="*/ 224790 h 333375"/>
                    <a:gd name="connsiteX6" fmla="*/ 377190 w 533400"/>
                    <a:gd name="connsiteY6" fmla="*/ 190500 h 333375"/>
                    <a:gd name="connsiteX7" fmla="*/ 333375 w 533400"/>
                    <a:gd name="connsiteY7" fmla="*/ 157163 h 333375"/>
                    <a:gd name="connsiteX8" fmla="*/ 315278 w 533400"/>
                    <a:gd name="connsiteY8" fmla="*/ 144780 h 333375"/>
                    <a:gd name="connsiteX9" fmla="*/ 285750 w 533400"/>
                    <a:gd name="connsiteY9" fmla="*/ 126683 h 333375"/>
                    <a:gd name="connsiteX10" fmla="*/ 93345 w 533400"/>
                    <a:gd name="connsiteY10" fmla="*/ 52388 h 333375"/>
                    <a:gd name="connsiteX11" fmla="*/ 44767 w 533400"/>
                    <a:gd name="connsiteY11" fmla="*/ 44768 h 333375"/>
                    <a:gd name="connsiteX12" fmla="*/ 24765 w 533400"/>
                    <a:gd name="connsiteY12" fmla="*/ 41910 h 333375"/>
                    <a:gd name="connsiteX13" fmla="*/ 13335 w 533400"/>
                    <a:gd name="connsiteY13" fmla="*/ 40958 h 333375"/>
                    <a:gd name="connsiteX14" fmla="*/ 6667 w 533400"/>
                    <a:gd name="connsiteY14" fmla="*/ 40958 h 333375"/>
                    <a:gd name="connsiteX15" fmla="*/ 0 w 533400"/>
                    <a:gd name="connsiteY15" fmla="*/ 40958 h 333375"/>
                    <a:gd name="connsiteX16" fmla="*/ 1905 w 533400"/>
                    <a:gd name="connsiteY16" fmla="*/ 0 h 333375"/>
                    <a:gd name="connsiteX17" fmla="*/ 8573 w 533400"/>
                    <a:gd name="connsiteY17" fmla="*/ 0 h 333375"/>
                    <a:gd name="connsiteX18" fmla="*/ 13335 w 533400"/>
                    <a:gd name="connsiteY18" fmla="*/ 0 h 333375"/>
                    <a:gd name="connsiteX19" fmla="*/ 29527 w 533400"/>
                    <a:gd name="connsiteY19" fmla="*/ 952 h 333375"/>
                    <a:gd name="connsiteX20" fmla="*/ 49530 w 533400"/>
                    <a:gd name="connsiteY20" fmla="*/ 3810 h 333375"/>
                    <a:gd name="connsiteX21" fmla="*/ 100013 w 533400"/>
                    <a:gd name="connsiteY21" fmla="*/ 12383 h 333375"/>
                    <a:gd name="connsiteX22" fmla="*/ 304800 w 533400"/>
                    <a:gd name="connsiteY22" fmla="*/ 91440 h 333375"/>
                    <a:gd name="connsiteX23" fmla="*/ 334328 w 533400"/>
                    <a:gd name="connsiteY23" fmla="*/ 109538 h 333375"/>
                    <a:gd name="connsiteX24" fmla="*/ 356235 w 533400"/>
                    <a:gd name="connsiteY24" fmla="*/ 124777 h 333375"/>
                    <a:gd name="connsiteX25" fmla="*/ 401955 w 533400"/>
                    <a:gd name="connsiteY25" fmla="*/ 159068 h 333375"/>
                    <a:gd name="connsiteX26" fmla="*/ 459105 w 533400"/>
                    <a:gd name="connsiteY26" fmla="*/ 213360 h 333375"/>
                    <a:gd name="connsiteX27" fmla="*/ 474345 w 533400"/>
                    <a:gd name="connsiteY27" fmla="*/ 230505 h 333375"/>
                    <a:gd name="connsiteX28" fmla="*/ 514350 w 533400"/>
                    <a:gd name="connsiteY28" fmla="*/ 278130 h 333375"/>
                    <a:gd name="connsiteX29" fmla="*/ 532447 w 533400"/>
                    <a:gd name="connsiteY29" fmla="*/ 301943 h 333375"/>
                    <a:gd name="connsiteX30" fmla="*/ 537210 w 533400"/>
                    <a:gd name="connsiteY30" fmla="*/ 308610 h 333375"/>
                    <a:gd name="connsiteX31" fmla="*/ 520065 w 533400"/>
                    <a:gd name="connsiteY31" fmla="*/ 320040 h 333375"/>
                    <a:gd name="connsiteX32" fmla="*/ 519113 w 533400"/>
                    <a:gd name="connsiteY32" fmla="*/ 340043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3400" h="333375">
                      <a:moveTo>
                        <a:pt x="519113" y="340043"/>
                      </a:moveTo>
                      <a:lnTo>
                        <a:pt x="503872" y="330518"/>
                      </a:lnTo>
                      <a:cubicBezTo>
                        <a:pt x="503872" y="330518"/>
                        <a:pt x="502920" y="328613"/>
                        <a:pt x="501015" y="326708"/>
                      </a:cubicBezTo>
                      <a:lnTo>
                        <a:pt x="482917" y="301943"/>
                      </a:lnTo>
                      <a:cubicBezTo>
                        <a:pt x="473392" y="289560"/>
                        <a:pt x="461963" y="273368"/>
                        <a:pt x="446722" y="258127"/>
                      </a:cubicBezTo>
                      <a:lnTo>
                        <a:pt x="415290" y="224790"/>
                      </a:lnTo>
                      <a:lnTo>
                        <a:pt x="377190" y="190500"/>
                      </a:lnTo>
                      <a:lnTo>
                        <a:pt x="333375" y="157163"/>
                      </a:lnTo>
                      <a:cubicBezTo>
                        <a:pt x="327660" y="152400"/>
                        <a:pt x="321945" y="148590"/>
                        <a:pt x="315278" y="144780"/>
                      </a:cubicBezTo>
                      <a:lnTo>
                        <a:pt x="285750" y="126683"/>
                      </a:lnTo>
                      <a:cubicBezTo>
                        <a:pt x="229552" y="93345"/>
                        <a:pt x="159067" y="66675"/>
                        <a:pt x="93345" y="52388"/>
                      </a:cubicBezTo>
                      <a:cubicBezTo>
                        <a:pt x="75248" y="49530"/>
                        <a:pt x="59055" y="46673"/>
                        <a:pt x="44767" y="44768"/>
                      </a:cubicBezTo>
                      <a:cubicBezTo>
                        <a:pt x="37148" y="43815"/>
                        <a:pt x="30480" y="42863"/>
                        <a:pt x="24765" y="41910"/>
                      </a:cubicBezTo>
                      <a:cubicBezTo>
                        <a:pt x="20955" y="41910"/>
                        <a:pt x="16192" y="40958"/>
                        <a:pt x="13335" y="40958"/>
                      </a:cubicBezTo>
                      <a:cubicBezTo>
                        <a:pt x="11430" y="40958"/>
                        <a:pt x="8573" y="40958"/>
                        <a:pt x="6667" y="40958"/>
                      </a:cubicBezTo>
                      <a:lnTo>
                        <a:pt x="0" y="40958"/>
                      </a:lnTo>
                      <a:lnTo>
                        <a:pt x="1905" y="0"/>
                      </a:lnTo>
                      <a:lnTo>
                        <a:pt x="8573" y="0"/>
                      </a:lnTo>
                      <a:cubicBezTo>
                        <a:pt x="10477" y="0"/>
                        <a:pt x="12383" y="0"/>
                        <a:pt x="13335" y="0"/>
                      </a:cubicBezTo>
                      <a:cubicBezTo>
                        <a:pt x="18098" y="0"/>
                        <a:pt x="22860" y="0"/>
                        <a:pt x="29527" y="952"/>
                      </a:cubicBezTo>
                      <a:cubicBezTo>
                        <a:pt x="36195" y="1905"/>
                        <a:pt x="42863" y="2858"/>
                        <a:pt x="49530" y="3810"/>
                      </a:cubicBezTo>
                      <a:cubicBezTo>
                        <a:pt x="63817" y="5715"/>
                        <a:pt x="80963" y="8573"/>
                        <a:pt x="100013" y="12383"/>
                      </a:cubicBezTo>
                      <a:cubicBezTo>
                        <a:pt x="170498" y="27623"/>
                        <a:pt x="244792" y="56198"/>
                        <a:pt x="304800" y="91440"/>
                      </a:cubicBezTo>
                      <a:lnTo>
                        <a:pt x="334328" y="109538"/>
                      </a:lnTo>
                      <a:cubicBezTo>
                        <a:pt x="341947" y="114300"/>
                        <a:pt x="349567" y="118110"/>
                        <a:pt x="356235" y="124777"/>
                      </a:cubicBezTo>
                      <a:lnTo>
                        <a:pt x="401955" y="159068"/>
                      </a:lnTo>
                      <a:lnTo>
                        <a:pt x="459105" y="213360"/>
                      </a:lnTo>
                      <a:lnTo>
                        <a:pt x="474345" y="230505"/>
                      </a:lnTo>
                      <a:cubicBezTo>
                        <a:pt x="491490" y="247650"/>
                        <a:pt x="504825" y="265748"/>
                        <a:pt x="514350" y="278130"/>
                      </a:cubicBezTo>
                      <a:lnTo>
                        <a:pt x="532447" y="301943"/>
                      </a:lnTo>
                      <a:cubicBezTo>
                        <a:pt x="535305" y="305753"/>
                        <a:pt x="537210" y="308610"/>
                        <a:pt x="537210" y="308610"/>
                      </a:cubicBezTo>
                      <a:lnTo>
                        <a:pt x="520065" y="320040"/>
                      </a:lnTo>
                      <a:lnTo>
                        <a:pt x="519113" y="3400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39BD6957-23D5-4248-8215-0A62DCBAB917}"/>
                    </a:ext>
                  </a:extLst>
                </p:cNvPr>
                <p:cNvSpPr/>
                <p:nvPr/>
              </p:nvSpPr>
              <p:spPr>
                <a:xfrm>
                  <a:off x="3458527" y="3457575"/>
                  <a:ext cx="762000" cy="504825"/>
                </a:xfrm>
                <a:custGeom>
                  <a:avLst/>
                  <a:gdLst>
                    <a:gd name="connsiteX0" fmla="*/ 253365 w 762000"/>
                    <a:gd name="connsiteY0" fmla="*/ 508635 h 504825"/>
                    <a:gd name="connsiteX1" fmla="*/ 155258 w 762000"/>
                    <a:gd name="connsiteY1" fmla="*/ 499110 h 504825"/>
                    <a:gd name="connsiteX2" fmla="*/ 40958 w 762000"/>
                    <a:gd name="connsiteY2" fmla="*/ 461010 h 504825"/>
                    <a:gd name="connsiteX3" fmla="*/ 27623 w 762000"/>
                    <a:gd name="connsiteY3" fmla="*/ 454342 h 504825"/>
                    <a:gd name="connsiteX4" fmla="*/ 10477 w 762000"/>
                    <a:gd name="connsiteY4" fmla="*/ 445770 h 504825"/>
                    <a:gd name="connsiteX5" fmla="*/ 0 w 762000"/>
                    <a:gd name="connsiteY5" fmla="*/ 439103 h 504825"/>
                    <a:gd name="connsiteX6" fmla="*/ 3810 w 762000"/>
                    <a:gd name="connsiteY6" fmla="*/ 433388 h 504825"/>
                    <a:gd name="connsiteX7" fmla="*/ 14288 w 762000"/>
                    <a:gd name="connsiteY7" fmla="*/ 440055 h 504825"/>
                    <a:gd name="connsiteX8" fmla="*/ 30480 w 762000"/>
                    <a:gd name="connsiteY8" fmla="*/ 448628 h 504825"/>
                    <a:gd name="connsiteX9" fmla="*/ 43815 w 762000"/>
                    <a:gd name="connsiteY9" fmla="*/ 455295 h 504825"/>
                    <a:gd name="connsiteX10" fmla="*/ 157163 w 762000"/>
                    <a:gd name="connsiteY10" fmla="*/ 492442 h 504825"/>
                    <a:gd name="connsiteX11" fmla="*/ 324803 w 762000"/>
                    <a:gd name="connsiteY11" fmla="*/ 497205 h 504825"/>
                    <a:gd name="connsiteX12" fmla="*/ 506730 w 762000"/>
                    <a:gd name="connsiteY12" fmla="*/ 435292 h 504825"/>
                    <a:gd name="connsiteX13" fmla="*/ 651510 w 762000"/>
                    <a:gd name="connsiteY13" fmla="*/ 309563 h 504825"/>
                    <a:gd name="connsiteX14" fmla="*/ 731520 w 762000"/>
                    <a:gd name="connsiteY14" fmla="*/ 161925 h 504825"/>
                    <a:gd name="connsiteX15" fmla="*/ 740093 w 762000"/>
                    <a:gd name="connsiteY15" fmla="*/ 135255 h 504825"/>
                    <a:gd name="connsiteX16" fmla="*/ 741998 w 762000"/>
                    <a:gd name="connsiteY16" fmla="*/ 127635 h 504825"/>
                    <a:gd name="connsiteX17" fmla="*/ 744855 w 762000"/>
                    <a:gd name="connsiteY17" fmla="*/ 116205 h 504825"/>
                    <a:gd name="connsiteX18" fmla="*/ 749618 w 762000"/>
                    <a:gd name="connsiteY18" fmla="*/ 97155 h 504825"/>
                    <a:gd name="connsiteX19" fmla="*/ 752475 w 762000"/>
                    <a:gd name="connsiteY19" fmla="*/ 76200 h 504825"/>
                    <a:gd name="connsiteX20" fmla="*/ 756285 w 762000"/>
                    <a:gd name="connsiteY20" fmla="*/ 45720 h 504825"/>
                    <a:gd name="connsiteX21" fmla="*/ 758190 w 762000"/>
                    <a:gd name="connsiteY21" fmla="*/ 0 h 504825"/>
                    <a:gd name="connsiteX22" fmla="*/ 764857 w 762000"/>
                    <a:gd name="connsiteY22" fmla="*/ 0 h 504825"/>
                    <a:gd name="connsiteX23" fmla="*/ 762953 w 762000"/>
                    <a:gd name="connsiteY23" fmla="*/ 45720 h 504825"/>
                    <a:gd name="connsiteX24" fmla="*/ 759143 w 762000"/>
                    <a:gd name="connsiteY24" fmla="*/ 77153 h 504825"/>
                    <a:gd name="connsiteX25" fmla="*/ 756285 w 762000"/>
                    <a:gd name="connsiteY25" fmla="*/ 98108 h 504825"/>
                    <a:gd name="connsiteX26" fmla="*/ 751523 w 762000"/>
                    <a:gd name="connsiteY26" fmla="*/ 118110 h 504825"/>
                    <a:gd name="connsiteX27" fmla="*/ 748665 w 762000"/>
                    <a:gd name="connsiteY27" fmla="*/ 129540 h 504825"/>
                    <a:gd name="connsiteX28" fmla="*/ 746760 w 762000"/>
                    <a:gd name="connsiteY28" fmla="*/ 137160 h 504825"/>
                    <a:gd name="connsiteX29" fmla="*/ 738188 w 762000"/>
                    <a:gd name="connsiteY29" fmla="*/ 164783 h 504825"/>
                    <a:gd name="connsiteX30" fmla="*/ 657225 w 762000"/>
                    <a:gd name="connsiteY30" fmla="*/ 314325 h 504825"/>
                    <a:gd name="connsiteX31" fmla="*/ 510540 w 762000"/>
                    <a:gd name="connsiteY31" fmla="*/ 441960 h 504825"/>
                    <a:gd name="connsiteX32" fmla="*/ 326708 w 762000"/>
                    <a:gd name="connsiteY32" fmla="*/ 504825 h 504825"/>
                    <a:gd name="connsiteX33" fmla="*/ 253365 w 762000"/>
                    <a:gd name="connsiteY33" fmla="*/ 50863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2000" h="504825">
                      <a:moveTo>
                        <a:pt x="253365" y="508635"/>
                      </a:moveTo>
                      <a:cubicBezTo>
                        <a:pt x="213360" y="508635"/>
                        <a:pt x="179070" y="503872"/>
                        <a:pt x="155258" y="499110"/>
                      </a:cubicBezTo>
                      <a:cubicBezTo>
                        <a:pt x="110490" y="488633"/>
                        <a:pt x="69533" y="475297"/>
                        <a:pt x="40958" y="461010"/>
                      </a:cubicBezTo>
                      <a:cubicBezTo>
                        <a:pt x="36195" y="459105"/>
                        <a:pt x="31433" y="456247"/>
                        <a:pt x="27623" y="454342"/>
                      </a:cubicBezTo>
                      <a:cubicBezTo>
                        <a:pt x="20955" y="451485"/>
                        <a:pt x="15240" y="448628"/>
                        <a:pt x="10477" y="445770"/>
                      </a:cubicBezTo>
                      <a:lnTo>
                        <a:pt x="0" y="439103"/>
                      </a:lnTo>
                      <a:lnTo>
                        <a:pt x="3810" y="433388"/>
                      </a:lnTo>
                      <a:lnTo>
                        <a:pt x="14288" y="440055"/>
                      </a:lnTo>
                      <a:cubicBezTo>
                        <a:pt x="18098" y="441960"/>
                        <a:pt x="23813" y="444817"/>
                        <a:pt x="30480" y="448628"/>
                      </a:cubicBezTo>
                      <a:cubicBezTo>
                        <a:pt x="34290" y="450533"/>
                        <a:pt x="39052" y="452438"/>
                        <a:pt x="43815" y="455295"/>
                      </a:cubicBezTo>
                      <a:cubicBezTo>
                        <a:pt x="72390" y="469583"/>
                        <a:pt x="112395" y="482917"/>
                        <a:pt x="157163" y="492442"/>
                      </a:cubicBezTo>
                      <a:cubicBezTo>
                        <a:pt x="194310" y="500063"/>
                        <a:pt x="254318" y="506730"/>
                        <a:pt x="324803" y="497205"/>
                      </a:cubicBezTo>
                      <a:cubicBezTo>
                        <a:pt x="388620" y="488633"/>
                        <a:pt x="450533" y="466725"/>
                        <a:pt x="506730" y="435292"/>
                      </a:cubicBezTo>
                      <a:cubicBezTo>
                        <a:pt x="561975" y="403860"/>
                        <a:pt x="612458" y="360045"/>
                        <a:pt x="651510" y="309563"/>
                      </a:cubicBezTo>
                      <a:cubicBezTo>
                        <a:pt x="687705" y="262890"/>
                        <a:pt x="715328" y="211455"/>
                        <a:pt x="731520" y="161925"/>
                      </a:cubicBezTo>
                      <a:cubicBezTo>
                        <a:pt x="735330" y="152400"/>
                        <a:pt x="737235" y="143828"/>
                        <a:pt x="740093" y="135255"/>
                      </a:cubicBezTo>
                      <a:cubicBezTo>
                        <a:pt x="741045" y="132397"/>
                        <a:pt x="741045" y="130492"/>
                        <a:pt x="741998" y="127635"/>
                      </a:cubicBezTo>
                      <a:cubicBezTo>
                        <a:pt x="742950" y="123825"/>
                        <a:pt x="743903" y="120015"/>
                        <a:pt x="744855" y="116205"/>
                      </a:cubicBezTo>
                      <a:cubicBezTo>
                        <a:pt x="746760" y="109538"/>
                        <a:pt x="748665" y="102870"/>
                        <a:pt x="749618" y="97155"/>
                      </a:cubicBezTo>
                      <a:cubicBezTo>
                        <a:pt x="750570" y="89535"/>
                        <a:pt x="751523" y="82867"/>
                        <a:pt x="752475" y="76200"/>
                      </a:cubicBezTo>
                      <a:cubicBezTo>
                        <a:pt x="754380" y="64770"/>
                        <a:pt x="756285" y="54292"/>
                        <a:pt x="756285" y="45720"/>
                      </a:cubicBezTo>
                      <a:lnTo>
                        <a:pt x="758190" y="0"/>
                      </a:lnTo>
                      <a:lnTo>
                        <a:pt x="764857" y="0"/>
                      </a:lnTo>
                      <a:lnTo>
                        <a:pt x="762953" y="45720"/>
                      </a:lnTo>
                      <a:cubicBezTo>
                        <a:pt x="762000" y="55245"/>
                        <a:pt x="761048" y="65722"/>
                        <a:pt x="759143" y="77153"/>
                      </a:cubicBezTo>
                      <a:cubicBezTo>
                        <a:pt x="758190" y="83820"/>
                        <a:pt x="757238" y="90488"/>
                        <a:pt x="756285" y="98108"/>
                      </a:cubicBezTo>
                      <a:cubicBezTo>
                        <a:pt x="755332" y="104775"/>
                        <a:pt x="753428" y="111442"/>
                        <a:pt x="751523" y="118110"/>
                      </a:cubicBezTo>
                      <a:cubicBezTo>
                        <a:pt x="750570" y="121920"/>
                        <a:pt x="749618" y="125730"/>
                        <a:pt x="748665" y="129540"/>
                      </a:cubicBezTo>
                      <a:cubicBezTo>
                        <a:pt x="747713" y="132397"/>
                        <a:pt x="747713" y="134303"/>
                        <a:pt x="746760" y="137160"/>
                      </a:cubicBezTo>
                      <a:cubicBezTo>
                        <a:pt x="744855" y="145733"/>
                        <a:pt x="741998" y="155258"/>
                        <a:pt x="738188" y="164783"/>
                      </a:cubicBezTo>
                      <a:cubicBezTo>
                        <a:pt x="721995" y="215265"/>
                        <a:pt x="694373" y="266700"/>
                        <a:pt x="657225" y="314325"/>
                      </a:cubicBezTo>
                      <a:cubicBezTo>
                        <a:pt x="617220" y="365760"/>
                        <a:pt x="566738" y="409575"/>
                        <a:pt x="510540" y="441960"/>
                      </a:cubicBezTo>
                      <a:cubicBezTo>
                        <a:pt x="454343" y="474345"/>
                        <a:pt x="390525" y="496253"/>
                        <a:pt x="326708" y="504825"/>
                      </a:cubicBezTo>
                      <a:cubicBezTo>
                        <a:pt x="300038" y="507683"/>
                        <a:pt x="275273" y="508635"/>
                        <a:pt x="253365" y="50863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B1B2215-61D0-4F93-BE43-56BDB4ECBC19}"/>
                    </a:ext>
                  </a:extLst>
                </p:cNvPr>
                <p:cNvSpPr/>
                <p:nvPr/>
              </p:nvSpPr>
              <p:spPr>
                <a:xfrm>
                  <a:off x="4151947" y="3540442"/>
                  <a:ext cx="66675" cy="152400"/>
                </a:xfrm>
                <a:custGeom>
                  <a:avLst/>
                  <a:gdLst>
                    <a:gd name="connsiteX0" fmla="*/ 24765 w 66675"/>
                    <a:gd name="connsiteY0" fmla="*/ 152400 h 152400"/>
                    <a:gd name="connsiteX1" fmla="*/ 0 w 66675"/>
                    <a:gd name="connsiteY1" fmla="*/ 140017 h 152400"/>
                    <a:gd name="connsiteX2" fmla="*/ 16193 w 66675"/>
                    <a:gd name="connsiteY2" fmla="*/ 106680 h 152400"/>
                    <a:gd name="connsiteX3" fmla="*/ 29528 w 66675"/>
                    <a:gd name="connsiteY3" fmla="*/ 71438 h 152400"/>
                    <a:gd name="connsiteX4" fmla="*/ 35243 w 66675"/>
                    <a:gd name="connsiteY4" fmla="*/ 52388 h 152400"/>
                    <a:gd name="connsiteX5" fmla="*/ 42863 w 66675"/>
                    <a:gd name="connsiteY5" fmla="*/ 21908 h 152400"/>
                    <a:gd name="connsiteX6" fmla="*/ 45720 w 66675"/>
                    <a:gd name="connsiteY6" fmla="*/ 9525 h 152400"/>
                    <a:gd name="connsiteX7" fmla="*/ 47625 w 66675"/>
                    <a:gd name="connsiteY7" fmla="*/ 0 h 152400"/>
                    <a:gd name="connsiteX8" fmla="*/ 75248 w 66675"/>
                    <a:gd name="connsiteY8" fmla="*/ 3810 h 152400"/>
                    <a:gd name="connsiteX9" fmla="*/ 73343 w 66675"/>
                    <a:gd name="connsiteY9" fmla="*/ 13335 h 152400"/>
                    <a:gd name="connsiteX10" fmla="*/ 70485 w 66675"/>
                    <a:gd name="connsiteY10" fmla="*/ 29528 h 152400"/>
                    <a:gd name="connsiteX11" fmla="*/ 62865 w 66675"/>
                    <a:gd name="connsiteY11" fmla="*/ 59055 h 152400"/>
                    <a:gd name="connsiteX12" fmla="*/ 56198 w 66675"/>
                    <a:gd name="connsiteY12" fmla="*/ 80963 h 152400"/>
                    <a:gd name="connsiteX13" fmla="*/ 40958 w 66675"/>
                    <a:gd name="connsiteY13" fmla="*/ 122873 h 152400"/>
                    <a:gd name="connsiteX14" fmla="*/ 24765 w 66675"/>
                    <a:gd name="connsiteY14"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675" h="152400">
                      <a:moveTo>
                        <a:pt x="24765" y="152400"/>
                      </a:moveTo>
                      <a:lnTo>
                        <a:pt x="0" y="140017"/>
                      </a:lnTo>
                      <a:lnTo>
                        <a:pt x="16193" y="106680"/>
                      </a:lnTo>
                      <a:lnTo>
                        <a:pt x="29528" y="71438"/>
                      </a:lnTo>
                      <a:cubicBezTo>
                        <a:pt x="32385" y="65723"/>
                        <a:pt x="33338" y="59055"/>
                        <a:pt x="35243" y="52388"/>
                      </a:cubicBezTo>
                      <a:lnTo>
                        <a:pt x="42863" y="21908"/>
                      </a:lnTo>
                      <a:cubicBezTo>
                        <a:pt x="44768" y="17145"/>
                        <a:pt x="44768" y="13335"/>
                        <a:pt x="45720" y="9525"/>
                      </a:cubicBezTo>
                      <a:lnTo>
                        <a:pt x="47625" y="0"/>
                      </a:lnTo>
                      <a:lnTo>
                        <a:pt x="75248" y="3810"/>
                      </a:lnTo>
                      <a:lnTo>
                        <a:pt x="73343" y="13335"/>
                      </a:lnTo>
                      <a:cubicBezTo>
                        <a:pt x="72390" y="17145"/>
                        <a:pt x="72390" y="22860"/>
                        <a:pt x="70485" y="29528"/>
                      </a:cubicBezTo>
                      <a:lnTo>
                        <a:pt x="62865" y="59055"/>
                      </a:lnTo>
                      <a:cubicBezTo>
                        <a:pt x="60960" y="65723"/>
                        <a:pt x="59055" y="73342"/>
                        <a:pt x="56198" y="80963"/>
                      </a:cubicBezTo>
                      <a:lnTo>
                        <a:pt x="40958" y="122873"/>
                      </a:lnTo>
                      <a:lnTo>
                        <a:pt x="24765" y="1524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2B999387-0082-4594-A70C-E56317FD438D}"/>
                    </a:ext>
                  </a:extLst>
                </p:cNvPr>
                <p:cNvSpPr/>
                <p:nvPr/>
              </p:nvSpPr>
              <p:spPr>
                <a:xfrm>
                  <a:off x="3997642" y="3756660"/>
                  <a:ext cx="123825" cy="123825"/>
                </a:xfrm>
                <a:custGeom>
                  <a:avLst/>
                  <a:gdLst>
                    <a:gd name="connsiteX0" fmla="*/ 16193 w 123825"/>
                    <a:gd name="connsiteY0" fmla="*/ 124778 h 123825"/>
                    <a:gd name="connsiteX1" fmla="*/ 0 w 123825"/>
                    <a:gd name="connsiteY1" fmla="*/ 102870 h 123825"/>
                    <a:gd name="connsiteX2" fmla="*/ 19050 w 123825"/>
                    <a:gd name="connsiteY2" fmla="*/ 88583 h 123825"/>
                    <a:gd name="connsiteX3" fmla="*/ 44768 w 123825"/>
                    <a:gd name="connsiteY3" fmla="*/ 66675 h 123825"/>
                    <a:gd name="connsiteX4" fmla="*/ 58103 w 123825"/>
                    <a:gd name="connsiteY4" fmla="*/ 54293 h 123825"/>
                    <a:gd name="connsiteX5" fmla="*/ 72390 w 123825"/>
                    <a:gd name="connsiteY5" fmla="*/ 40005 h 123825"/>
                    <a:gd name="connsiteX6" fmla="*/ 93345 w 123825"/>
                    <a:gd name="connsiteY6" fmla="*/ 17145 h 123825"/>
                    <a:gd name="connsiteX7" fmla="*/ 100965 w 123825"/>
                    <a:gd name="connsiteY7" fmla="*/ 8573 h 123825"/>
                    <a:gd name="connsiteX8" fmla="*/ 103823 w 123825"/>
                    <a:gd name="connsiteY8" fmla="*/ 4763 h 123825"/>
                    <a:gd name="connsiteX9" fmla="*/ 107633 w 123825"/>
                    <a:gd name="connsiteY9" fmla="*/ 0 h 123825"/>
                    <a:gd name="connsiteX10" fmla="*/ 129540 w 123825"/>
                    <a:gd name="connsiteY10" fmla="*/ 16193 h 123825"/>
                    <a:gd name="connsiteX11" fmla="*/ 125730 w 123825"/>
                    <a:gd name="connsiteY11" fmla="*/ 21908 h 123825"/>
                    <a:gd name="connsiteX12" fmla="*/ 122873 w 123825"/>
                    <a:gd name="connsiteY12" fmla="*/ 24765 h 123825"/>
                    <a:gd name="connsiteX13" fmla="*/ 113348 w 123825"/>
                    <a:gd name="connsiteY13" fmla="*/ 36195 h 123825"/>
                    <a:gd name="connsiteX14" fmla="*/ 93345 w 123825"/>
                    <a:gd name="connsiteY14" fmla="*/ 58103 h 123825"/>
                    <a:gd name="connsiteX15" fmla="*/ 76200 w 123825"/>
                    <a:gd name="connsiteY15" fmla="*/ 75248 h 123825"/>
                    <a:gd name="connsiteX16" fmla="*/ 63818 w 123825"/>
                    <a:gd name="connsiteY16" fmla="*/ 86678 h 123825"/>
                    <a:gd name="connsiteX17" fmla="*/ 35243 w 123825"/>
                    <a:gd name="connsiteY17" fmla="*/ 110490 h 123825"/>
                    <a:gd name="connsiteX18" fmla="*/ 16193 w 123825"/>
                    <a:gd name="connsiteY18" fmla="*/ 12477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123825">
                      <a:moveTo>
                        <a:pt x="16193" y="124778"/>
                      </a:moveTo>
                      <a:lnTo>
                        <a:pt x="0" y="102870"/>
                      </a:lnTo>
                      <a:lnTo>
                        <a:pt x="19050" y="88583"/>
                      </a:lnTo>
                      <a:cubicBezTo>
                        <a:pt x="26670" y="82868"/>
                        <a:pt x="35243" y="75248"/>
                        <a:pt x="44768" y="66675"/>
                      </a:cubicBezTo>
                      <a:cubicBezTo>
                        <a:pt x="49530" y="62865"/>
                        <a:pt x="53340" y="59055"/>
                        <a:pt x="58103" y="54293"/>
                      </a:cubicBezTo>
                      <a:cubicBezTo>
                        <a:pt x="62865" y="49530"/>
                        <a:pt x="67628" y="44768"/>
                        <a:pt x="72390" y="40005"/>
                      </a:cubicBezTo>
                      <a:lnTo>
                        <a:pt x="93345" y="17145"/>
                      </a:lnTo>
                      <a:cubicBezTo>
                        <a:pt x="96203" y="14288"/>
                        <a:pt x="99060" y="10478"/>
                        <a:pt x="100965" y="8573"/>
                      </a:cubicBezTo>
                      <a:cubicBezTo>
                        <a:pt x="101917" y="6668"/>
                        <a:pt x="102870" y="5715"/>
                        <a:pt x="103823" y="4763"/>
                      </a:cubicBezTo>
                      <a:lnTo>
                        <a:pt x="107633" y="0"/>
                      </a:lnTo>
                      <a:lnTo>
                        <a:pt x="129540" y="16193"/>
                      </a:lnTo>
                      <a:lnTo>
                        <a:pt x="125730" y="21908"/>
                      </a:lnTo>
                      <a:cubicBezTo>
                        <a:pt x="124778" y="22860"/>
                        <a:pt x="123825" y="23813"/>
                        <a:pt x="122873" y="24765"/>
                      </a:cubicBezTo>
                      <a:cubicBezTo>
                        <a:pt x="120967" y="27623"/>
                        <a:pt x="117158" y="32385"/>
                        <a:pt x="113348" y="36195"/>
                      </a:cubicBezTo>
                      <a:lnTo>
                        <a:pt x="93345" y="58103"/>
                      </a:lnTo>
                      <a:cubicBezTo>
                        <a:pt x="88583" y="63818"/>
                        <a:pt x="82867" y="69533"/>
                        <a:pt x="76200" y="75248"/>
                      </a:cubicBezTo>
                      <a:cubicBezTo>
                        <a:pt x="72390" y="79058"/>
                        <a:pt x="67628" y="82868"/>
                        <a:pt x="63818" y="86678"/>
                      </a:cubicBezTo>
                      <a:cubicBezTo>
                        <a:pt x="54293" y="96203"/>
                        <a:pt x="44768" y="104775"/>
                        <a:pt x="35243" y="110490"/>
                      </a:cubicBezTo>
                      <a:lnTo>
                        <a:pt x="16193" y="12477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13BBB4C-15E4-40D1-94A5-DE7C60F00C2C}"/>
                    </a:ext>
                  </a:extLst>
                </p:cNvPr>
                <p:cNvSpPr/>
                <p:nvPr/>
              </p:nvSpPr>
              <p:spPr>
                <a:xfrm>
                  <a:off x="3777615" y="3903345"/>
                  <a:ext cx="152400" cy="66675"/>
                </a:xfrm>
                <a:custGeom>
                  <a:avLst/>
                  <a:gdLst>
                    <a:gd name="connsiteX0" fmla="*/ 3810 w 152400"/>
                    <a:gd name="connsiteY0" fmla="*/ 69533 h 66675"/>
                    <a:gd name="connsiteX1" fmla="*/ 0 w 152400"/>
                    <a:gd name="connsiteY1" fmla="*/ 41910 h 66675"/>
                    <a:gd name="connsiteX2" fmla="*/ 23813 w 152400"/>
                    <a:gd name="connsiteY2" fmla="*/ 38100 h 66675"/>
                    <a:gd name="connsiteX3" fmla="*/ 55245 w 152400"/>
                    <a:gd name="connsiteY3" fmla="*/ 31433 h 66675"/>
                    <a:gd name="connsiteX4" fmla="*/ 74295 w 152400"/>
                    <a:gd name="connsiteY4" fmla="*/ 26670 h 66675"/>
                    <a:gd name="connsiteX5" fmla="*/ 94298 w 152400"/>
                    <a:gd name="connsiteY5" fmla="*/ 20002 h 66675"/>
                    <a:gd name="connsiteX6" fmla="*/ 121920 w 152400"/>
                    <a:gd name="connsiteY6" fmla="*/ 9525 h 66675"/>
                    <a:gd name="connsiteX7" fmla="*/ 134302 w 152400"/>
                    <a:gd name="connsiteY7" fmla="*/ 3810 h 66675"/>
                    <a:gd name="connsiteX8" fmla="*/ 141923 w 152400"/>
                    <a:gd name="connsiteY8" fmla="*/ 0 h 66675"/>
                    <a:gd name="connsiteX9" fmla="*/ 154305 w 152400"/>
                    <a:gd name="connsiteY9" fmla="*/ 24765 h 66675"/>
                    <a:gd name="connsiteX10" fmla="*/ 146685 w 152400"/>
                    <a:gd name="connsiteY10" fmla="*/ 28575 h 66675"/>
                    <a:gd name="connsiteX11" fmla="*/ 131445 w 152400"/>
                    <a:gd name="connsiteY11" fmla="*/ 35242 h 66675"/>
                    <a:gd name="connsiteX12" fmla="*/ 104775 w 152400"/>
                    <a:gd name="connsiteY12" fmla="*/ 44767 h 66675"/>
                    <a:gd name="connsiteX13" fmla="*/ 80963 w 152400"/>
                    <a:gd name="connsiteY13" fmla="*/ 52388 h 66675"/>
                    <a:gd name="connsiteX14" fmla="*/ 62865 w 152400"/>
                    <a:gd name="connsiteY14" fmla="*/ 57150 h 66675"/>
                    <a:gd name="connsiteX15" fmla="*/ 27623 w 152400"/>
                    <a:gd name="connsiteY15" fmla="*/ 64770 h 66675"/>
                    <a:gd name="connsiteX16" fmla="*/ 3810 w 152400"/>
                    <a:gd name="connsiteY16" fmla="*/ 6953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66675">
                      <a:moveTo>
                        <a:pt x="3810" y="69533"/>
                      </a:moveTo>
                      <a:lnTo>
                        <a:pt x="0" y="41910"/>
                      </a:lnTo>
                      <a:lnTo>
                        <a:pt x="23813" y="38100"/>
                      </a:lnTo>
                      <a:cubicBezTo>
                        <a:pt x="33338" y="37147"/>
                        <a:pt x="43815" y="34290"/>
                        <a:pt x="55245" y="31433"/>
                      </a:cubicBezTo>
                      <a:cubicBezTo>
                        <a:pt x="60960" y="29527"/>
                        <a:pt x="67627" y="27622"/>
                        <a:pt x="74295" y="26670"/>
                      </a:cubicBezTo>
                      <a:cubicBezTo>
                        <a:pt x="80963" y="24765"/>
                        <a:pt x="87630" y="22860"/>
                        <a:pt x="94298" y="20002"/>
                      </a:cubicBezTo>
                      <a:lnTo>
                        <a:pt x="121920" y="9525"/>
                      </a:lnTo>
                      <a:cubicBezTo>
                        <a:pt x="126683" y="7620"/>
                        <a:pt x="131445" y="5715"/>
                        <a:pt x="134302" y="3810"/>
                      </a:cubicBezTo>
                      <a:lnTo>
                        <a:pt x="141923" y="0"/>
                      </a:lnTo>
                      <a:lnTo>
                        <a:pt x="154305" y="24765"/>
                      </a:lnTo>
                      <a:lnTo>
                        <a:pt x="146685" y="28575"/>
                      </a:lnTo>
                      <a:cubicBezTo>
                        <a:pt x="142875" y="30480"/>
                        <a:pt x="138113" y="33338"/>
                        <a:pt x="131445" y="35242"/>
                      </a:cubicBezTo>
                      <a:lnTo>
                        <a:pt x="104775" y="44767"/>
                      </a:lnTo>
                      <a:cubicBezTo>
                        <a:pt x="97155" y="47625"/>
                        <a:pt x="89535" y="50483"/>
                        <a:pt x="80963" y="52388"/>
                      </a:cubicBezTo>
                      <a:cubicBezTo>
                        <a:pt x="75248" y="53340"/>
                        <a:pt x="69533" y="55245"/>
                        <a:pt x="62865" y="57150"/>
                      </a:cubicBezTo>
                      <a:cubicBezTo>
                        <a:pt x="50483" y="60960"/>
                        <a:pt x="38100" y="63817"/>
                        <a:pt x="27623" y="64770"/>
                      </a:cubicBezTo>
                      <a:lnTo>
                        <a:pt x="3810" y="695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BCF62C89-98FD-44A5-B846-C4B2AE05AC3E}"/>
                    </a:ext>
                  </a:extLst>
                </p:cNvPr>
                <p:cNvSpPr/>
                <p:nvPr/>
              </p:nvSpPr>
              <p:spPr>
                <a:xfrm>
                  <a:off x="3533775" y="3920490"/>
                  <a:ext cx="152400" cy="47625"/>
                </a:xfrm>
                <a:custGeom>
                  <a:avLst/>
                  <a:gdLst>
                    <a:gd name="connsiteX0" fmla="*/ 152400 w 152400"/>
                    <a:gd name="connsiteY0" fmla="*/ 56197 h 47625"/>
                    <a:gd name="connsiteX1" fmla="*/ 128588 w 152400"/>
                    <a:gd name="connsiteY1" fmla="*/ 55245 h 47625"/>
                    <a:gd name="connsiteX2" fmla="*/ 93345 w 152400"/>
                    <a:gd name="connsiteY2" fmla="*/ 50482 h 47625"/>
                    <a:gd name="connsiteX3" fmla="*/ 74295 w 152400"/>
                    <a:gd name="connsiteY3" fmla="*/ 47625 h 47625"/>
                    <a:gd name="connsiteX4" fmla="*/ 54292 w 152400"/>
                    <a:gd name="connsiteY4" fmla="*/ 42863 h 47625"/>
                    <a:gd name="connsiteX5" fmla="*/ 22860 w 152400"/>
                    <a:gd name="connsiteY5" fmla="*/ 34290 h 47625"/>
                    <a:gd name="connsiteX6" fmla="*/ 0 w 152400"/>
                    <a:gd name="connsiteY6" fmla="*/ 25717 h 47625"/>
                    <a:gd name="connsiteX7" fmla="*/ 9525 w 152400"/>
                    <a:gd name="connsiteY7" fmla="*/ 0 h 47625"/>
                    <a:gd name="connsiteX8" fmla="*/ 31433 w 152400"/>
                    <a:gd name="connsiteY8" fmla="*/ 8572 h 47625"/>
                    <a:gd name="connsiteX9" fmla="*/ 60960 w 152400"/>
                    <a:gd name="connsiteY9" fmla="*/ 16192 h 47625"/>
                    <a:gd name="connsiteX10" fmla="*/ 80010 w 152400"/>
                    <a:gd name="connsiteY10" fmla="*/ 20955 h 47625"/>
                    <a:gd name="connsiteX11" fmla="*/ 97155 w 152400"/>
                    <a:gd name="connsiteY11" fmla="*/ 23813 h 47625"/>
                    <a:gd name="connsiteX12" fmla="*/ 130492 w 152400"/>
                    <a:gd name="connsiteY12" fmla="*/ 28575 h 47625"/>
                    <a:gd name="connsiteX13" fmla="*/ 153352 w 152400"/>
                    <a:gd name="connsiteY13" fmla="*/ 29527 h 47625"/>
                    <a:gd name="connsiteX14" fmla="*/ 152400 w 152400"/>
                    <a:gd name="connsiteY14" fmla="*/ 5619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47625">
                      <a:moveTo>
                        <a:pt x="152400" y="56197"/>
                      </a:moveTo>
                      <a:lnTo>
                        <a:pt x="128588" y="55245"/>
                      </a:lnTo>
                      <a:cubicBezTo>
                        <a:pt x="118110" y="54292"/>
                        <a:pt x="105727" y="52388"/>
                        <a:pt x="93345" y="50482"/>
                      </a:cubicBezTo>
                      <a:lnTo>
                        <a:pt x="74295" y="47625"/>
                      </a:lnTo>
                      <a:cubicBezTo>
                        <a:pt x="67627" y="45720"/>
                        <a:pt x="60960" y="43815"/>
                        <a:pt x="54292" y="42863"/>
                      </a:cubicBezTo>
                      <a:cubicBezTo>
                        <a:pt x="42863" y="40005"/>
                        <a:pt x="31433" y="37147"/>
                        <a:pt x="22860" y="34290"/>
                      </a:cubicBezTo>
                      <a:lnTo>
                        <a:pt x="0" y="25717"/>
                      </a:lnTo>
                      <a:lnTo>
                        <a:pt x="9525" y="0"/>
                      </a:lnTo>
                      <a:lnTo>
                        <a:pt x="31433" y="8572"/>
                      </a:lnTo>
                      <a:cubicBezTo>
                        <a:pt x="39052" y="10477"/>
                        <a:pt x="49530" y="13335"/>
                        <a:pt x="60960" y="16192"/>
                      </a:cubicBezTo>
                      <a:cubicBezTo>
                        <a:pt x="67627" y="18097"/>
                        <a:pt x="73342" y="19050"/>
                        <a:pt x="80010" y="20955"/>
                      </a:cubicBezTo>
                      <a:lnTo>
                        <a:pt x="97155" y="23813"/>
                      </a:lnTo>
                      <a:cubicBezTo>
                        <a:pt x="109538" y="25717"/>
                        <a:pt x="120967" y="27622"/>
                        <a:pt x="130492" y="28575"/>
                      </a:cubicBezTo>
                      <a:lnTo>
                        <a:pt x="153352" y="29527"/>
                      </a:lnTo>
                      <a:lnTo>
                        <a:pt x="152400" y="561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C7D71407-454F-4BB7-9847-3B964E40E628}"/>
                    </a:ext>
                  </a:extLst>
                </p:cNvPr>
                <p:cNvSpPr/>
                <p:nvPr/>
              </p:nvSpPr>
              <p:spPr>
                <a:xfrm>
                  <a:off x="3203257" y="3016567"/>
                  <a:ext cx="257175" cy="876300"/>
                </a:xfrm>
                <a:custGeom>
                  <a:avLst/>
                  <a:gdLst>
                    <a:gd name="connsiteX0" fmla="*/ 255270 w 257175"/>
                    <a:gd name="connsiteY0" fmla="*/ 882015 h 876300"/>
                    <a:gd name="connsiteX1" fmla="*/ 224790 w 257175"/>
                    <a:gd name="connsiteY1" fmla="*/ 863918 h 876300"/>
                    <a:gd name="connsiteX2" fmla="*/ 185738 w 257175"/>
                    <a:gd name="connsiteY2" fmla="*/ 835343 h 876300"/>
                    <a:gd name="connsiteX3" fmla="*/ 150495 w 257175"/>
                    <a:gd name="connsiteY3" fmla="*/ 803910 h 876300"/>
                    <a:gd name="connsiteX4" fmla="*/ 135255 w 257175"/>
                    <a:gd name="connsiteY4" fmla="*/ 786765 h 876300"/>
                    <a:gd name="connsiteX5" fmla="*/ 126682 w 257175"/>
                    <a:gd name="connsiteY5" fmla="*/ 777240 h 876300"/>
                    <a:gd name="connsiteX6" fmla="*/ 37148 w 257175"/>
                    <a:gd name="connsiteY6" fmla="*/ 632460 h 876300"/>
                    <a:gd name="connsiteX7" fmla="*/ 0 w 257175"/>
                    <a:gd name="connsiteY7" fmla="*/ 441008 h 876300"/>
                    <a:gd name="connsiteX8" fmla="*/ 37148 w 257175"/>
                    <a:gd name="connsiteY8" fmla="*/ 249555 h 876300"/>
                    <a:gd name="connsiteX9" fmla="*/ 126682 w 257175"/>
                    <a:gd name="connsiteY9" fmla="*/ 104775 h 876300"/>
                    <a:gd name="connsiteX10" fmla="*/ 135255 w 257175"/>
                    <a:gd name="connsiteY10" fmla="*/ 95250 h 876300"/>
                    <a:gd name="connsiteX11" fmla="*/ 150495 w 257175"/>
                    <a:gd name="connsiteY11" fmla="*/ 79058 h 876300"/>
                    <a:gd name="connsiteX12" fmla="*/ 188595 w 257175"/>
                    <a:gd name="connsiteY12" fmla="*/ 44768 h 876300"/>
                    <a:gd name="connsiteX13" fmla="*/ 222885 w 257175"/>
                    <a:gd name="connsiteY13" fmla="*/ 19050 h 876300"/>
                    <a:gd name="connsiteX14" fmla="*/ 253365 w 257175"/>
                    <a:gd name="connsiteY14" fmla="*/ 0 h 876300"/>
                    <a:gd name="connsiteX15" fmla="*/ 257175 w 257175"/>
                    <a:gd name="connsiteY15" fmla="*/ 5715 h 876300"/>
                    <a:gd name="connsiteX16" fmla="*/ 226695 w 257175"/>
                    <a:gd name="connsiteY16" fmla="*/ 23813 h 876300"/>
                    <a:gd name="connsiteX17" fmla="*/ 188595 w 257175"/>
                    <a:gd name="connsiteY17" fmla="*/ 52388 h 876300"/>
                    <a:gd name="connsiteX18" fmla="*/ 154305 w 257175"/>
                    <a:gd name="connsiteY18" fmla="*/ 83820 h 876300"/>
                    <a:gd name="connsiteX19" fmla="*/ 139065 w 257175"/>
                    <a:gd name="connsiteY19" fmla="*/ 100013 h 876300"/>
                    <a:gd name="connsiteX20" fmla="*/ 130493 w 257175"/>
                    <a:gd name="connsiteY20" fmla="*/ 109538 h 876300"/>
                    <a:gd name="connsiteX21" fmla="*/ 41910 w 257175"/>
                    <a:gd name="connsiteY21" fmla="*/ 252413 h 876300"/>
                    <a:gd name="connsiteX22" fmla="*/ 4763 w 257175"/>
                    <a:gd name="connsiteY22" fmla="*/ 441008 h 876300"/>
                    <a:gd name="connsiteX23" fmla="*/ 41910 w 257175"/>
                    <a:gd name="connsiteY23" fmla="*/ 629603 h 876300"/>
                    <a:gd name="connsiteX24" fmla="*/ 130493 w 257175"/>
                    <a:gd name="connsiteY24" fmla="*/ 772478 h 876300"/>
                    <a:gd name="connsiteX25" fmla="*/ 139065 w 257175"/>
                    <a:gd name="connsiteY25" fmla="*/ 782003 h 876300"/>
                    <a:gd name="connsiteX26" fmla="*/ 154305 w 257175"/>
                    <a:gd name="connsiteY26" fmla="*/ 798195 h 876300"/>
                    <a:gd name="connsiteX27" fmla="*/ 192405 w 257175"/>
                    <a:gd name="connsiteY27" fmla="*/ 831533 h 876300"/>
                    <a:gd name="connsiteX28" fmla="*/ 226695 w 257175"/>
                    <a:gd name="connsiteY28" fmla="*/ 857250 h 876300"/>
                    <a:gd name="connsiteX29" fmla="*/ 257175 w 257175"/>
                    <a:gd name="connsiteY29" fmla="*/ 875348 h 876300"/>
                    <a:gd name="connsiteX30" fmla="*/ 255270 w 257175"/>
                    <a:gd name="connsiteY30" fmla="*/ 882015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7175" h="876300">
                      <a:moveTo>
                        <a:pt x="255270" y="882015"/>
                      </a:moveTo>
                      <a:lnTo>
                        <a:pt x="224790" y="863918"/>
                      </a:lnTo>
                      <a:lnTo>
                        <a:pt x="185738" y="835343"/>
                      </a:lnTo>
                      <a:lnTo>
                        <a:pt x="150495" y="803910"/>
                      </a:lnTo>
                      <a:cubicBezTo>
                        <a:pt x="144780" y="798195"/>
                        <a:pt x="140018" y="792480"/>
                        <a:pt x="135255" y="786765"/>
                      </a:cubicBezTo>
                      <a:cubicBezTo>
                        <a:pt x="132398" y="783908"/>
                        <a:pt x="129540" y="780098"/>
                        <a:pt x="126682" y="777240"/>
                      </a:cubicBezTo>
                      <a:cubicBezTo>
                        <a:pt x="100013" y="746760"/>
                        <a:pt x="63818" y="697230"/>
                        <a:pt x="37148" y="632460"/>
                      </a:cubicBezTo>
                      <a:cubicBezTo>
                        <a:pt x="12382" y="572453"/>
                        <a:pt x="0" y="506730"/>
                        <a:pt x="0" y="441008"/>
                      </a:cubicBezTo>
                      <a:cubicBezTo>
                        <a:pt x="0" y="375285"/>
                        <a:pt x="13335" y="309563"/>
                        <a:pt x="37148" y="249555"/>
                      </a:cubicBezTo>
                      <a:cubicBezTo>
                        <a:pt x="63818" y="184785"/>
                        <a:pt x="100013" y="135255"/>
                        <a:pt x="126682" y="104775"/>
                      </a:cubicBezTo>
                      <a:cubicBezTo>
                        <a:pt x="129540" y="101918"/>
                        <a:pt x="132398" y="98108"/>
                        <a:pt x="135255" y="95250"/>
                      </a:cubicBezTo>
                      <a:cubicBezTo>
                        <a:pt x="140018" y="89535"/>
                        <a:pt x="145733" y="83820"/>
                        <a:pt x="150495" y="79058"/>
                      </a:cubicBezTo>
                      <a:lnTo>
                        <a:pt x="188595" y="44768"/>
                      </a:lnTo>
                      <a:lnTo>
                        <a:pt x="222885" y="19050"/>
                      </a:lnTo>
                      <a:lnTo>
                        <a:pt x="253365" y="0"/>
                      </a:lnTo>
                      <a:lnTo>
                        <a:pt x="257175" y="5715"/>
                      </a:lnTo>
                      <a:lnTo>
                        <a:pt x="226695" y="23813"/>
                      </a:lnTo>
                      <a:lnTo>
                        <a:pt x="188595" y="52388"/>
                      </a:lnTo>
                      <a:lnTo>
                        <a:pt x="154305" y="83820"/>
                      </a:lnTo>
                      <a:cubicBezTo>
                        <a:pt x="149543" y="88583"/>
                        <a:pt x="144780" y="94298"/>
                        <a:pt x="139065" y="100013"/>
                      </a:cubicBezTo>
                      <a:cubicBezTo>
                        <a:pt x="136208" y="102870"/>
                        <a:pt x="133350" y="106680"/>
                        <a:pt x="130493" y="109538"/>
                      </a:cubicBezTo>
                      <a:cubicBezTo>
                        <a:pt x="104775" y="139065"/>
                        <a:pt x="68580" y="187643"/>
                        <a:pt x="41910" y="252413"/>
                      </a:cubicBezTo>
                      <a:cubicBezTo>
                        <a:pt x="18098" y="311467"/>
                        <a:pt x="4763" y="376238"/>
                        <a:pt x="4763" y="441008"/>
                      </a:cubicBezTo>
                      <a:cubicBezTo>
                        <a:pt x="4763" y="505778"/>
                        <a:pt x="17145" y="570548"/>
                        <a:pt x="41910" y="629603"/>
                      </a:cubicBezTo>
                      <a:cubicBezTo>
                        <a:pt x="67628" y="693420"/>
                        <a:pt x="103823" y="742950"/>
                        <a:pt x="130493" y="772478"/>
                      </a:cubicBezTo>
                      <a:cubicBezTo>
                        <a:pt x="133350" y="775335"/>
                        <a:pt x="136208" y="779145"/>
                        <a:pt x="139065" y="782003"/>
                      </a:cubicBezTo>
                      <a:cubicBezTo>
                        <a:pt x="143828" y="787718"/>
                        <a:pt x="149543" y="793433"/>
                        <a:pt x="154305" y="798195"/>
                      </a:cubicBezTo>
                      <a:lnTo>
                        <a:pt x="192405" y="831533"/>
                      </a:lnTo>
                      <a:lnTo>
                        <a:pt x="226695" y="857250"/>
                      </a:lnTo>
                      <a:lnTo>
                        <a:pt x="257175" y="875348"/>
                      </a:lnTo>
                      <a:lnTo>
                        <a:pt x="255270" y="8820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EA002D07-1DD1-43B2-8917-8C2574B5D10C}"/>
                    </a:ext>
                  </a:extLst>
                </p:cNvPr>
                <p:cNvSpPr/>
                <p:nvPr/>
              </p:nvSpPr>
              <p:spPr>
                <a:xfrm>
                  <a:off x="3276600" y="3727133"/>
                  <a:ext cx="114300" cy="123825"/>
                </a:xfrm>
                <a:custGeom>
                  <a:avLst/>
                  <a:gdLst>
                    <a:gd name="connsiteX0" fmla="*/ 103823 w 114300"/>
                    <a:gd name="connsiteY0" fmla="*/ 129540 h 123825"/>
                    <a:gd name="connsiteX1" fmla="*/ 80010 w 114300"/>
                    <a:gd name="connsiteY1" fmla="*/ 108585 h 123825"/>
                    <a:gd name="connsiteX2" fmla="*/ 67627 w 114300"/>
                    <a:gd name="connsiteY2" fmla="*/ 97155 h 123825"/>
                    <a:gd name="connsiteX3" fmla="*/ 48577 w 114300"/>
                    <a:gd name="connsiteY3" fmla="*/ 76200 h 123825"/>
                    <a:gd name="connsiteX4" fmla="*/ 21907 w 114300"/>
                    <a:gd name="connsiteY4" fmla="*/ 43815 h 123825"/>
                    <a:gd name="connsiteX5" fmla="*/ 15240 w 114300"/>
                    <a:gd name="connsiteY5" fmla="*/ 35242 h 123825"/>
                    <a:gd name="connsiteX6" fmla="*/ 10477 w 114300"/>
                    <a:gd name="connsiteY6" fmla="*/ 29527 h 123825"/>
                    <a:gd name="connsiteX7" fmla="*/ 3810 w 114300"/>
                    <a:gd name="connsiteY7" fmla="*/ 20002 h 123825"/>
                    <a:gd name="connsiteX8" fmla="*/ 0 w 114300"/>
                    <a:gd name="connsiteY8" fmla="*/ 14288 h 123825"/>
                    <a:gd name="connsiteX9" fmla="*/ 23813 w 114300"/>
                    <a:gd name="connsiteY9" fmla="*/ 0 h 123825"/>
                    <a:gd name="connsiteX10" fmla="*/ 27623 w 114300"/>
                    <a:gd name="connsiteY10" fmla="*/ 5715 h 123825"/>
                    <a:gd name="connsiteX11" fmla="*/ 32385 w 114300"/>
                    <a:gd name="connsiteY11" fmla="*/ 12383 h 123825"/>
                    <a:gd name="connsiteX12" fmla="*/ 37148 w 114300"/>
                    <a:gd name="connsiteY12" fmla="*/ 18097 h 123825"/>
                    <a:gd name="connsiteX13" fmla="*/ 43815 w 114300"/>
                    <a:gd name="connsiteY13" fmla="*/ 26670 h 123825"/>
                    <a:gd name="connsiteX14" fmla="*/ 68580 w 114300"/>
                    <a:gd name="connsiteY14" fmla="*/ 57150 h 123825"/>
                    <a:gd name="connsiteX15" fmla="*/ 87630 w 114300"/>
                    <a:gd name="connsiteY15" fmla="*/ 78105 h 123825"/>
                    <a:gd name="connsiteX16" fmla="*/ 99060 w 114300"/>
                    <a:gd name="connsiteY16" fmla="*/ 88583 h 123825"/>
                    <a:gd name="connsiteX17" fmla="*/ 122873 w 114300"/>
                    <a:gd name="connsiteY17" fmla="*/ 109538 h 123825"/>
                    <a:gd name="connsiteX18" fmla="*/ 103823 w 114300"/>
                    <a:gd name="connsiteY18" fmla="*/ 12954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23825">
                      <a:moveTo>
                        <a:pt x="103823" y="129540"/>
                      </a:moveTo>
                      <a:lnTo>
                        <a:pt x="80010" y="108585"/>
                      </a:lnTo>
                      <a:cubicBezTo>
                        <a:pt x="76200" y="104775"/>
                        <a:pt x="71438" y="100965"/>
                        <a:pt x="67627" y="97155"/>
                      </a:cubicBezTo>
                      <a:lnTo>
                        <a:pt x="48577" y="76200"/>
                      </a:lnTo>
                      <a:cubicBezTo>
                        <a:pt x="38100" y="65722"/>
                        <a:pt x="28575" y="53340"/>
                        <a:pt x="21907" y="43815"/>
                      </a:cubicBezTo>
                      <a:cubicBezTo>
                        <a:pt x="20002" y="40958"/>
                        <a:pt x="17145" y="38100"/>
                        <a:pt x="15240" y="35242"/>
                      </a:cubicBezTo>
                      <a:cubicBezTo>
                        <a:pt x="13335" y="33338"/>
                        <a:pt x="12382" y="31433"/>
                        <a:pt x="10477" y="29527"/>
                      </a:cubicBezTo>
                      <a:cubicBezTo>
                        <a:pt x="7620" y="25717"/>
                        <a:pt x="5715" y="22860"/>
                        <a:pt x="3810" y="20002"/>
                      </a:cubicBezTo>
                      <a:lnTo>
                        <a:pt x="0" y="14288"/>
                      </a:lnTo>
                      <a:lnTo>
                        <a:pt x="23813" y="0"/>
                      </a:lnTo>
                      <a:lnTo>
                        <a:pt x="27623" y="5715"/>
                      </a:lnTo>
                      <a:cubicBezTo>
                        <a:pt x="28575" y="7620"/>
                        <a:pt x="30480" y="9525"/>
                        <a:pt x="32385" y="12383"/>
                      </a:cubicBezTo>
                      <a:cubicBezTo>
                        <a:pt x="33338" y="14288"/>
                        <a:pt x="35243" y="16192"/>
                        <a:pt x="37148" y="18097"/>
                      </a:cubicBezTo>
                      <a:cubicBezTo>
                        <a:pt x="39052" y="20955"/>
                        <a:pt x="41910" y="23813"/>
                        <a:pt x="43815" y="26670"/>
                      </a:cubicBezTo>
                      <a:cubicBezTo>
                        <a:pt x="51435" y="36195"/>
                        <a:pt x="59055" y="47625"/>
                        <a:pt x="68580" y="57150"/>
                      </a:cubicBezTo>
                      <a:lnTo>
                        <a:pt x="87630" y="78105"/>
                      </a:lnTo>
                      <a:cubicBezTo>
                        <a:pt x="91440" y="80963"/>
                        <a:pt x="95250" y="84772"/>
                        <a:pt x="99060" y="88583"/>
                      </a:cubicBezTo>
                      <a:lnTo>
                        <a:pt x="122873" y="109538"/>
                      </a:lnTo>
                      <a:lnTo>
                        <a:pt x="103823" y="1295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F959588-388C-4560-B1B9-3B22B7559238}"/>
                    </a:ext>
                  </a:extLst>
                </p:cNvPr>
                <p:cNvSpPr/>
                <p:nvPr/>
              </p:nvSpPr>
              <p:spPr>
                <a:xfrm>
                  <a:off x="3194685" y="3504247"/>
                  <a:ext cx="57150" cy="142875"/>
                </a:xfrm>
                <a:custGeom>
                  <a:avLst/>
                  <a:gdLst>
                    <a:gd name="connsiteX0" fmla="*/ 38100 w 57150"/>
                    <a:gd name="connsiteY0" fmla="*/ 151448 h 142875"/>
                    <a:gd name="connsiteX1" fmla="*/ 29527 w 57150"/>
                    <a:gd name="connsiteY1" fmla="*/ 129540 h 142875"/>
                    <a:gd name="connsiteX2" fmla="*/ 26670 w 57150"/>
                    <a:gd name="connsiteY2" fmla="*/ 121920 h 142875"/>
                    <a:gd name="connsiteX3" fmla="*/ 20955 w 57150"/>
                    <a:gd name="connsiteY3" fmla="*/ 105728 h 142875"/>
                    <a:gd name="connsiteX4" fmla="*/ 13335 w 57150"/>
                    <a:gd name="connsiteY4" fmla="*/ 78105 h 142875"/>
                    <a:gd name="connsiteX5" fmla="*/ 4763 w 57150"/>
                    <a:gd name="connsiteY5" fmla="*/ 35243 h 142875"/>
                    <a:gd name="connsiteX6" fmla="*/ 952 w 57150"/>
                    <a:gd name="connsiteY6" fmla="*/ 8573 h 142875"/>
                    <a:gd name="connsiteX7" fmla="*/ 0 w 57150"/>
                    <a:gd name="connsiteY7" fmla="*/ 0 h 142875"/>
                    <a:gd name="connsiteX8" fmla="*/ 27622 w 57150"/>
                    <a:gd name="connsiteY8" fmla="*/ 0 h 142875"/>
                    <a:gd name="connsiteX9" fmla="*/ 27622 w 57150"/>
                    <a:gd name="connsiteY9" fmla="*/ 4763 h 142875"/>
                    <a:gd name="connsiteX10" fmla="*/ 30480 w 57150"/>
                    <a:gd name="connsiteY10" fmla="*/ 20955 h 142875"/>
                    <a:gd name="connsiteX11" fmla="*/ 32385 w 57150"/>
                    <a:gd name="connsiteY11" fmla="*/ 30480 h 142875"/>
                    <a:gd name="connsiteX12" fmla="*/ 40005 w 57150"/>
                    <a:gd name="connsiteY12" fmla="*/ 70485 h 142875"/>
                    <a:gd name="connsiteX13" fmla="*/ 46672 w 57150"/>
                    <a:gd name="connsiteY13" fmla="*/ 98108 h 142875"/>
                    <a:gd name="connsiteX14" fmla="*/ 51435 w 57150"/>
                    <a:gd name="connsiteY14" fmla="*/ 112395 h 142875"/>
                    <a:gd name="connsiteX15" fmla="*/ 54292 w 57150"/>
                    <a:gd name="connsiteY15" fmla="*/ 120015 h 142875"/>
                    <a:gd name="connsiteX16" fmla="*/ 62865 w 57150"/>
                    <a:gd name="connsiteY16" fmla="*/ 141923 h 142875"/>
                    <a:gd name="connsiteX17" fmla="*/ 38100 w 57150"/>
                    <a:gd name="connsiteY17" fmla="*/ 15144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50" h="142875">
                      <a:moveTo>
                        <a:pt x="38100" y="151448"/>
                      </a:moveTo>
                      <a:lnTo>
                        <a:pt x="29527" y="129540"/>
                      </a:lnTo>
                      <a:cubicBezTo>
                        <a:pt x="28575" y="126683"/>
                        <a:pt x="27622" y="124778"/>
                        <a:pt x="26670" y="121920"/>
                      </a:cubicBezTo>
                      <a:cubicBezTo>
                        <a:pt x="24765" y="117158"/>
                        <a:pt x="22860" y="111443"/>
                        <a:pt x="20955" y="105728"/>
                      </a:cubicBezTo>
                      <a:lnTo>
                        <a:pt x="13335" y="78105"/>
                      </a:lnTo>
                      <a:cubicBezTo>
                        <a:pt x="8572" y="62865"/>
                        <a:pt x="6667" y="47625"/>
                        <a:pt x="4763" y="35243"/>
                      </a:cubicBezTo>
                      <a:lnTo>
                        <a:pt x="952" y="8573"/>
                      </a:lnTo>
                      <a:cubicBezTo>
                        <a:pt x="0" y="2858"/>
                        <a:pt x="0" y="0"/>
                        <a:pt x="0" y="0"/>
                      </a:cubicBezTo>
                      <a:lnTo>
                        <a:pt x="27622" y="0"/>
                      </a:lnTo>
                      <a:cubicBezTo>
                        <a:pt x="27622" y="0"/>
                        <a:pt x="27622" y="1905"/>
                        <a:pt x="27622" y="4763"/>
                      </a:cubicBezTo>
                      <a:lnTo>
                        <a:pt x="30480" y="20955"/>
                      </a:lnTo>
                      <a:cubicBezTo>
                        <a:pt x="31432" y="23813"/>
                        <a:pt x="31432" y="26670"/>
                        <a:pt x="32385" y="30480"/>
                      </a:cubicBezTo>
                      <a:cubicBezTo>
                        <a:pt x="34290" y="42863"/>
                        <a:pt x="36195" y="57150"/>
                        <a:pt x="40005" y="70485"/>
                      </a:cubicBezTo>
                      <a:lnTo>
                        <a:pt x="46672" y="98108"/>
                      </a:lnTo>
                      <a:cubicBezTo>
                        <a:pt x="48577" y="102870"/>
                        <a:pt x="49530" y="107633"/>
                        <a:pt x="51435" y="112395"/>
                      </a:cubicBezTo>
                      <a:cubicBezTo>
                        <a:pt x="52388" y="115253"/>
                        <a:pt x="53340" y="117158"/>
                        <a:pt x="54292" y="120015"/>
                      </a:cubicBezTo>
                      <a:lnTo>
                        <a:pt x="62865" y="141923"/>
                      </a:lnTo>
                      <a:lnTo>
                        <a:pt x="38100" y="1514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32A1332E-51A1-4AAF-9DEC-01622D620CDC}"/>
                    </a:ext>
                  </a:extLst>
                </p:cNvPr>
                <p:cNvSpPr/>
                <p:nvPr/>
              </p:nvSpPr>
              <p:spPr>
                <a:xfrm>
                  <a:off x="3195638" y="3258502"/>
                  <a:ext cx="57150" cy="152400"/>
                </a:xfrm>
                <a:custGeom>
                  <a:avLst/>
                  <a:gdLst>
                    <a:gd name="connsiteX0" fmla="*/ 27623 w 57150"/>
                    <a:gd name="connsiteY0" fmla="*/ 152400 h 152400"/>
                    <a:gd name="connsiteX1" fmla="*/ 0 w 57150"/>
                    <a:gd name="connsiteY1" fmla="*/ 152400 h 152400"/>
                    <a:gd name="connsiteX2" fmla="*/ 952 w 57150"/>
                    <a:gd name="connsiteY2" fmla="*/ 144780 h 152400"/>
                    <a:gd name="connsiteX3" fmla="*/ 4763 w 57150"/>
                    <a:gd name="connsiteY3" fmla="*/ 117157 h 152400"/>
                    <a:gd name="connsiteX4" fmla="*/ 13335 w 57150"/>
                    <a:gd name="connsiteY4" fmla="*/ 73343 h 152400"/>
                    <a:gd name="connsiteX5" fmla="*/ 20002 w 57150"/>
                    <a:gd name="connsiteY5" fmla="*/ 46673 h 152400"/>
                    <a:gd name="connsiteX6" fmla="*/ 25718 w 57150"/>
                    <a:gd name="connsiteY6" fmla="*/ 29527 h 152400"/>
                    <a:gd name="connsiteX7" fmla="*/ 28575 w 57150"/>
                    <a:gd name="connsiteY7" fmla="*/ 22860 h 152400"/>
                    <a:gd name="connsiteX8" fmla="*/ 37148 w 57150"/>
                    <a:gd name="connsiteY8" fmla="*/ 0 h 152400"/>
                    <a:gd name="connsiteX9" fmla="*/ 62865 w 57150"/>
                    <a:gd name="connsiteY9" fmla="*/ 9525 h 152400"/>
                    <a:gd name="connsiteX10" fmla="*/ 54293 w 57150"/>
                    <a:gd name="connsiteY10" fmla="*/ 32385 h 152400"/>
                    <a:gd name="connsiteX11" fmla="*/ 51435 w 57150"/>
                    <a:gd name="connsiteY11" fmla="*/ 40005 h 152400"/>
                    <a:gd name="connsiteX12" fmla="*/ 45720 w 57150"/>
                    <a:gd name="connsiteY12" fmla="*/ 55245 h 152400"/>
                    <a:gd name="connsiteX13" fmla="*/ 39052 w 57150"/>
                    <a:gd name="connsiteY13" fmla="*/ 81915 h 152400"/>
                    <a:gd name="connsiteX14" fmla="*/ 30480 w 57150"/>
                    <a:gd name="connsiteY14" fmla="*/ 121920 h 152400"/>
                    <a:gd name="connsiteX15" fmla="*/ 28575 w 57150"/>
                    <a:gd name="connsiteY15" fmla="*/ 131445 h 152400"/>
                    <a:gd name="connsiteX16" fmla="*/ 25718 w 57150"/>
                    <a:gd name="connsiteY16" fmla="*/ 148590 h 152400"/>
                    <a:gd name="connsiteX17" fmla="*/ 27623 w 57150"/>
                    <a:gd name="connsiteY17"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50" h="152400">
                      <a:moveTo>
                        <a:pt x="27623" y="152400"/>
                      </a:moveTo>
                      <a:lnTo>
                        <a:pt x="0" y="152400"/>
                      </a:lnTo>
                      <a:cubicBezTo>
                        <a:pt x="0" y="152400"/>
                        <a:pt x="0" y="149543"/>
                        <a:pt x="952" y="144780"/>
                      </a:cubicBezTo>
                      <a:lnTo>
                        <a:pt x="4763" y="117157"/>
                      </a:lnTo>
                      <a:cubicBezTo>
                        <a:pt x="6668" y="104775"/>
                        <a:pt x="8573" y="88582"/>
                        <a:pt x="13335" y="73343"/>
                      </a:cubicBezTo>
                      <a:lnTo>
                        <a:pt x="20002" y="46673"/>
                      </a:lnTo>
                      <a:cubicBezTo>
                        <a:pt x="21907" y="40005"/>
                        <a:pt x="23813" y="34290"/>
                        <a:pt x="25718" y="29527"/>
                      </a:cubicBezTo>
                      <a:cubicBezTo>
                        <a:pt x="26670" y="26670"/>
                        <a:pt x="27623" y="24765"/>
                        <a:pt x="28575" y="22860"/>
                      </a:cubicBezTo>
                      <a:lnTo>
                        <a:pt x="37148" y="0"/>
                      </a:lnTo>
                      <a:lnTo>
                        <a:pt x="62865" y="9525"/>
                      </a:lnTo>
                      <a:lnTo>
                        <a:pt x="54293" y="32385"/>
                      </a:lnTo>
                      <a:cubicBezTo>
                        <a:pt x="53340" y="34290"/>
                        <a:pt x="52388" y="37148"/>
                        <a:pt x="51435" y="40005"/>
                      </a:cubicBezTo>
                      <a:cubicBezTo>
                        <a:pt x="49530" y="44768"/>
                        <a:pt x="47625" y="49530"/>
                        <a:pt x="45720" y="55245"/>
                      </a:cubicBezTo>
                      <a:lnTo>
                        <a:pt x="39052" y="81915"/>
                      </a:lnTo>
                      <a:cubicBezTo>
                        <a:pt x="35243" y="96202"/>
                        <a:pt x="32385" y="109538"/>
                        <a:pt x="30480" y="121920"/>
                      </a:cubicBezTo>
                      <a:cubicBezTo>
                        <a:pt x="29527" y="125730"/>
                        <a:pt x="29527" y="128588"/>
                        <a:pt x="28575" y="131445"/>
                      </a:cubicBezTo>
                      <a:lnTo>
                        <a:pt x="25718" y="148590"/>
                      </a:lnTo>
                      <a:cubicBezTo>
                        <a:pt x="27623" y="150495"/>
                        <a:pt x="27623" y="152400"/>
                        <a:pt x="27623" y="1524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A52B6CB0-4B38-4AD8-9E2E-26D3D846A240}"/>
                    </a:ext>
                  </a:extLst>
                </p:cNvPr>
                <p:cNvSpPr/>
                <p:nvPr/>
              </p:nvSpPr>
              <p:spPr>
                <a:xfrm>
                  <a:off x="3276600" y="3057525"/>
                  <a:ext cx="114300" cy="123825"/>
                </a:xfrm>
                <a:custGeom>
                  <a:avLst/>
                  <a:gdLst>
                    <a:gd name="connsiteX0" fmla="*/ 23813 w 114300"/>
                    <a:gd name="connsiteY0" fmla="*/ 131445 h 123825"/>
                    <a:gd name="connsiteX1" fmla="*/ 0 w 114300"/>
                    <a:gd name="connsiteY1" fmla="*/ 117158 h 123825"/>
                    <a:gd name="connsiteX2" fmla="*/ 3810 w 114300"/>
                    <a:gd name="connsiteY2" fmla="*/ 111442 h 123825"/>
                    <a:gd name="connsiteX3" fmla="*/ 10477 w 114300"/>
                    <a:gd name="connsiteY3" fmla="*/ 101917 h 123825"/>
                    <a:gd name="connsiteX4" fmla="*/ 14288 w 114300"/>
                    <a:gd name="connsiteY4" fmla="*/ 96202 h 123825"/>
                    <a:gd name="connsiteX5" fmla="*/ 20955 w 114300"/>
                    <a:gd name="connsiteY5" fmla="*/ 86677 h 123825"/>
                    <a:gd name="connsiteX6" fmla="*/ 48577 w 114300"/>
                    <a:gd name="connsiteY6" fmla="*/ 53340 h 123825"/>
                    <a:gd name="connsiteX7" fmla="*/ 66675 w 114300"/>
                    <a:gd name="connsiteY7" fmla="*/ 33338 h 123825"/>
                    <a:gd name="connsiteX8" fmla="*/ 80010 w 114300"/>
                    <a:gd name="connsiteY8" fmla="*/ 20955 h 123825"/>
                    <a:gd name="connsiteX9" fmla="*/ 103823 w 114300"/>
                    <a:gd name="connsiteY9" fmla="*/ 0 h 123825"/>
                    <a:gd name="connsiteX10" fmla="*/ 121920 w 114300"/>
                    <a:gd name="connsiteY10" fmla="*/ 20002 h 123825"/>
                    <a:gd name="connsiteX11" fmla="*/ 98107 w 114300"/>
                    <a:gd name="connsiteY11" fmla="*/ 40958 h 123825"/>
                    <a:gd name="connsiteX12" fmla="*/ 86677 w 114300"/>
                    <a:gd name="connsiteY12" fmla="*/ 51435 h 123825"/>
                    <a:gd name="connsiteX13" fmla="*/ 68580 w 114300"/>
                    <a:gd name="connsiteY13" fmla="*/ 71438 h 123825"/>
                    <a:gd name="connsiteX14" fmla="*/ 43815 w 114300"/>
                    <a:gd name="connsiteY14" fmla="*/ 101917 h 123825"/>
                    <a:gd name="connsiteX15" fmla="*/ 37148 w 114300"/>
                    <a:gd name="connsiteY15" fmla="*/ 111442 h 123825"/>
                    <a:gd name="connsiteX16" fmla="*/ 32385 w 114300"/>
                    <a:gd name="connsiteY16" fmla="*/ 117158 h 123825"/>
                    <a:gd name="connsiteX17" fmla="*/ 27623 w 114300"/>
                    <a:gd name="connsiteY17" fmla="*/ 123825 h 123825"/>
                    <a:gd name="connsiteX18" fmla="*/ 23813 w 114300"/>
                    <a:gd name="connsiteY18" fmla="*/ 1314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23825">
                      <a:moveTo>
                        <a:pt x="23813" y="131445"/>
                      </a:moveTo>
                      <a:lnTo>
                        <a:pt x="0" y="117158"/>
                      </a:lnTo>
                      <a:lnTo>
                        <a:pt x="3810" y="111442"/>
                      </a:lnTo>
                      <a:cubicBezTo>
                        <a:pt x="5715" y="108585"/>
                        <a:pt x="7620" y="105727"/>
                        <a:pt x="10477" y="101917"/>
                      </a:cubicBezTo>
                      <a:cubicBezTo>
                        <a:pt x="11430" y="100013"/>
                        <a:pt x="13335" y="98108"/>
                        <a:pt x="14288" y="96202"/>
                      </a:cubicBezTo>
                      <a:cubicBezTo>
                        <a:pt x="16193" y="93345"/>
                        <a:pt x="19050" y="90488"/>
                        <a:pt x="20955" y="86677"/>
                      </a:cubicBezTo>
                      <a:cubicBezTo>
                        <a:pt x="28575" y="77152"/>
                        <a:pt x="37148" y="64770"/>
                        <a:pt x="48577" y="53340"/>
                      </a:cubicBezTo>
                      <a:lnTo>
                        <a:pt x="66675" y="33338"/>
                      </a:lnTo>
                      <a:cubicBezTo>
                        <a:pt x="71438" y="28575"/>
                        <a:pt x="76200" y="24765"/>
                        <a:pt x="80010" y="20955"/>
                      </a:cubicBezTo>
                      <a:lnTo>
                        <a:pt x="103823" y="0"/>
                      </a:lnTo>
                      <a:lnTo>
                        <a:pt x="121920" y="20002"/>
                      </a:lnTo>
                      <a:lnTo>
                        <a:pt x="98107" y="40958"/>
                      </a:lnTo>
                      <a:cubicBezTo>
                        <a:pt x="94298" y="43815"/>
                        <a:pt x="90488" y="47625"/>
                        <a:pt x="86677" y="51435"/>
                      </a:cubicBezTo>
                      <a:lnTo>
                        <a:pt x="68580" y="71438"/>
                      </a:lnTo>
                      <a:cubicBezTo>
                        <a:pt x="59055" y="80963"/>
                        <a:pt x="50482" y="92392"/>
                        <a:pt x="43815" y="101917"/>
                      </a:cubicBezTo>
                      <a:cubicBezTo>
                        <a:pt x="40957" y="104775"/>
                        <a:pt x="39052" y="108585"/>
                        <a:pt x="37148" y="111442"/>
                      </a:cubicBezTo>
                      <a:cubicBezTo>
                        <a:pt x="36195" y="113348"/>
                        <a:pt x="34290" y="115252"/>
                        <a:pt x="32385" y="117158"/>
                      </a:cubicBezTo>
                      <a:cubicBezTo>
                        <a:pt x="30480" y="120015"/>
                        <a:pt x="28575" y="121920"/>
                        <a:pt x="27623" y="123825"/>
                      </a:cubicBezTo>
                      <a:lnTo>
                        <a:pt x="23813" y="13144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FB7F0CB-AE31-44C9-815B-582713CAADAA}"/>
                    </a:ext>
                  </a:extLst>
                </p:cNvPr>
                <p:cNvSpPr/>
                <p:nvPr/>
              </p:nvSpPr>
              <p:spPr>
                <a:xfrm>
                  <a:off x="3458527" y="2948998"/>
                  <a:ext cx="762000" cy="504825"/>
                </a:xfrm>
                <a:custGeom>
                  <a:avLst/>
                  <a:gdLst>
                    <a:gd name="connsiteX0" fmla="*/ 757238 w 762000"/>
                    <a:gd name="connsiteY0" fmla="*/ 508577 h 504825"/>
                    <a:gd name="connsiteX1" fmla="*/ 755332 w 762000"/>
                    <a:gd name="connsiteY1" fmla="*/ 462857 h 504825"/>
                    <a:gd name="connsiteX2" fmla="*/ 751523 w 762000"/>
                    <a:gd name="connsiteY2" fmla="*/ 432377 h 504825"/>
                    <a:gd name="connsiteX3" fmla="*/ 748665 w 762000"/>
                    <a:gd name="connsiteY3" fmla="*/ 411422 h 504825"/>
                    <a:gd name="connsiteX4" fmla="*/ 743903 w 762000"/>
                    <a:gd name="connsiteY4" fmla="*/ 392372 h 504825"/>
                    <a:gd name="connsiteX5" fmla="*/ 741045 w 762000"/>
                    <a:gd name="connsiteY5" fmla="*/ 380942 h 504825"/>
                    <a:gd name="connsiteX6" fmla="*/ 739140 w 762000"/>
                    <a:gd name="connsiteY6" fmla="*/ 373322 h 504825"/>
                    <a:gd name="connsiteX7" fmla="*/ 731520 w 762000"/>
                    <a:gd name="connsiteY7" fmla="*/ 346652 h 504825"/>
                    <a:gd name="connsiteX8" fmla="*/ 651510 w 762000"/>
                    <a:gd name="connsiteY8" fmla="*/ 199014 h 504825"/>
                    <a:gd name="connsiteX9" fmla="*/ 506730 w 762000"/>
                    <a:gd name="connsiteY9" fmla="*/ 73284 h 504825"/>
                    <a:gd name="connsiteX10" fmla="*/ 324803 w 762000"/>
                    <a:gd name="connsiteY10" fmla="*/ 11372 h 504825"/>
                    <a:gd name="connsiteX11" fmla="*/ 157163 w 762000"/>
                    <a:gd name="connsiteY11" fmla="*/ 16134 h 504825"/>
                    <a:gd name="connsiteX12" fmla="*/ 44768 w 762000"/>
                    <a:gd name="connsiteY12" fmla="*/ 53282 h 504825"/>
                    <a:gd name="connsiteX13" fmla="*/ 31433 w 762000"/>
                    <a:gd name="connsiteY13" fmla="*/ 59949 h 504825"/>
                    <a:gd name="connsiteX14" fmla="*/ 14288 w 762000"/>
                    <a:gd name="connsiteY14" fmla="*/ 68522 h 504825"/>
                    <a:gd name="connsiteX15" fmla="*/ 3810 w 762000"/>
                    <a:gd name="connsiteY15" fmla="*/ 74237 h 504825"/>
                    <a:gd name="connsiteX16" fmla="*/ 0 w 762000"/>
                    <a:gd name="connsiteY16" fmla="*/ 68522 h 504825"/>
                    <a:gd name="connsiteX17" fmla="*/ 10477 w 762000"/>
                    <a:gd name="connsiteY17" fmla="*/ 62807 h 504825"/>
                    <a:gd name="connsiteX18" fmla="*/ 27623 w 762000"/>
                    <a:gd name="connsiteY18" fmla="*/ 54234 h 504825"/>
                    <a:gd name="connsiteX19" fmla="*/ 40958 w 762000"/>
                    <a:gd name="connsiteY19" fmla="*/ 47567 h 504825"/>
                    <a:gd name="connsiteX20" fmla="*/ 155258 w 762000"/>
                    <a:gd name="connsiteY20" fmla="*/ 9467 h 504825"/>
                    <a:gd name="connsiteX21" fmla="*/ 325755 w 762000"/>
                    <a:gd name="connsiteY21" fmla="*/ 4704 h 504825"/>
                    <a:gd name="connsiteX22" fmla="*/ 509588 w 762000"/>
                    <a:gd name="connsiteY22" fmla="*/ 67569 h 504825"/>
                    <a:gd name="connsiteX23" fmla="*/ 656273 w 762000"/>
                    <a:gd name="connsiteY23" fmla="*/ 195204 h 504825"/>
                    <a:gd name="connsiteX24" fmla="*/ 737235 w 762000"/>
                    <a:gd name="connsiteY24" fmla="*/ 344747 h 504825"/>
                    <a:gd name="connsiteX25" fmla="*/ 745807 w 762000"/>
                    <a:gd name="connsiteY25" fmla="*/ 371417 h 504825"/>
                    <a:gd name="connsiteX26" fmla="*/ 747713 w 762000"/>
                    <a:gd name="connsiteY26" fmla="*/ 379037 h 504825"/>
                    <a:gd name="connsiteX27" fmla="*/ 750570 w 762000"/>
                    <a:gd name="connsiteY27" fmla="*/ 390467 h 504825"/>
                    <a:gd name="connsiteX28" fmla="*/ 755332 w 762000"/>
                    <a:gd name="connsiteY28" fmla="*/ 410469 h 504825"/>
                    <a:gd name="connsiteX29" fmla="*/ 758190 w 762000"/>
                    <a:gd name="connsiteY29" fmla="*/ 431424 h 504825"/>
                    <a:gd name="connsiteX30" fmla="*/ 762000 w 762000"/>
                    <a:gd name="connsiteY30" fmla="*/ 462857 h 504825"/>
                    <a:gd name="connsiteX31" fmla="*/ 763905 w 762000"/>
                    <a:gd name="connsiteY31" fmla="*/ 508577 h 504825"/>
                    <a:gd name="connsiteX32" fmla="*/ 757238 w 762000"/>
                    <a:gd name="connsiteY32" fmla="*/ 508577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2000" h="504825">
                      <a:moveTo>
                        <a:pt x="757238" y="508577"/>
                      </a:moveTo>
                      <a:lnTo>
                        <a:pt x="755332" y="462857"/>
                      </a:lnTo>
                      <a:cubicBezTo>
                        <a:pt x="754380" y="454284"/>
                        <a:pt x="753428" y="443807"/>
                        <a:pt x="751523" y="432377"/>
                      </a:cubicBezTo>
                      <a:cubicBezTo>
                        <a:pt x="750570" y="425709"/>
                        <a:pt x="749618" y="419042"/>
                        <a:pt x="748665" y="411422"/>
                      </a:cubicBezTo>
                      <a:cubicBezTo>
                        <a:pt x="747713" y="405707"/>
                        <a:pt x="745807" y="399039"/>
                        <a:pt x="743903" y="392372"/>
                      </a:cubicBezTo>
                      <a:cubicBezTo>
                        <a:pt x="742950" y="388562"/>
                        <a:pt x="741998" y="384752"/>
                        <a:pt x="741045" y="380942"/>
                      </a:cubicBezTo>
                      <a:cubicBezTo>
                        <a:pt x="740093" y="379037"/>
                        <a:pt x="740093" y="376179"/>
                        <a:pt x="739140" y="373322"/>
                      </a:cubicBezTo>
                      <a:cubicBezTo>
                        <a:pt x="737235" y="364749"/>
                        <a:pt x="734378" y="355224"/>
                        <a:pt x="731520" y="346652"/>
                      </a:cubicBezTo>
                      <a:cubicBezTo>
                        <a:pt x="715328" y="296169"/>
                        <a:pt x="687705" y="245687"/>
                        <a:pt x="651510" y="199014"/>
                      </a:cubicBezTo>
                      <a:cubicBezTo>
                        <a:pt x="612458" y="148532"/>
                        <a:pt x="561975" y="104717"/>
                        <a:pt x="506730" y="73284"/>
                      </a:cubicBezTo>
                      <a:cubicBezTo>
                        <a:pt x="451485" y="40899"/>
                        <a:pt x="388620" y="18992"/>
                        <a:pt x="324803" y="11372"/>
                      </a:cubicBezTo>
                      <a:cubicBezTo>
                        <a:pt x="254318" y="1847"/>
                        <a:pt x="194310" y="8514"/>
                        <a:pt x="157163" y="16134"/>
                      </a:cubicBezTo>
                      <a:cubicBezTo>
                        <a:pt x="112395" y="25659"/>
                        <a:pt x="72390" y="38994"/>
                        <a:pt x="44768" y="53282"/>
                      </a:cubicBezTo>
                      <a:cubicBezTo>
                        <a:pt x="40005" y="55187"/>
                        <a:pt x="35243" y="58044"/>
                        <a:pt x="31433" y="59949"/>
                      </a:cubicBezTo>
                      <a:cubicBezTo>
                        <a:pt x="24765" y="62807"/>
                        <a:pt x="19050" y="65664"/>
                        <a:pt x="14288" y="68522"/>
                      </a:cubicBezTo>
                      <a:lnTo>
                        <a:pt x="3810" y="74237"/>
                      </a:lnTo>
                      <a:lnTo>
                        <a:pt x="0" y="68522"/>
                      </a:lnTo>
                      <a:lnTo>
                        <a:pt x="10477" y="62807"/>
                      </a:lnTo>
                      <a:cubicBezTo>
                        <a:pt x="15240" y="59949"/>
                        <a:pt x="20955" y="58044"/>
                        <a:pt x="27623" y="54234"/>
                      </a:cubicBezTo>
                      <a:cubicBezTo>
                        <a:pt x="31433" y="52329"/>
                        <a:pt x="36195" y="50424"/>
                        <a:pt x="40958" y="47567"/>
                      </a:cubicBezTo>
                      <a:cubicBezTo>
                        <a:pt x="69533" y="33279"/>
                        <a:pt x="110490" y="19944"/>
                        <a:pt x="155258" y="9467"/>
                      </a:cubicBezTo>
                      <a:cubicBezTo>
                        <a:pt x="193358" y="1847"/>
                        <a:pt x="253365" y="-4821"/>
                        <a:pt x="325755" y="4704"/>
                      </a:cubicBezTo>
                      <a:cubicBezTo>
                        <a:pt x="389573" y="13277"/>
                        <a:pt x="453390" y="35184"/>
                        <a:pt x="509588" y="67569"/>
                      </a:cubicBezTo>
                      <a:cubicBezTo>
                        <a:pt x="565785" y="99954"/>
                        <a:pt x="616268" y="143769"/>
                        <a:pt x="656273" y="195204"/>
                      </a:cubicBezTo>
                      <a:cubicBezTo>
                        <a:pt x="693420" y="242829"/>
                        <a:pt x="721043" y="294264"/>
                        <a:pt x="737235" y="344747"/>
                      </a:cubicBezTo>
                      <a:cubicBezTo>
                        <a:pt x="741045" y="353319"/>
                        <a:pt x="742950" y="362844"/>
                        <a:pt x="745807" y="371417"/>
                      </a:cubicBezTo>
                      <a:cubicBezTo>
                        <a:pt x="746760" y="374274"/>
                        <a:pt x="746760" y="376179"/>
                        <a:pt x="747713" y="379037"/>
                      </a:cubicBezTo>
                      <a:cubicBezTo>
                        <a:pt x="748665" y="382847"/>
                        <a:pt x="749618" y="386657"/>
                        <a:pt x="750570" y="390467"/>
                      </a:cubicBezTo>
                      <a:cubicBezTo>
                        <a:pt x="752475" y="397134"/>
                        <a:pt x="754380" y="403802"/>
                        <a:pt x="755332" y="410469"/>
                      </a:cubicBezTo>
                      <a:cubicBezTo>
                        <a:pt x="756285" y="418089"/>
                        <a:pt x="757238" y="424757"/>
                        <a:pt x="758190" y="431424"/>
                      </a:cubicBezTo>
                      <a:cubicBezTo>
                        <a:pt x="760095" y="442854"/>
                        <a:pt x="762000" y="453332"/>
                        <a:pt x="762000" y="462857"/>
                      </a:cubicBezTo>
                      <a:lnTo>
                        <a:pt x="763905" y="508577"/>
                      </a:lnTo>
                      <a:lnTo>
                        <a:pt x="757238" y="50857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9CCF1B8-808A-4785-93F1-D97395D5EFFC}"/>
                    </a:ext>
                  </a:extLst>
                </p:cNvPr>
                <p:cNvSpPr/>
                <p:nvPr/>
              </p:nvSpPr>
              <p:spPr>
                <a:xfrm>
                  <a:off x="3532823" y="2939415"/>
                  <a:ext cx="152400" cy="47625"/>
                </a:xfrm>
                <a:custGeom>
                  <a:avLst/>
                  <a:gdLst>
                    <a:gd name="connsiteX0" fmla="*/ 9525 w 152400"/>
                    <a:gd name="connsiteY0" fmla="*/ 56198 h 47625"/>
                    <a:gd name="connsiteX1" fmla="*/ 0 w 152400"/>
                    <a:gd name="connsiteY1" fmla="*/ 30480 h 47625"/>
                    <a:gd name="connsiteX2" fmla="*/ 21907 w 152400"/>
                    <a:gd name="connsiteY2" fmla="*/ 21908 h 47625"/>
                    <a:gd name="connsiteX3" fmla="*/ 54292 w 152400"/>
                    <a:gd name="connsiteY3" fmla="*/ 13335 h 47625"/>
                    <a:gd name="connsiteX4" fmla="*/ 74295 w 152400"/>
                    <a:gd name="connsiteY4" fmla="*/ 8573 h 47625"/>
                    <a:gd name="connsiteX5" fmla="*/ 76200 w 152400"/>
                    <a:gd name="connsiteY5" fmla="*/ 8573 h 47625"/>
                    <a:gd name="connsiteX6" fmla="*/ 94298 w 152400"/>
                    <a:gd name="connsiteY6" fmla="*/ 5715 h 47625"/>
                    <a:gd name="connsiteX7" fmla="*/ 128588 w 152400"/>
                    <a:gd name="connsiteY7" fmla="*/ 952 h 47625"/>
                    <a:gd name="connsiteX8" fmla="*/ 153352 w 152400"/>
                    <a:gd name="connsiteY8" fmla="*/ 0 h 47625"/>
                    <a:gd name="connsiteX9" fmla="*/ 154305 w 152400"/>
                    <a:gd name="connsiteY9" fmla="*/ 27623 h 47625"/>
                    <a:gd name="connsiteX10" fmla="*/ 130492 w 152400"/>
                    <a:gd name="connsiteY10" fmla="*/ 28575 h 47625"/>
                    <a:gd name="connsiteX11" fmla="*/ 98107 w 152400"/>
                    <a:gd name="connsiteY11" fmla="*/ 33338 h 47625"/>
                    <a:gd name="connsiteX12" fmla="*/ 80963 w 152400"/>
                    <a:gd name="connsiteY12" fmla="*/ 36195 h 47625"/>
                    <a:gd name="connsiteX13" fmla="*/ 61913 w 152400"/>
                    <a:gd name="connsiteY13" fmla="*/ 40958 h 47625"/>
                    <a:gd name="connsiteX14" fmla="*/ 31432 w 152400"/>
                    <a:gd name="connsiteY14" fmla="*/ 48577 h 47625"/>
                    <a:gd name="connsiteX15" fmla="*/ 9525 w 152400"/>
                    <a:gd name="connsiteY15" fmla="*/ 5619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47625">
                      <a:moveTo>
                        <a:pt x="9525" y="56198"/>
                      </a:moveTo>
                      <a:lnTo>
                        <a:pt x="0" y="30480"/>
                      </a:lnTo>
                      <a:lnTo>
                        <a:pt x="21907" y="21908"/>
                      </a:lnTo>
                      <a:cubicBezTo>
                        <a:pt x="31432" y="19050"/>
                        <a:pt x="42863" y="16193"/>
                        <a:pt x="54292" y="13335"/>
                      </a:cubicBezTo>
                      <a:cubicBezTo>
                        <a:pt x="60960" y="11430"/>
                        <a:pt x="67627" y="10477"/>
                        <a:pt x="74295" y="8573"/>
                      </a:cubicBezTo>
                      <a:lnTo>
                        <a:pt x="76200" y="8573"/>
                      </a:lnTo>
                      <a:lnTo>
                        <a:pt x="94298" y="5715"/>
                      </a:lnTo>
                      <a:cubicBezTo>
                        <a:pt x="106680" y="3810"/>
                        <a:pt x="119063" y="1905"/>
                        <a:pt x="128588" y="952"/>
                      </a:cubicBezTo>
                      <a:lnTo>
                        <a:pt x="153352" y="0"/>
                      </a:lnTo>
                      <a:lnTo>
                        <a:pt x="154305" y="27623"/>
                      </a:lnTo>
                      <a:lnTo>
                        <a:pt x="130492" y="28575"/>
                      </a:lnTo>
                      <a:cubicBezTo>
                        <a:pt x="121920" y="29527"/>
                        <a:pt x="110490" y="31433"/>
                        <a:pt x="98107" y="33338"/>
                      </a:cubicBezTo>
                      <a:lnTo>
                        <a:pt x="80963" y="36195"/>
                      </a:lnTo>
                      <a:cubicBezTo>
                        <a:pt x="74295" y="38100"/>
                        <a:pt x="67627" y="39052"/>
                        <a:pt x="61913" y="40958"/>
                      </a:cubicBezTo>
                      <a:cubicBezTo>
                        <a:pt x="50482" y="43815"/>
                        <a:pt x="40005" y="46673"/>
                        <a:pt x="31432" y="48577"/>
                      </a:cubicBezTo>
                      <a:lnTo>
                        <a:pt x="9525" y="56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210F8B3-45AA-4954-92E2-862BD57C21D7}"/>
                    </a:ext>
                  </a:extLst>
                </p:cNvPr>
                <p:cNvSpPr/>
                <p:nvPr/>
              </p:nvSpPr>
              <p:spPr>
                <a:xfrm>
                  <a:off x="3776663" y="2942273"/>
                  <a:ext cx="152400" cy="66675"/>
                </a:xfrm>
                <a:custGeom>
                  <a:avLst/>
                  <a:gdLst>
                    <a:gd name="connsiteX0" fmla="*/ 141923 w 152400"/>
                    <a:gd name="connsiteY0" fmla="*/ 68580 h 66675"/>
                    <a:gd name="connsiteX1" fmla="*/ 134302 w 152400"/>
                    <a:gd name="connsiteY1" fmla="*/ 64770 h 66675"/>
                    <a:gd name="connsiteX2" fmla="*/ 121920 w 152400"/>
                    <a:gd name="connsiteY2" fmla="*/ 60007 h 66675"/>
                    <a:gd name="connsiteX3" fmla="*/ 94298 w 152400"/>
                    <a:gd name="connsiteY3" fmla="*/ 49530 h 66675"/>
                    <a:gd name="connsiteX4" fmla="*/ 74295 w 152400"/>
                    <a:gd name="connsiteY4" fmla="*/ 42863 h 66675"/>
                    <a:gd name="connsiteX5" fmla="*/ 55245 w 152400"/>
                    <a:gd name="connsiteY5" fmla="*/ 38100 h 66675"/>
                    <a:gd name="connsiteX6" fmla="*/ 24765 w 152400"/>
                    <a:gd name="connsiteY6" fmla="*/ 31432 h 66675"/>
                    <a:gd name="connsiteX7" fmla="*/ 0 w 152400"/>
                    <a:gd name="connsiteY7" fmla="*/ 27623 h 66675"/>
                    <a:gd name="connsiteX8" fmla="*/ 3810 w 152400"/>
                    <a:gd name="connsiteY8" fmla="*/ 0 h 66675"/>
                    <a:gd name="connsiteX9" fmla="*/ 27623 w 152400"/>
                    <a:gd name="connsiteY9" fmla="*/ 3810 h 66675"/>
                    <a:gd name="connsiteX10" fmla="*/ 61913 w 152400"/>
                    <a:gd name="connsiteY10" fmla="*/ 11430 h 66675"/>
                    <a:gd name="connsiteX11" fmla="*/ 80010 w 152400"/>
                    <a:gd name="connsiteY11" fmla="*/ 16192 h 66675"/>
                    <a:gd name="connsiteX12" fmla="*/ 103823 w 152400"/>
                    <a:gd name="connsiteY12" fmla="*/ 23813 h 66675"/>
                    <a:gd name="connsiteX13" fmla="*/ 131445 w 152400"/>
                    <a:gd name="connsiteY13" fmla="*/ 34290 h 66675"/>
                    <a:gd name="connsiteX14" fmla="*/ 146685 w 152400"/>
                    <a:gd name="connsiteY14" fmla="*/ 40957 h 66675"/>
                    <a:gd name="connsiteX15" fmla="*/ 154305 w 152400"/>
                    <a:gd name="connsiteY15" fmla="*/ 44767 h 66675"/>
                    <a:gd name="connsiteX16" fmla="*/ 141923 w 152400"/>
                    <a:gd name="connsiteY16" fmla="*/ 6858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66675">
                      <a:moveTo>
                        <a:pt x="141923" y="68580"/>
                      </a:moveTo>
                      <a:lnTo>
                        <a:pt x="134302" y="64770"/>
                      </a:lnTo>
                      <a:cubicBezTo>
                        <a:pt x="130492" y="62865"/>
                        <a:pt x="126683" y="60960"/>
                        <a:pt x="121920" y="60007"/>
                      </a:cubicBezTo>
                      <a:lnTo>
                        <a:pt x="94298" y="49530"/>
                      </a:lnTo>
                      <a:cubicBezTo>
                        <a:pt x="87630" y="46673"/>
                        <a:pt x="80963" y="44767"/>
                        <a:pt x="74295" y="42863"/>
                      </a:cubicBezTo>
                      <a:cubicBezTo>
                        <a:pt x="67627" y="40957"/>
                        <a:pt x="60960" y="40005"/>
                        <a:pt x="55245" y="38100"/>
                      </a:cubicBezTo>
                      <a:cubicBezTo>
                        <a:pt x="43815" y="35242"/>
                        <a:pt x="33338" y="32385"/>
                        <a:pt x="24765" y="31432"/>
                      </a:cubicBezTo>
                      <a:lnTo>
                        <a:pt x="0" y="27623"/>
                      </a:lnTo>
                      <a:lnTo>
                        <a:pt x="3810" y="0"/>
                      </a:lnTo>
                      <a:lnTo>
                        <a:pt x="27623" y="3810"/>
                      </a:lnTo>
                      <a:cubicBezTo>
                        <a:pt x="37148" y="4763"/>
                        <a:pt x="49530" y="7620"/>
                        <a:pt x="61913" y="11430"/>
                      </a:cubicBezTo>
                      <a:cubicBezTo>
                        <a:pt x="67627" y="13335"/>
                        <a:pt x="73342" y="14288"/>
                        <a:pt x="80010" y="16192"/>
                      </a:cubicBezTo>
                      <a:cubicBezTo>
                        <a:pt x="88583" y="18098"/>
                        <a:pt x="96202" y="20955"/>
                        <a:pt x="103823" y="23813"/>
                      </a:cubicBezTo>
                      <a:lnTo>
                        <a:pt x="131445" y="34290"/>
                      </a:lnTo>
                      <a:cubicBezTo>
                        <a:pt x="137160" y="36195"/>
                        <a:pt x="142875" y="39052"/>
                        <a:pt x="146685" y="40957"/>
                      </a:cubicBezTo>
                      <a:lnTo>
                        <a:pt x="154305" y="44767"/>
                      </a:lnTo>
                      <a:lnTo>
                        <a:pt x="141923" y="685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39969D89-0936-42BE-9688-A1747C39A674}"/>
                    </a:ext>
                  </a:extLst>
                </p:cNvPr>
                <p:cNvSpPr/>
                <p:nvPr/>
              </p:nvSpPr>
              <p:spPr>
                <a:xfrm>
                  <a:off x="3996690" y="3033713"/>
                  <a:ext cx="123825" cy="123825"/>
                </a:xfrm>
                <a:custGeom>
                  <a:avLst/>
                  <a:gdLst>
                    <a:gd name="connsiteX0" fmla="*/ 106680 w 123825"/>
                    <a:gd name="connsiteY0" fmla="*/ 123825 h 123825"/>
                    <a:gd name="connsiteX1" fmla="*/ 102870 w 123825"/>
                    <a:gd name="connsiteY1" fmla="*/ 119063 h 123825"/>
                    <a:gd name="connsiteX2" fmla="*/ 100013 w 123825"/>
                    <a:gd name="connsiteY2" fmla="*/ 115252 h 123825"/>
                    <a:gd name="connsiteX3" fmla="*/ 93345 w 123825"/>
                    <a:gd name="connsiteY3" fmla="*/ 106680 h 123825"/>
                    <a:gd name="connsiteX4" fmla="*/ 72390 w 123825"/>
                    <a:gd name="connsiteY4" fmla="*/ 83820 h 123825"/>
                    <a:gd name="connsiteX5" fmla="*/ 58102 w 123825"/>
                    <a:gd name="connsiteY5" fmla="*/ 69533 h 123825"/>
                    <a:gd name="connsiteX6" fmla="*/ 44768 w 123825"/>
                    <a:gd name="connsiteY6" fmla="*/ 57150 h 123825"/>
                    <a:gd name="connsiteX7" fmla="*/ 20002 w 123825"/>
                    <a:gd name="connsiteY7" fmla="*/ 36195 h 123825"/>
                    <a:gd name="connsiteX8" fmla="*/ 0 w 123825"/>
                    <a:gd name="connsiteY8" fmla="*/ 21908 h 123825"/>
                    <a:gd name="connsiteX9" fmla="*/ 16193 w 123825"/>
                    <a:gd name="connsiteY9" fmla="*/ 0 h 123825"/>
                    <a:gd name="connsiteX10" fmla="*/ 35243 w 123825"/>
                    <a:gd name="connsiteY10" fmla="*/ 14288 h 123825"/>
                    <a:gd name="connsiteX11" fmla="*/ 62865 w 123825"/>
                    <a:gd name="connsiteY11" fmla="*/ 38100 h 123825"/>
                    <a:gd name="connsiteX12" fmla="*/ 75248 w 123825"/>
                    <a:gd name="connsiteY12" fmla="*/ 49530 h 123825"/>
                    <a:gd name="connsiteX13" fmla="*/ 91440 w 123825"/>
                    <a:gd name="connsiteY13" fmla="*/ 66675 h 123825"/>
                    <a:gd name="connsiteX14" fmla="*/ 111443 w 123825"/>
                    <a:gd name="connsiteY14" fmla="*/ 89535 h 123825"/>
                    <a:gd name="connsiteX15" fmla="*/ 120968 w 123825"/>
                    <a:gd name="connsiteY15" fmla="*/ 100965 h 123825"/>
                    <a:gd name="connsiteX16" fmla="*/ 122873 w 123825"/>
                    <a:gd name="connsiteY16" fmla="*/ 103823 h 123825"/>
                    <a:gd name="connsiteX17" fmla="*/ 126682 w 123825"/>
                    <a:gd name="connsiteY17" fmla="*/ 109538 h 123825"/>
                    <a:gd name="connsiteX18" fmla="*/ 106680 w 123825"/>
                    <a:gd name="connsiteY18"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123825">
                      <a:moveTo>
                        <a:pt x="106680" y="123825"/>
                      </a:moveTo>
                      <a:lnTo>
                        <a:pt x="102870" y="119063"/>
                      </a:lnTo>
                      <a:cubicBezTo>
                        <a:pt x="101918" y="118110"/>
                        <a:pt x="100965" y="117158"/>
                        <a:pt x="100013" y="115252"/>
                      </a:cubicBezTo>
                      <a:cubicBezTo>
                        <a:pt x="98107" y="112395"/>
                        <a:pt x="96202" y="109538"/>
                        <a:pt x="93345" y="106680"/>
                      </a:cubicBezTo>
                      <a:lnTo>
                        <a:pt x="72390" y="83820"/>
                      </a:lnTo>
                      <a:cubicBezTo>
                        <a:pt x="67627" y="79058"/>
                        <a:pt x="62865" y="73342"/>
                        <a:pt x="58102" y="69533"/>
                      </a:cubicBezTo>
                      <a:cubicBezTo>
                        <a:pt x="53340" y="65723"/>
                        <a:pt x="48577" y="60960"/>
                        <a:pt x="44768" y="57150"/>
                      </a:cubicBezTo>
                      <a:cubicBezTo>
                        <a:pt x="35243" y="48577"/>
                        <a:pt x="26670" y="40958"/>
                        <a:pt x="20002" y="36195"/>
                      </a:cubicBezTo>
                      <a:lnTo>
                        <a:pt x="0" y="21908"/>
                      </a:lnTo>
                      <a:lnTo>
                        <a:pt x="16193" y="0"/>
                      </a:lnTo>
                      <a:lnTo>
                        <a:pt x="35243" y="14288"/>
                      </a:lnTo>
                      <a:cubicBezTo>
                        <a:pt x="43815" y="20002"/>
                        <a:pt x="53340" y="28575"/>
                        <a:pt x="62865" y="38100"/>
                      </a:cubicBezTo>
                      <a:cubicBezTo>
                        <a:pt x="66675" y="41910"/>
                        <a:pt x="71438" y="45720"/>
                        <a:pt x="75248" y="49530"/>
                      </a:cubicBezTo>
                      <a:cubicBezTo>
                        <a:pt x="81915" y="54292"/>
                        <a:pt x="86677" y="60960"/>
                        <a:pt x="91440" y="66675"/>
                      </a:cubicBezTo>
                      <a:lnTo>
                        <a:pt x="111443" y="89535"/>
                      </a:lnTo>
                      <a:cubicBezTo>
                        <a:pt x="115252" y="93345"/>
                        <a:pt x="118110" y="98108"/>
                        <a:pt x="120968" y="100965"/>
                      </a:cubicBezTo>
                      <a:cubicBezTo>
                        <a:pt x="121920" y="101917"/>
                        <a:pt x="122873" y="102870"/>
                        <a:pt x="122873" y="103823"/>
                      </a:cubicBezTo>
                      <a:lnTo>
                        <a:pt x="126682" y="109538"/>
                      </a:lnTo>
                      <a:lnTo>
                        <a:pt x="106680" y="1238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F7A4D7C8-E544-41CD-9931-2E7D1B6A159F}"/>
                    </a:ext>
                  </a:extLst>
                </p:cNvPr>
                <p:cNvSpPr/>
                <p:nvPr/>
              </p:nvSpPr>
              <p:spPr>
                <a:xfrm>
                  <a:off x="4149090" y="3221355"/>
                  <a:ext cx="66675" cy="152400"/>
                </a:xfrm>
                <a:custGeom>
                  <a:avLst/>
                  <a:gdLst>
                    <a:gd name="connsiteX0" fmla="*/ 48577 w 66675"/>
                    <a:gd name="connsiteY0" fmla="*/ 152400 h 152400"/>
                    <a:gd name="connsiteX1" fmla="*/ 46672 w 66675"/>
                    <a:gd name="connsiteY1" fmla="*/ 142875 h 152400"/>
                    <a:gd name="connsiteX2" fmla="*/ 43815 w 66675"/>
                    <a:gd name="connsiteY2" fmla="*/ 130492 h 152400"/>
                    <a:gd name="connsiteX3" fmla="*/ 37147 w 66675"/>
                    <a:gd name="connsiteY3" fmla="*/ 106680 h 152400"/>
                    <a:gd name="connsiteX4" fmla="*/ 35242 w 66675"/>
                    <a:gd name="connsiteY4" fmla="*/ 100013 h 152400"/>
                    <a:gd name="connsiteX5" fmla="*/ 29527 w 66675"/>
                    <a:gd name="connsiteY5" fmla="*/ 81915 h 152400"/>
                    <a:gd name="connsiteX6" fmla="*/ 15240 w 66675"/>
                    <a:gd name="connsiteY6" fmla="*/ 42863 h 152400"/>
                    <a:gd name="connsiteX7" fmla="*/ 0 w 66675"/>
                    <a:gd name="connsiteY7" fmla="*/ 12383 h 152400"/>
                    <a:gd name="connsiteX8" fmla="*/ 24765 w 66675"/>
                    <a:gd name="connsiteY8" fmla="*/ 0 h 152400"/>
                    <a:gd name="connsiteX9" fmla="*/ 44767 w 66675"/>
                    <a:gd name="connsiteY9" fmla="*/ 44768 h 152400"/>
                    <a:gd name="connsiteX10" fmla="*/ 54292 w 66675"/>
                    <a:gd name="connsiteY10" fmla="*/ 71438 h 152400"/>
                    <a:gd name="connsiteX11" fmla="*/ 60960 w 66675"/>
                    <a:gd name="connsiteY11" fmla="*/ 93345 h 152400"/>
                    <a:gd name="connsiteX12" fmla="*/ 68580 w 66675"/>
                    <a:gd name="connsiteY12" fmla="*/ 123825 h 152400"/>
                    <a:gd name="connsiteX13" fmla="*/ 71438 w 66675"/>
                    <a:gd name="connsiteY13" fmla="*/ 139065 h 152400"/>
                    <a:gd name="connsiteX14" fmla="*/ 73342 w 66675"/>
                    <a:gd name="connsiteY14" fmla="*/ 148590 h 152400"/>
                    <a:gd name="connsiteX15" fmla="*/ 48577 w 66675"/>
                    <a:gd name="connsiteY1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152400">
                      <a:moveTo>
                        <a:pt x="48577" y="152400"/>
                      </a:moveTo>
                      <a:lnTo>
                        <a:pt x="46672" y="142875"/>
                      </a:lnTo>
                      <a:cubicBezTo>
                        <a:pt x="45720" y="139065"/>
                        <a:pt x="45720" y="135255"/>
                        <a:pt x="43815" y="130492"/>
                      </a:cubicBezTo>
                      <a:lnTo>
                        <a:pt x="37147" y="106680"/>
                      </a:lnTo>
                      <a:cubicBezTo>
                        <a:pt x="36195" y="104775"/>
                        <a:pt x="36195" y="101917"/>
                        <a:pt x="35242" y="100013"/>
                      </a:cubicBezTo>
                      <a:cubicBezTo>
                        <a:pt x="33338" y="93345"/>
                        <a:pt x="32385" y="87630"/>
                        <a:pt x="29527" y="81915"/>
                      </a:cubicBezTo>
                      <a:lnTo>
                        <a:pt x="15240" y="42863"/>
                      </a:lnTo>
                      <a:lnTo>
                        <a:pt x="0" y="12383"/>
                      </a:lnTo>
                      <a:lnTo>
                        <a:pt x="24765" y="0"/>
                      </a:lnTo>
                      <a:lnTo>
                        <a:pt x="44767" y="44768"/>
                      </a:lnTo>
                      <a:lnTo>
                        <a:pt x="54292" y="71438"/>
                      </a:lnTo>
                      <a:cubicBezTo>
                        <a:pt x="57150" y="78105"/>
                        <a:pt x="59055" y="85725"/>
                        <a:pt x="60960" y="93345"/>
                      </a:cubicBezTo>
                      <a:lnTo>
                        <a:pt x="68580" y="123825"/>
                      </a:lnTo>
                      <a:cubicBezTo>
                        <a:pt x="70485" y="129540"/>
                        <a:pt x="71438" y="135255"/>
                        <a:pt x="71438" y="139065"/>
                      </a:cubicBezTo>
                      <a:lnTo>
                        <a:pt x="73342" y="148590"/>
                      </a:lnTo>
                      <a:lnTo>
                        <a:pt x="48577" y="1524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CD10725-E7AA-49E6-BD2E-F311C243ACEC}"/>
                    </a:ext>
                  </a:extLst>
                </p:cNvPr>
                <p:cNvSpPr/>
                <p:nvPr/>
              </p:nvSpPr>
              <p:spPr>
                <a:xfrm>
                  <a:off x="4315178" y="3457484"/>
                  <a:ext cx="9525" cy="19050"/>
                </a:xfrm>
                <a:custGeom>
                  <a:avLst/>
                  <a:gdLst>
                    <a:gd name="connsiteX0" fmla="*/ 1274 w 0"/>
                    <a:gd name="connsiteY0" fmla="*/ 0 h 19050"/>
                    <a:gd name="connsiteX1" fmla="*/ 7933 w 0"/>
                    <a:gd name="connsiteY1" fmla="*/ 343 h 19050"/>
                    <a:gd name="connsiteX2" fmla="*/ 6659 w 0"/>
                    <a:gd name="connsiteY2" fmla="*/ 25076 h 19050"/>
                    <a:gd name="connsiteX3" fmla="*/ 0 w 0"/>
                    <a:gd name="connsiteY3" fmla="*/ 24733 h 19050"/>
                  </a:gdLst>
                  <a:ahLst/>
                  <a:cxnLst>
                    <a:cxn ang="0">
                      <a:pos x="connsiteX0" y="connsiteY0"/>
                    </a:cxn>
                    <a:cxn ang="0">
                      <a:pos x="connsiteX1" y="connsiteY1"/>
                    </a:cxn>
                    <a:cxn ang="0">
                      <a:pos x="connsiteX2" y="connsiteY2"/>
                    </a:cxn>
                    <a:cxn ang="0">
                      <a:pos x="connsiteX3" y="connsiteY3"/>
                    </a:cxn>
                  </a:cxnLst>
                  <a:rect l="l" t="t" r="r" b="b"/>
                  <a:pathLst>
                    <a:path h="19050">
                      <a:moveTo>
                        <a:pt x="1274" y="0"/>
                      </a:moveTo>
                      <a:lnTo>
                        <a:pt x="7933" y="343"/>
                      </a:lnTo>
                      <a:lnTo>
                        <a:pt x="6659" y="25076"/>
                      </a:lnTo>
                      <a:lnTo>
                        <a:pt x="0" y="247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2E0C161F-9878-47F3-981E-E66719CD2987}"/>
                    </a:ext>
                  </a:extLst>
                </p:cNvPr>
                <p:cNvSpPr/>
                <p:nvPr/>
              </p:nvSpPr>
              <p:spPr>
                <a:xfrm>
                  <a:off x="4304347" y="3506153"/>
                  <a:ext cx="9525" cy="66675"/>
                </a:xfrm>
                <a:custGeom>
                  <a:avLst/>
                  <a:gdLst>
                    <a:gd name="connsiteX0" fmla="*/ 5715 w 9525"/>
                    <a:gd name="connsiteY0" fmla="*/ 70485 h 66675"/>
                    <a:gd name="connsiteX1" fmla="*/ 0 w 9525"/>
                    <a:gd name="connsiteY1" fmla="*/ 69532 h 66675"/>
                    <a:gd name="connsiteX2" fmla="*/ 953 w 9525"/>
                    <a:gd name="connsiteY2" fmla="*/ 65722 h 66675"/>
                    <a:gd name="connsiteX3" fmla="*/ 5715 w 9525"/>
                    <a:gd name="connsiteY3" fmla="*/ 34290 h 66675"/>
                    <a:gd name="connsiteX4" fmla="*/ 11430 w 9525"/>
                    <a:gd name="connsiteY4" fmla="*/ 35242 h 66675"/>
                    <a:gd name="connsiteX5" fmla="*/ 6668 w 9525"/>
                    <a:gd name="connsiteY5" fmla="*/ 65722 h 66675"/>
                    <a:gd name="connsiteX6" fmla="*/ 5715 w 9525"/>
                    <a:gd name="connsiteY6" fmla="*/ 70485 h 66675"/>
                    <a:gd name="connsiteX7" fmla="*/ 15240 w 9525"/>
                    <a:gd name="connsiteY7" fmla="*/ 11430 h 66675"/>
                    <a:gd name="connsiteX8" fmla="*/ 8573 w 9525"/>
                    <a:gd name="connsiteY8" fmla="*/ 11430 h 66675"/>
                    <a:gd name="connsiteX9" fmla="*/ 9525 w 9525"/>
                    <a:gd name="connsiteY9" fmla="*/ 0 h 66675"/>
                    <a:gd name="connsiteX10" fmla="*/ 16193 w 9525"/>
                    <a:gd name="connsiteY10" fmla="*/ 0 h 66675"/>
                    <a:gd name="connsiteX11" fmla="*/ 15240 w 9525"/>
                    <a:gd name="connsiteY11" fmla="*/ 1143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66675">
                      <a:moveTo>
                        <a:pt x="5715" y="70485"/>
                      </a:moveTo>
                      <a:lnTo>
                        <a:pt x="0" y="69532"/>
                      </a:lnTo>
                      <a:cubicBezTo>
                        <a:pt x="0" y="68580"/>
                        <a:pt x="0" y="66675"/>
                        <a:pt x="953" y="65722"/>
                      </a:cubicBezTo>
                      <a:lnTo>
                        <a:pt x="5715" y="34290"/>
                      </a:lnTo>
                      <a:lnTo>
                        <a:pt x="11430" y="35242"/>
                      </a:lnTo>
                      <a:lnTo>
                        <a:pt x="6668" y="65722"/>
                      </a:lnTo>
                      <a:cubicBezTo>
                        <a:pt x="6668" y="67627"/>
                        <a:pt x="6668" y="68580"/>
                        <a:pt x="5715" y="70485"/>
                      </a:cubicBezTo>
                      <a:close/>
                      <a:moveTo>
                        <a:pt x="15240" y="11430"/>
                      </a:moveTo>
                      <a:lnTo>
                        <a:pt x="8573" y="11430"/>
                      </a:lnTo>
                      <a:lnTo>
                        <a:pt x="9525" y="0"/>
                      </a:lnTo>
                      <a:lnTo>
                        <a:pt x="16193" y="0"/>
                      </a:lnTo>
                      <a:lnTo>
                        <a:pt x="15240" y="11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13D31E9-01AC-4BAC-BC7D-33F40C7FF4E0}"/>
                    </a:ext>
                  </a:extLst>
                </p:cNvPr>
                <p:cNvSpPr/>
                <p:nvPr/>
              </p:nvSpPr>
              <p:spPr>
                <a:xfrm>
                  <a:off x="3749040" y="3592830"/>
                  <a:ext cx="552450" cy="466725"/>
                </a:xfrm>
                <a:custGeom>
                  <a:avLst/>
                  <a:gdLst>
                    <a:gd name="connsiteX0" fmla="*/ 0 w 552450"/>
                    <a:gd name="connsiteY0" fmla="*/ 471488 h 466725"/>
                    <a:gd name="connsiteX1" fmla="*/ 0 w 552450"/>
                    <a:gd name="connsiteY1" fmla="*/ 464820 h 466725"/>
                    <a:gd name="connsiteX2" fmla="*/ 6668 w 552450"/>
                    <a:gd name="connsiteY2" fmla="*/ 464820 h 466725"/>
                    <a:gd name="connsiteX3" fmla="*/ 13335 w 552450"/>
                    <a:gd name="connsiteY3" fmla="*/ 464820 h 466725"/>
                    <a:gd name="connsiteX4" fmla="*/ 31433 w 552450"/>
                    <a:gd name="connsiteY4" fmla="*/ 463867 h 466725"/>
                    <a:gd name="connsiteX5" fmla="*/ 35243 w 552450"/>
                    <a:gd name="connsiteY5" fmla="*/ 462915 h 466725"/>
                    <a:gd name="connsiteX6" fmla="*/ 36195 w 552450"/>
                    <a:gd name="connsiteY6" fmla="*/ 468630 h 466725"/>
                    <a:gd name="connsiteX7" fmla="*/ 32385 w 552450"/>
                    <a:gd name="connsiteY7" fmla="*/ 469583 h 466725"/>
                    <a:gd name="connsiteX8" fmla="*/ 14288 w 552450"/>
                    <a:gd name="connsiteY8" fmla="*/ 471488 h 466725"/>
                    <a:gd name="connsiteX9" fmla="*/ 7620 w 552450"/>
                    <a:gd name="connsiteY9" fmla="*/ 471488 h 466725"/>
                    <a:gd name="connsiteX10" fmla="*/ 0 w 552450"/>
                    <a:gd name="connsiteY10" fmla="*/ 471488 h 466725"/>
                    <a:gd name="connsiteX11" fmla="*/ 59055 w 552450"/>
                    <a:gd name="connsiteY11" fmla="*/ 465773 h 466725"/>
                    <a:gd name="connsiteX12" fmla="*/ 58102 w 552450"/>
                    <a:gd name="connsiteY12" fmla="*/ 460058 h 466725"/>
                    <a:gd name="connsiteX13" fmla="*/ 69533 w 552450"/>
                    <a:gd name="connsiteY13" fmla="*/ 458153 h 466725"/>
                    <a:gd name="connsiteX14" fmla="*/ 70485 w 552450"/>
                    <a:gd name="connsiteY14" fmla="*/ 463867 h 466725"/>
                    <a:gd name="connsiteX15" fmla="*/ 59055 w 552450"/>
                    <a:gd name="connsiteY15" fmla="*/ 465773 h 466725"/>
                    <a:gd name="connsiteX16" fmla="*/ 94298 w 552450"/>
                    <a:gd name="connsiteY16" fmla="*/ 459105 h 466725"/>
                    <a:gd name="connsiteX17" fmla="*/ 93345 w 552450"/>
                    <a:gd name="connsiteY17" fmla="*/ 453390 h 466725"/>
                    <a:gd name="connsiteX18" fmla="*/ 117158 w 552450"/>
                    <a:gd name="connsiteY18" fmla="*/ 446723 h 466725"/>
                    <a:gd name="connsiteX19" fmla="*/ 138113 w 552450"/>
                    <a:gd name="connsiteY19" fmla="*/ 441008 h 466725"/>
                    <a:gd name="connsiteX20" fmla="*/ 140018 w 552450"/>
                    <a:gd name="connsiteY20" fmla="*/ 446723 h 466725"/>
                    <a:gd name="connsiteX21" fmla="*/ 119063 w 552450"/>
                    <a:gd name="connsiteY21" fmla="*/ 452438 h 466725"/>
                    <a:gd name="connsiteX22" fmla="*/ 94298 w 552450"/>
                    <a:gd name="connsiteY22" fmla="*/ 459105 h 466725"/>
                    <a:gd name="connsiteX23" fmla="*/ 157163 w 552450"/>
                    <a:gd name="connsiteY23" fmla="*/ 441960 h 466725"/>
                    <a:gd name="connsiteX24" fmla="*/ 155258 w 552450"/>
                    <a:gd name="connsiteY24" fmla="*/ 436245 h 466725"/>
                    <a:gd name="connsiteX25" fmla="*/ 188595 w 552450"/>
                    <a:gd name="connsiteY25" fmla="*/ 423863 h 466725"/>
                    <a:gd name="connsiteX26" fmla="*/ 190500 w 552450"/>
                    <a:gd name="connsiteY26" fmla="*/ 429578 h 466725"/>
                    <a:gd name="connsiteX27" fmla="*/ 157163 w 552450"/>
                    <a:gd name="connsiteY27" fmla="*/ 441960 h 466725"/>
                    <a:gd name="connsiteX28" fmla="*/ 212408 w 552450"/>
                    <a:gd name="connsiteY28" fmla="*/ 420053 h 466725"/>
                    <a:gd name="connsiteX29" fmla="*/ 209550 w 552450"/>
                    <a:gd name="connsiteY29" fmla="*/ 414338 h 466725"/>
                    <a:gd name="connsiteX30" fmla="*/ 220027 w 552450"/>
                    <a:gd name="connsiteY30" fmla="*/ 409575 h 466725"/>
                    <a:gd name="connsiteX31" fmla="*/ 222885 w 552450"/>
                    <a:gd name="connsiteY31" fmla="*/ 415290 h 466725"/>
                    <a:gd name="connsiteX32" fmla="*/ 212408 w 552450"/>
                    <a:gd name="connsiteY32" fmla="*/ 420053 h 466725"/>
                    <a:gd name="connsiteX33" fmla="*/ 244793 w 552450"/>
                    <a:gd name="connsiteY33" fmla="*/ 404813 h 466725"/>
                    <a:gd name="connsiteX34" fmla="*/ 241935 w 552450"/>
                    <a:gd name="connsiteY34" fmla="*/ 399098 h 466725"/>
                    <a:gd name="connsiteX35" fmla="*/ 282893 w 552450"/>
                    <a:gd name="connsiteY35" fmla="*/ 376238 h 466725"/>
                    <a:gd name="connsiteX36" fmla="*/ 285750 w 552450"/>
                    <a:gd name="connsiteY36" fmla="*/ 381953 h 466725"/>
                    <a:gd name="connsiteX37" fmla="*/ 244793 w 552450"/>
                    <a:gd name="connsiteY37" fmla="*/ 404813 h 466725"/>
                    <a:gd name="connsiteX38" fmla="*/ 300990 w 552450"/>
                    <a:gd name="connsiteY38" fmla="*/ 372428 h 466725"/>
                    <a:gd name="connsiteX39" fmla="*/ 297180 w 552450"/>
                    <a:gd name="connsiteY39" fmla="*/ 367665 h 466725"/>
                    <a:gd name="connsiteX40" fmla="*/ 325755 w 552450"/>
                    <a:gd name="connsiteY40" fmla="*/ 347663 h 466725"/>
                    <a:gd name="connsiteX41" fmla="*/ 329565 w 552450"/>
                    <a:gd name="connsiteY41" fmla="*/ 352425 h 466725"/>
                    <a:gd name="connsiteX42" fmla="*/ 300990 w 552450"/>
                    <a:gd name="connsiteY42" fmla="*/ 372428 h 466725"/>
                    <a:gd name="connsiteX43" fmla="*/ 348615 w 552450"/>
                    <a:gd name="connsiteY43" fmla="*/ 337185 h 466725"/>
                    <a:gd name="connsiteX44" fmla="*/ 344805 w 552450"/>
                    <a:gd name="connsiteY44" fmla="*/ 332423 h 466725"/>
                    <a:gd name="connsiteX45" fmla="*/ 352425 w 552450"/>
                    <a:gd name="connsiteY45" fmla="*/ 325755 h 466725"/>
                    <a:gd name="connsiteX46" fmla="*/ 353378 w 552450"/>
                    <a:gd name="connsiteY46" fmla="*/ 324803 h 466725"/>
                    <a:gd name="connsiteX47" fmla="*/ 357188 w 552450"/>
                    <a:gd name="connsiteY47" fmla="*/ 329565 h 466725"/>
                    <a:gd name="connsiteX48" fmla="*/ 356235 w 552450"/>
                    <a:gd name="connsiteY48" fmla="*/ 330517 h 466725"/>
                    <a:gd name="connsiteX49" fmla="*/ 348615 w 552450"/>
                    <a:gd name="connsiteY49" fmla="*/ 337185 h 466725"/>
                    <a:gd name="connsiteX50" fmla="*/ 375285 w 552450"/>
                    <a:gd name="connsiteY50" fmla="*/ 313373 h 466725"/>
                    <a:gd name="connsiteX51" fmla="*/ 371475 w 552450"/>
                    <a:gd name="connsiteY51" fmla="*/ 308610 h 466725"/>
                    <a:gd name="connsiteX52" fmla="*/ 404813 w 552450"/>
                    <a:gd name="connsiteY52" fmla="*/ 276225 h 466725"/>
                    <a:gd name="connsiteX53" fmla="*/ 409575 w 552450"/>
                    <a:gd name="connsiteY53" fmla="*/ 280035 h 466725"/>
                    <a:gd name="connsiteX54" fmla="*/ 375285 w 552450"/>
                    <a:gd name="connsiteY54" fmla="*/ 313373 h 466725"/>
                    <a:gd name="connsiteX55" fmla="*/ 421005 w 552450"/>
                    <a:gd name="connsiteY55" fmla="*/ 266700 h 466725"/>
                    <a:gd name="connsiteX56" fmla="*/ 416243 w 552450"/>
                    <a:gd name="connsiteY56" fmla="*/ 262890 h 466725"/>
                    <a:gd name="connsiteX57" fmla="*/ 428625 w 552450"/>
                    <a:gd name="connsiteY57" fmla="*/ 248603 h 466725"/>
                    <a:gd name="connsiteX58" fmla="*/ 438150 w 552450"/>
                    <a:gd name="connsiteY58" fmla="*/ 235267 h 466725"/>
                    <a:gd name="connsiteX59" fmla="*/ 442913 w 552450"/>
                    <a:gd name="connsiteY59" fmla="*/ 239078 h 466725"/>
                    <a:gd name="connsiteX60" fmla="*/ 430530 w 552450"/>
                    <a:gd name="connsiteY60" fmla="*/ 255270 h 466725"/>
                    <a:gd name="connsiteX61" fmla="*/ 421005 w 552450"/>
                    <a:gd name="connsiteY61" fmla="*/ 266700 h 466725"/>
                    <a:gd name="connsiteX62" fmla="*/ 458153 w 552450"/>
                    <a:gd name="connsiteY62" fmla="*/ 220980 h 466725"/>
                    <a:gd name="connsiteX63" fmla="*/ 453390 w 552450"/>
                    <a:gd name="connsiteY63" fmla="*/ 217170 h 466725"/>
                    <a:gd name="connsiteX64" fmla="*/ 460057 w 552450"/>
                    <a:gd name="connsiteY64" fmla="*/ 207645 h 466725"/>
                    <a:gd name="connsiteX65" fmla="*/ 464820 w 552450"/>
                    <a:gd name="connsiteY65" fmla="*/ 211455 h 466725"/>
                    <a:gd name="connsiteX66" fmla="*/ 458153 w 552450"/>
                    <a:gd name="connsiteY66" fmla="*/ 220980 h 466725"/>
                    <a:gd name="connsiteX67" fmla="*/ 478155 w 552450"/>
                    <a:gd name="connsiteY67" fmla="*/ 190500 h 466725"/>
                    <a:gd name="connsiteX68" fmla="*/ 472440 w 552450"/>
                    <a:gd name="connsiteY68" fmla="*/ 187642 h 466725"/>
                    <a:gd name="connsiteX69" fmla="*/ 479107 w 552450"/>
                    <a:gd name="connsiteY69" fmla="*/ 177165 h 466725"/>
                    <a:gd name="connsiteX70" fmla="*/ 485775 w 552450"/>
                    <a:gd name="connsiteY70" fmla="*/ 165735 h 466725"/>
                    <a:gd name="connsiteX71" fmla="*/ 493395 w 552450"/>
                    <a:gd name="connsiteY71" fmla="*/ 152400 h 466725"/>
                    <a:gd name="connsiteX72" fmla="*/ 496253 w 552450"/>
                    <a:gd name="connsiteY72" fmla="*/ 146685 h 466725"/>
                    <a:gd name="connsiteX73" fmla="*/ 501968 w 552450"/>
                    <a:gd name="connsiteY73" fmla="*/ 149542 h 466725"/>
                    <a:gd name="connsiteX74" fmla="*/ 499110 w 552450"/>
                    <a:gd name="connsiteY74" fmla="*/ 155258 h 466725"/>
                    <a:gd name="connsiteX75" fmla="*/ 490538 w 552450"/>
                    <a:gd name="connsiteY75" fmla="*/ 168592 h 466725"/>
                    <a:gd name="connsiteX76" fmla="*/ 483870 w 552450"/>
                    <a:gd name="connsiteY76" fmla="*/ 180023 h 466725"/>
                    <a:gd name="connsiteX77" fmla="*/ 478155 w 552450"/>
                    <a:gd name="connsiteY77" fmla="*/ 190500 h 466725"/>
                    <a:gd name="connsiteX78" fmla="*/ 509588 w 552450"/>
                    <a:gd name="connsiteY78" fmla="*/ 134303 h 466725"/>
                    <a:gd name="connsiteX79" fmla="*/ 503873 w 552450"/>
                    <a:gd name="connsiteY79" fmla="*/ 131445 h 466725"/>
                    <a:gd name="connsiteX80" fmla="*/ 512445 w 552450"/>
                    <a:gd name="connsiteY80" fmla="*/ 114300 h 466725"/>
                    <a:gd name="connsiteX81" fmla="*/ 519113 w 552450"/>
                    <a:gd name="connsiteY81" fmla="*/ 100013 h 466725"/>
                    <a:gd name="connsiteX82" fmla="*/ 524828 w 552450"/>
                    <a:gd name="connsiteY82" fmla="*/ 102870 h 466725"/>
                    <a:gd name="connsiteX83" fmla="*/ 518160 w 552450"/>
                    <a:gd name="connsiteY83" fmla="*/ 117158 h 466725"/>
                    <a:gd name="connsiteX84" fmla="*/ 509588 w 552450"/>
                    <a:gd name="connsiteY84" fmla="*/ 134303 h 466725"/>
                    <a:gd name="connsiteX85" fmla="*/ 533400 w 552450"/>
                    <a:gd name="connsiteY85" fmla="*/ 80010 h 466725"/>
                    <a:gd name="connsiteX86" fmla="*/ 527685 w 552450"/>
                    <a:gd name="connsiteY86" fmla="*/ 78105 h 466725"/>
                    <a:gd name="connsiteX87" fmla="*/ 531495 w 552450"/>
                    <a:gd name="connsiteY87" fmla="*/ 68580 h 466725"/>
                    <a:gd name="connsiteX88" fmla="*/ 531495 w 552450"/>
                    <a:gd name="connsiteY88" fmla="*/ 67628 h 466725"/>
                    <a:gd name="connsiteX89" fmla="*/ 537210 w 552450"/>
                    <a:gd name="connsiteY89" fmla="*/ 69533 h 466725"/>
                    <a:gd name="connsiteX90" fmla="*/ 537210 w 552450"/>
                    <a:gd name="connsiteY90" fmla="*/ 70485 h 466725"/>
                    <a:gd name="connsiteX91" fmla="*/ 533400 w 552450"/>
                    <a:gd name="connsiteY91" fmla="*/ 80010 h 466725"/>
                    <a:gd name="connsiteX92" fmla="*/ 545782 w 552450"/>
                    <a:gd name="connsiteY92" fmla="*/ 46673 h 466725"/>
                    <a:gd name="connsiteX93" fmla="*/ 540068 w 552450"/>
                    <a:gd name="connsiteY93" fmla="*/ 44767 h 466725"/>
                    <a:gd name="connsiteX94" fmla="*/ 543878 w 552450"/>
                    <a:gd name="connsiteY94" fmla="*/ 32385 h 466725"/>
                    <a:gd name="connsiteX95" fmla="*/ 552450 w 552450"/>
                    <a:gd name="connsiteY95" fmla="*/ 0 h 466725"/>
                    <a:gd name="connsiteX96" fmla="*/ 558165 w 552450"/>
                    <a:gd name="connsiteY96" fmla="*/ 1905 h 466725"/>
                    <a:gd name="connsiteX97" fmla="*/ 549593 w 552450"/>
                    <a:gd name="connsiteY97" fmla="*/ 34290 h 466725"/>
                    <a:gd name="connsiteX98" fmla="*/ 545782 w 552450"/>
                    <a:gd name="connsiteY98" fmla="*/ 46673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2450" h="466725">
                      <a:moveTo>
                        <a:pt x="0" y="471488"/>
                      </a:moveTo>
                      <a:lnTo>
                        <a:pt x="0" y="464820"/>
                      </a:lnTo>
                      <a:lnTo>
                        <a:pt x="6668" y="464820"/>
                      </a:lnTo>
                      <a:cubicBezTo>
                        <a:pt x="8573" y="464820"/>
                        <a:pt x="10477" y="464820"/>
                        <a:pt x="13335" y="464820"/>
                      </a:cubicBezTo>
                      <a:cubicBezTo>
                        <a:pt x="18098" y="464820"/>
                        <a:pt x="23813" y="464820"/>
                        <a:pt x="31433" y="463867"/>
                      </a:cubicBezTo>
                      <a:cubicBezTo>
                        <a:pt x="32385" y="463867"/>
                        <a:pt x="34290" y="462915"/>
                        <a:pt x="35243" y="462915"/>
                      </a:cubicBezTo>
                      <a:lnTo>
                        <a:pt x="36195" y="468630"/>
                      </a:lnTo>
                      <a:cubicBezTo>
                        <a:pt x="34290" y="468630"/>
                        <a:pt x="33338" y="468630"/>
                        <a:pt x="32385" y="469583"/>
                      </a:cubicBezTo>
                      <a:cubicBezTo>
                        <a:pt x="24765" y="470535"/>
                        <a:pt x="19050" y="470535"/>
                        <a:pt x="14288" y="471488"/>
                      </a:cubicBezTo>
                      <a:cubicBezTo>
                        <a:pt x="11430" y="471488"/>
                        <a:pt x="9525" y="471488"/>
                        <a:pt x="7620" y="471488"/>
                      </a:cubicBezTo>
                      <a:lnTo>
                        <a:pt x="0" y="471488"/>
                      </a:lnTo>
                      <a:close/>
                      <a:moveTo>
                        <a:pt x="59055" y="465773"/>
                      </a:moveTo>
                      <a:lnTo>
                        <a:pt x="58102" y="460058"/>
                      </a:lnTo>
                      <a:cubicBezTo>
                        <a:pt x="61913" y="459105"/>
                        <a:pt x="65723" y="459105"/>
                        <a:pt x="69533" y="458153"/>
                      </a:cubicBezTo>
                      <a:lnTo>
                        <a:pt x="70485" y="463867"/>
                      </a:lnTo>
                      <a:cubicBezTo>
                        <a:pt x="66675" y="464820"/>
                        <a:pt x="62865" y="464820"/>
                        <a:pt x="59055" y="465773"/>
                      </a:cubicBezTo>
                      <a:close/>
                      <a:moveTo>
                        <a:pt x="94298" y="459105"/>
                      </a:moveTo>
                      <a:lnTo>
                        <a:pt x="93345" y="453390"/>
                      </a:lnTo>
                      <a:cubicBezTo>
                        <a:pt x="101918" y="451485"/>
                        <a:pt x="109538" y="449580"/>
                        <a:pt x="117158" y="446723"/>
                      </a:cubicBezTo>
                      <a:cubicBezTo>
                        <a:pt x="123825" y="444817"/>
                        <a:pt x="131445" y="442913"/>
                        <a:pt x="138113" y="441008"/>
                      </a:cubicBezTo>
                      <a:lnTo>
                        <a:pt x="140018" y="446723"/>
                      </a:lnTo>
                      <a:cubicBezTo>
                        <a:pt x="132398" y="448628"/>
                        <a:pt x="125730" y="450533"/>
                        <a:pt x="119063" y="452438"/>
                      </a:cubicBezTo>
                      <a:cubicBezTo>
                        <a:pt x="111443" y="455295"/>
                        <a:pt x="102870" y="457200"/>
                        <a:pt x="94298" y="459105"/>
                      </a:cubicBezTo>
                      <a:close/>
                      <a:moveTo>
                        <a:pt x="157163" y="441960"/>
                      </a:moveTo>
                      <a:lnTo>
                        <a:pt x="155258" y="436245"/>
                      </a:lnTo>
                      <a:cubicBezTo>
                        <a:pt x="166688" y="432435"/>
                        <a:pt x="177165" y="428625"/>
                        <a:pt x="188595" y="423863"/>
                      </a:cubicBezTo>
                      <a:lnTo>
                        <a:pt x="190500" y="429578"/>
                      </a:lnTo>
                      <a:cubicBezTo>
                        <a:pt x="179070" y="434340"/>
                        <a:pt x="168593" y="438150"/>
                        <a:pt x="157163" y="441960"/>
                      </a:cubicBezTo>
                      <a:close/>
                      <a:moveTo>
                        <a:pt x="212408" y="420053"/>
                      </a:moveTo>
                      <a:lnTo>
                        <a:pt x="209550" y="414338"/>
                      </a:lnTo>
                      <a:cubicBezTo>
                        <a:pt x="213360" y="412433"/>
                        <a:pt x="216218" y="411480"/>
                        <a:pt x="220027" y="409575"/>
                      </a:cubicBezTo>
                      <a:lnTo>
                        <a:pt x="222885" y="415290"/>
                      </a:lnTo>
                      <a:cubicBezTo>
                        <a:pt x="220027" y="417195"/>
                        <a:pt x="216218" y="419100"/>
                        <a:pt x="212408" y="420053"/>
                      </a:cubicBezTo>
                      <a:close/>
                      <a:moveTo>
                        <a:pt x="244793" y="404813"/>
                      </a:moveTo>
                      <a:lnTo>
                        <a:pt x="241935" y="399098"/>
                      </a:lnTo>
                      <a:cubicBezTo>
                        <a:pt x="256223" y="391478"/>
                        <a:pt x="269558" y="383858"/>
                        <a:pt x="282893" y="376238"/>
                      </a:cubicBezTo>
                      <a:lnTo>
                        <a:pt x="285750" y="381953"/>
                      </a:lnTo>
                      <a:cubicBezTo>
                        <a:pt x="272415" y="389573"/>
                        <a:pt x="259080" y="397192"/>
                        <a:pt x="244793" y="404813"/>
                      </a:cubicBezTo>
                      <a:close/>
                      <a:moveTo>
                        <a:pt x="300990" y="372428"/>
                      </a:moveTo>
                      <a:lnTo>
                        <a:pt x="297180" y="367665"/>
                      </a:lnTo>
                      <a:cubicBezTo>
                        <a:pt x="306705" y="360998"/>
                        <a:pt x="316230" y="354330"/>
                        <a:pt x="325755" y="347663"/>
                      </a:cubicBezTo>
                      <a:lnTo>
                        <a:pt x="329565" y="352425"/>
                      </a:lnTo>
                      <a:cubicBezTo>
                        <a:pt x="320993" y="358140"/>
                        <a:pt x="310515" y="365760"/>
                        <a:pt x="300990" y="372428"/>
                      </a:cubicBezTo>
                      <a:close/>
                      <a:moveTo>
                        <a:pt x="348615" y="337185"/>
                      </a:moveTo>
                      <a:lnTo>
                        <a:pt x="344805" y="332423"/>
                      </a:lnTo>
                      <a:cubicBezTo>
                        <a:pt x="347663" y="330517"/>
                        <a:pt x="350520" y="327660"/>
                        <a:pt x="352425" y="325755"/>
                      </a:cubicBezTo>
                      <a:lnTo>
                        <a:pt x="353378" y="324803"/>
                      </a:lnTo>
                      <a:lnTo>
                        <a:pt x="357188" y="329565"/>
                      </a:lnTo>
                      <a:lnTo>
                        <a:pt x="356235" y="330517"/>
                      </a:lnTo>
                      <a:cubicBezTo>
                        <a:pt x="354330" y="332423"/>
                        <a:pt x="351473" y="334328"/>
                        <a:pt x="348615" y="337185"/>
                      </a:cubicBezTo>
                      <a:close/>
                      <a:moveTo>
                        <a:pt x="375285" y="313373"/>
                      </a:moveTo>
                      <a:lnTo>
                        <a:pt x="371475" y="308610"/>
                      </a:lnTo>
                      <a:cubicBezTo>
                        <a:pt x="383857" y="297180"/>
                        <a:pt x="395288" y="287655"/>
                        <a:pt x="404813" y="276225"/>
                      </a:cubicBezTo>
                      <a:lnTo>
                        <a:pt x="409575" y="280035"/>
                      </a:lnTo>
                      <a:cubicBezTo>
                        <a:pt x="399098" y="291465"/>
                        <a:pt x="387668" y="301942"/>
                        <a:pt x="375285" y="313373"/>
                      </a:cubicBezTo>
                      <a:close/>
                      <a:moveTo>
                        <a:pt x="421005" y="266700"/>
                      </a:moveTo>
                      <a:lnTo>
                        <a:pt x="416243" y="262890"/>
                      </a:lnTo>
                      <a:lnTo>
                        <a:pt x="428625" y="248603"/>
                      </a:lnTo>
                      <a:lnTo>
                        <a:pt x="438150" y="235267"/>
                      </a:lnTo>
                      <a:lnTo>
                        <a:pt x="442913" y="239078"/>
                      </a:lnTo>
                      <a:lnTo>
                        <a:pt x="430530" y="255270"/>
                      </a:lnTo>
                      <a:lnTo>
                        <a:pt x="421005" y="266700"/>
                      </a:lnTo>
                      <a:close/>
                      <a:moveTo>
                        <a:pt x="458153" y="220980"/>
                      </a:moveTo>
                      <a:lnTo>
                        <a:pt x="453390" y="217170"/>
                      </a:lnTo>
                      <a:cubicBezTo>
                        <a:pt x="456248" y="214313"/>
                        <a:pt x="458153" y="210503"/>
                        <a:pt x="460057" y="207645"/>
                      </a:cubicBezTo>
                      <a:lnTo>
                        <a:pt x="464820" y="211455"/>
                      </a:lnTo>
                      <a:cubicBezTo>
                        <a:pt x="462915" y="214313"/>
                        <a:pt x="460057" y="217170"/>
                        <a:pt x="458153" y="220980"/>
                      </a:cubicBezTo>
                      <a:close/>
                      <a:moveTo>
                        <a:pt x="478155" y="190500"/>
                      </a:moveTo>
                      <a:lnTo>
                        <a:pt x="472440" y="187642"/>
                      </a:lnTo>
                      <a:cubicBezTo>
                        <a:pt x="474345" y="183833"/>
                        <a:pt x="476250" y="180975"/>
                        <a:pt x="479107" y="177165"/>
                      </a:cubicBezTo>
                      <a:cubicBezTo>
                        <a:pt x="481013" y="173355"/>
                        <a:pt x="483870" y="169545"/>
                        <a:pt x="485775" y="165735"/>
                      </a:cubicBezTo>
                      <a:lnTo>
                        <a:pt x="493395" y="152400"/>
                      </a:lnTo>
                      <a:cubicBezTo>
                        <a:pt x="494348" y="150495"/>
                        <a:pt x="495300" y="148590"/>
                        <a:pt x="496253" y="146685"/>
                      </a:cubicBezTo>
                      <a:lnTo>
                        <a:pt x="501968" y="149542"/>
                      </a:lnTo>
                      <a:cubicBezTo>
                        <a:pt x="501015" y="151448"/>
                        <a:pt x="500063" y="153353"/>
                        <a:pt x="499110" y="155258"/>
                      </a:cubicBezTo>
                      <a:lnTo>
                        <a:pt x="490538" y="168592"/>
                      </a:lnTo>
                      <a:cubicBezTo>
                        <a:pt x="488632" y="172403"/>
                        <a:pt x="485775" y="176213"/>
                        <a:pt x="483870" y="180023"/>
                      </a:cubicBezTo>
                      <a:cubicBezTo>
                        <a:pt x="481965" y="183833"/>
                        <a:pt x="480060" y="187642"/>
                        <a:pt x="478155" y="190500"/>
                      </a:cubicBezTo>
                      <a:close/>
                      <a:moveTo>
                        <a:pt x="509588" y="134303"/>
                      </a:moveTo>
                      <a:lnTo>
                        <a:pt x="503873" y="131445"/>
                      </a:lnTo>
                      <a:lnTo>
                        <a:pt x="512445" y="114300"/>
                      </a:lnTo>
                      <a:cubicBezTo>
                        <a:pt x="514350" y="109538"/>
                        <a:pt x="517207" y="105728"/>
                        <a:pt x="519113" y="100013"/>
                      </a:cubicBezTo>
                      <a:lnTo>
                        <a:pt x="524828" y="102870"/>
                      </a:lnTo>
                      <a:cubicBezTo>
                        <a:pt x="522923" y="108585"/>
                        <a:pt x="520065" y="113348"/>
                        <a:pt x="518160" y="117158"/>
                      </a:cubicBezTo>
                      <a:lnTo>
                        <a:pt x="509588" y="134303"/>
                      </a:lnTo>
                      <a:close/>
                      <a:moveTo>
                        <a:pt x="533400" y="80010"/>
                      </a:moveTo>
                      <a:lnTo>
                        <a:pt x="527685" y="78105"/>
                      </a:lnTo>
                      <a:cubicBezTo>
                        <a:pt x="528638" y="74295"/>
                        <a:pt x="530543" y="71438"/>
                        <a:pt x="531495" y="68580"/>
                      </a:cubicBezTo>
                      <a:lnTo>
                        <a:pt x="531495" y="67628"/>
                      </a:lnTo>
                      <a:lnTo>
                        <a:pt x="537210" y="69533"/>
                      </a:lnTo>
                      <a:lnTo>
                        <a:pt x="537210" y="70485"/>
                      </a:lnTo>
                      <a:cubicBezTo>
                        <a:pt x="536257" y="73342"/>
                        <a:pt x="534353" y="76200"/>
                        <a:pt x="533400" y="80010"/>
                      </a:cubicBezTo>
                      <a:close/>
                      <a:moveTo>
                        <a:pt x="545782" y="46673"/>
                      </a:moveTo>
                      <a:lnTo>
                        <a:pt x="540068" y="44767"/>
                      </a:lnTo>
                      <a:cubicBezTo>
                        <a:pt x="541973" y="40005"/>
                        <a:pt x="542925" y="35242"/>
                        <a:pt x="543878" y="32385"/>
                      </a:cubicBezTo>
                      <a:lnTo>
                        <a:pt x="552450" y="0"/>
                      </a:lnTo>
                      <a:lnTo>
                        <a:pt x="558165" y="1905"/>
                      </a:lnTo>
                      <a:lnTo>
                        <a:pt x="549593" y="34290"/>
                      </a:lnTo>
                      <a:cubicBezTo>
                        <a:pt x="548640" y="37148"/>
                        <a:pt x="546735" y="40958"/>
                        <a:pt x="545782" y="4667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911B459-A3A8-438A-A4D7-9F8900CAFBA6}"/>
                    </a:ext>
                  </a:extLst>
                </p:cNvPr>
                <p:cNvSpPr/>
                <p:nvPr/>
              </p:nvSpPr>
              <p:spPr>
                <a:xfrm>
                  <a:off x="3713409" y="4058987"/>
                  <a:ext cx="19050" cy="9525"/>
                </a:xfrm>
                <a:custGeom>
                  <a:avLst/>
                  <a:gdLst>
                    <a:gd name="connsiteX0" fmla="*/ 24730 w 19050"/>
                    <a:gd name="connsiteY0" fmla="*/ 0 h 0"/>
                    <a:gd name="connsiteX1" fmla="*/ 25088 w 19050"/>
                    <a:gd name="connsiteY1" fmla="*/ 6658 h 0"/>
                    <a:gd name="connsiteX2" fmla="*/ 358 w 19050"/>
                    <a:gd name="connsiteY2" fmla="*/ 7987 h 0"/>
                    <a:gd name="connsiteX3" fmla="*/ 0 w 19050"/>
                    <a:gd name="connsiteY3" fmla="*/ 1328 h 0"/>
                  </a:gdLst>
                  <a:ahLst/>
                  <a:cxnLst>
                    <a:cxn ang="0">
                      <a:pos x="connsiteX0" y="connsiteY0"/>
                    </a:cxn>
                    <a:cxn ang="0">
                      <a:pos x="connsiteX1" y="connsiteY1"/>
                    </a:cxn>
                    <a:cxn ang="0">
                      <a:pos x="connsiteX2" y="connsiteY2"/>
                    </a:cxn>
                    <a:cxn ang="0">
                      <a:pos x="connsiteX3" y="connsiteY3"/>
                    </a:cxn>
                  </a:cxnLst>
                  <a:rect l="l" t="t" r="r" b="b"/>
                  <a:pathLst>
                    <a:path w="19050">
                      <a:moveTo>
                        <a:pt x="24730" y="0"/>
                      </a:moveTo>
                      <a:lnTo>
                        <a:pt x="25088" y="6658"/>
                      </a:lnTo>
                      <a:lnTo>
                        <a:pt x="358" y="7987"/>
                      </a:lnTo>
                      <a:lnTo>
                        <a:pt x="0" y="13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8094C9B7-81AA-4E4F-B6BB-DB15B776C662}"/>
                    </a:ext>
                  </a:extLst>
                </p:cNvPr>
                <p:cNvSpPr/>
                <p:nvPr/>
              </p:nvSpPr>
              <p:spPr>
                <a:xfrm>
                  <a:off x="3687917" y="4058894"/>
                  <a:ext cx="19050" cy="9525"/>
                </a:xfrm>
                <a:custGeom>
                  <a:avLst/>
                  <a:gdLst>
                    <a:gd name="connsiteX0" fmla="*/ 339 w 19050"/>
                    <a:gd name="connsiteY0" fmla="*/ 0 h 0"/>
                    <a:gd name="connsiteX1" fmla="*/ 25071 w 19050"/>
                    <a:gd name="connsiteY1" fmla="*/ 1258 h 0"/>
                    <a:gd name="connsiteX2" fmla="*/ 24733 w 19050"/>
                    <a:gd name="connsiteY2" fmla="*/ 7917 h 0"/>
                    <a:gd name="connsiteX3" fmla="*/ 0 w 19050"/>
                    <a:gd name="connsiteY3" fmla="*/ 6659 h 0"/>
                  </a:gdLst>
                  <a:ahLst/>
                  <a:cxnLst>
                    <a:cxn ang="0">
                      <a:pos x="connsiteX0" y="connsiteY0"/>
                    </a:cxn>
                    <a:cxn ang="0">
                      <a:pos x="connsiteX1" y="connsiteY1"/>
                    </a:cxn>
                    <a:cxn ang="0">
                      <a:pos x="connsiteX2" y="connsiteY2"/>
                    </a:cxn>
                    <a:cxn ang="0">
                      <a:pos x="connsiteX3" y="connsiteY3"/>
                    </a:cxn>
                  </a:cxnLst>
                  <a:rect l="l" t="t" r="r" b="b"/>
                  <a:pathLst>
                    <a:path w="19050">
                      <a:moveTo>
                        <a:pt x="339" y="0"/>
                      </a:moveTo>
                      <a:lnTo>
                        <a:pt x="25071" y="1258"/>
                      </a:lnTo>
                      <a:lnTo>
                        <a:pt x="24733" y="7917"/>
                      </a:lnTo>
                      <a:lnTo>
                        <a:pt x="0" y="66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B4F6B39-CD4A-4454-8EB0-5E5239CBD82A}"/>
                    </a:ext>
                  </a:extLst>
                </p:cNvPr>
                <p:cNvSpPr/>
                <p:nvPr/>
              </p:nvSpPr>
              <p:spPr>
                <a:xfrm>
                  <a:off x="3594735" y="4049078"/>
                  <a:ext cx="66675" cy="9525"/>
                </a:xfrm>
                <a:custGeom>
                  <a:avLst/>
                  <a:gdLst>
                    <a:gd name="connsiteX0" fmla="*/ 70485 w 66675"/>
                    <a:gd name="connsiteY0" fmla="*/ 15240 h 9525"/>
                    <a:gd name="connsiteX1" fmla="*/ 59055 w 66675"/>
                    <a:gd name="connsiteY1" fmla="*/ 14288 h 9525"/>
                    <a:gd name="connsiteX2" fmla="*/ 59055 w 66675"/>
                    <a:gd name="connsiteY2" fmla="*/ 7620 h 9525"/>
                    <a:gd name="connsiteX3" fmla="*/ 70485 w 66675"/>
                    <a:gd name="connsiteY3" fmla="*/ 8572 h 9525"/>
                    <a:gd name="connsiteX4" fmla="*/ 70485 w 66675"/>
                    <a:gd name="connsiteY4" fmla="*/ 15240 h 9525"/>
                    <a:gd name="connsiteX5" fmla="*/ 34290 w 66675"/>
                    <a:gd name="connsiteY5" fmla="*/ 11430 h 9525"/>
                    <a:gd name="connsiteX6" fmla="*/ 3810 w 66675"/>
                    <a:gd name="connsiteY6" fmla="*/ 6667 h 9525"/>
                    <a:gd name="connsiteX7" fmla="*/ 0 w 66675"/>
                    <a:gd name="connsiteY7" fmla="*/ 5715 h 9525"/>
                    <a:gd name="connsiteX8" fmla="*/ 952 w 66675"/>
                    <a:gd name="connsiteY8" fmla="*/ 0 h 9525"/>
                    <a:gd name="connsiteX9" fmla="*/ 4763 w 66675"/>
                    <a:gd name="connsiteY9" fmla="*/ 952 h 9525"/>
                    <a:gd name="connsiteX10" fmla="*/ 36195 w 66675"/>
                    <a:gd name="connsiteY10" fmla="*/ 5715 h 9525"/>
                    <a:gd name="connsiteX11" fmla="*/ 34290 w 66675"/>
                    <a:gd name="connsiteY11" fmla="*/ 1143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9525">
                      <a:moveTo>
                        <a:pt x="70485" y="15240"/>
                      </a:moveTo>
                      <a:lnTo>
                        <a:pt x="59055" y="14288"/>
                      </a:lnTo>
                      <a:lnTo>
                        <a:pt x="59055" y="7620"/>
                      </a:lnTo>
                      <a:lnTo>
                        <a:pt x="70485" y="8572"/>
                      </a:lnTo>
                      <a:lnTo>
                        <a:pt x="70485" y="15240"/>
                      </a:lnTo>
                      <a:close/>
                      <a:moveTo>
                        <a:pt x="34290" y="11430"/>
                      </a:moveTo>
                      <a:lnTo>
                        <a:pt x="3810" y="6667"/>
                      </a:lnTo>
                      <a:cubicBezTo>
                        <a:pt x="1905" y="6667"/>
                        <a:pt x="952" y="6667"/>
                        <a:pt x="0" y="5715"/>
                      </a:cubicBezTo>
                      <a:lnTo>
                        <a:pt x="952" y="0"/>
                      </a:lnTo>
                      <a:cubicBezTo>
                        <a:pt x="1905" y="0"/>
                        <a:pt x="3810" y="0"/>
                        <a:pt x="4763" y="952"/>
                      </a:cubicBezTo>
                      <a:lnTo>
                        <a:pt x="36195" y="5715"/>
                      </a:lnTo>
                      <a:lnTo>
                        <a:pt x="34290" y="11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91ED09E0-7C22-4197-AB50-39623E2567B1}"/>
                    </a:ext>
                  </a:extLst>
                </p:cNvPr>
                <p:cNvSpPr/>
                <p:nvPr/>
              </p:nvSpPr>
              <p:spPr>
                <a:xfrm>
                  <a:off x="3106103" y="3493770"/>
                  <a:ext cx="466725" cy="552450"/>
                </a:xfrm>
                <a:custGeom>
                  <a:avLst/>
                  <a:gdLst>
                    <a:gd name="connsiteX0" fmla="*/ 471487 w 466725"/>
                    <a:gd name="connsiteY0" fmla="*/ 557213 h 552450"/>
                    <a:gd name="connsiteX1" fmla="*/ 439102 w 466725"/>
                    <a:gd name="connsiteY1" fmla="*/ 548640 h 552450"/>
                    <a:gd name="connsiteX2" fmla="*/ 425768 w 466725"/>
                    <a:gd name="connsiteY2" fmla="*/ 544830 h 552450"/>
                    <a:gd name="connsiteX3" fmla="*/ 427673 w 466725"/>
                    <a:gd name="connsiteY3" fmla="*/ 539115 h 552450"/>
                    <a:gd name="connsiteX4" fmla="*/ 440055 w 466725"/>
                    <a:gd name="connsiteY4" fmla="*/ 542925 h 552450"/>
                    <a:gd name="connsiteX5" fmla="*/ 472440 w 466725"/>
                    <a:gd name="connsiteY5" fmla="*/ 551497 h 552450"/>
                    <a:gd name="connsiteX6" fmla="*/ 471487 w 466725"/>
                    <a:gd name="connsiteY6" fmla="*/ 557213 h 552450"/>
                    <a:gd name="connsiteX7" fmla="*/ 402908 w 466725"/>
                    <a:gd name="connsiteY7" fmla="*/ 537210 h 552450"/>
                    <a:gd name="connsiteX8" fmla="*/ 401955 w 466725"/>
                    <a:gd name="connsiteY8" fmla="*/ 537210 h 552450"/>
                    <a:gd name="connsiteX9" fmla="*/ 392430 w 466725"/>
                    <a:gd name="connsiteY9" fmla="*/ 533400 h 552450"/>
                    <a:gd name="connsiteX10" fmla="*/ 394335 w 466725"/>
                    <a:gd name="connsiteY10" fmla="*/ 527685 h 552450"/>
                    <a:gd name="connsiteX11" fmla="*/ 403860 w 466725"/>
                    <a:gd name="connsiteY11" fmla="*/ 531495 h 552450"/>
                    <a:gd name="connsiteX12" fmla="*/ 404812 w 466725"/>
                    <a:gd name="connsiteY12" fmla="*/ 531495 h 552450"/>
                    <a:gd name="connsiteX13" fmla="*/ 402908 w 466725"/>
                    <a:gd name="connsiteY13" fmla="*/ 537210 h 552450"/>
                    <a:gd name="connsiteX14" fmla="*/ 369570 w 466725"/>
                    <a:gd name="connsiteY14" fmla="*/ 524827 h 552450"/>
                    <a:gd name="connsiteX15" fmla="*/ 355283 w 466725"/>
                    <a:gd name="connsiteY15" fmla="*/ 518160 h 552450"/>
                    <a:gd name="connsiteX16" fmla="*/ 338137 w 466725"/>
                    <a:gd name="connsiteY16" fmla="*/ 509588 h 552450"/>
                    <a:gd name="connsiteX17" fmla="*/ 340995 w 466725"/>
                    <a:gd name="connsiteY17" fmla="*/ 503872 h 552450"/>
                    <a:gd name="connsiteX18" fmla="*/ 358140 w 466725"/>
                    <a:gd name="connsiteY18" fmla="*/ 512445 h 552450"/>
                    <a:gd name="connsiteX19" fmla="*/ 372427 w 466725"/>
                    <a:gd name="connsiteY19" fmla="*/ 519113 h 552450"/>
                    <a:gd name="connsiteX20" fmla="*/ 369570 w 466725"/>
                    <a:gd name="connsiteY20" fmla="*/ 524827 h 552450"/>
                    <a:gd name="connsiteX21" fmla="*/ 321945 w 466725"/>
                    <a:gd name="connsiteY21" fmla="*/ 501967 h 552450"/>
                    <a:gd name="connsiteX22" fmla="*/ 316230 w 466725"/>
                    <a:gd name="connsiteY22" fmla="*/ 499110 h 552450"/>
                    <a:gd name="connsiteX23" fmla="*/ 302895 w 466725"/>
                    <a:gd name="connsiteY23" fmla="*/ 490538 h 552450"/>
                    <a:gd name="connsiteX24" fmla="*/ 291465 w 466725"/>
                    <a:gd name="connsiteY24" fmla="*/ 483870 h 552450"/>
                    <a:gd name="connsiteX25" fmla="*/ 280987 w 466725"/>
                    <a:gd name="connsiteY25" fmla="*/ 477202 h 552450"/>
                    <a:gd name="connsiteX26" fmla="*/ 283845 w 466725"/>
                    <a:gd name="connsiteY26" fmla="*/ 471488 h 552450"/>
                    <a:gd name="connsiteX27" fmla="*/ 294323 w 466725"/>
                    <a:gd name="connsiteY27" fmla="*/ 478155 h 552450"/>
                    <a:gd name="connsiteX28" fmla="*/ 305753 w 466725"/>
                    <a:gd name="connsiteY28" fmla="*/ 484822 h 552450"/>
                    <a:gd name="connsiteX29" fmla="*/ 319087 w 466725"/>
                    <a:gd name="connsiteY29" fmla="*/ 492442 h 552450"/>
                    <a:gd name="connsiteX30" fmla="*/ 324803 w 466725"/>
                    <a:gd name="connsiteY30" fmla="*/ 495300 h 552450"/>
                    <a:gd name="connsiteX31" fmla="*/ 321945 w 466725"/>
                    <a:gd name="connsiteY31" fmla="*/ 501967 h 552450"/>
                    <a:gd name="connsiteX32" fmla="*/ 260985 w 466725"/>
                    <a:gd name="connsiteY32" fmla="*/ 464820 h 552450"/>
                    <a:gd name="connsiteX33" fmla="*/ 251460 w 466725"/>
                    <a:gd name="connsiteY33" fmla="*/ 458152 h 552450"/>
                    <a:gd name="connsiteX34" fmla="*/ 255270 w 466725"/>
                    <a:gd name="connsiteY34" fmla="*/ 453390 h 552450"/>
                    <a:gd name="connsiteX35" fmla="*/ 264795 w 466725"/>
                    <a:gd name="connsiteY35" fmla="*/ 460058 h 552450"/>
                    <a:gd name="connsiteX36" fmla="*/ 260985 w 466725"/>
                    <a:gd name="connsiteY36" fmla="*/ 464820 h 552450"/>
                    <a:gd name="connsiteX37" fmla="*/ 232410 w 466725"/>
                    <a:gd name="connsiteY37" fmla="*/ 442913 h 552450"/>
                    <a:gd name="connsiteX38" fmla="*/ 216217 w 466725"/>
                    <a:gd name="connsiteY38" fmla="*/ 430530 h 552450"/>
                    <a:gd name="connsiteX39" fmla="*/ 204787 w 466725"/>
                    <a:gd name="connsiteY39" fmla="*/ 420052 h 552450"/>
                    <a:gd name="connsiteX40" fmla="*/ 208598 w 466725"/>
                    <a:gd name="connsiteY40" fmla="*/ 415290 h 552450"/>
                    <a:gd name="connsiteX41" fmla="*/ 222885 w 466725"/>
                    <a:gd name="connsiteY41" fmla="*/ 427672 h 552450"/>
                    <a:gd name="connsiteX42" fmla="*/ 236220 w 466725"/>
                    <a:gd name="connsiteY42" fmla="*/ 437197 h 552450"/>
                    <a:gd name="connsiteX43" fmla="*/ 232410 w 466725"/>
                    <a:gd name="connsiteY43" fmla="*/ 442913 h 552450"/>
                    <a:gd name="connsiteX44" fmla="*/ 192405 w 466725"/>
                    <a:gd name="connsiteY44" fmla="*/ 408622 h 552450"/>
                    <a:gd name="connsiteX45" fmla="*/ 159067 w 466725"/>
                    <a:gd name="connsiteY45" fmla="*/ 374333 h 552450"/>
                    <a:gd name="connsiteX46" fmla="*/ 163830 w 466725"/>
                    <a:gd name="connsiteY46" fmla="*/ 370522 h 552450"/>
                    <a:gd name="connsiteX47" fmla="*/ 196215 w 466725"/>
                    <a:gd name="connsiteY47" fmla="*/ 403860 h 552450"/>
                    <a:gd name="connsiteX48" fmla="*/ 192405 w 466725"/>
                    <a:gd name="connsiteY48" fmla="*/ 408622 h 552450"/>
                    <a:gd name="connsiteX49" fmla="*/ 142875 w 466725"/>
                    <a:gd name="connsiteY49" fmla="*/ 357188 h 552450"/>
                    <a:gd name="connsiteX50" fmla="*/ 141923 w 466725"/>
                    <a:gd name="connsiteY50" fmla="*/ 356235 h 552450"/>
                    <a:gd name="connsiteX51" fmla="*/ 135255 w 466725"/>
                    <a:gd name="connsiteY51" fmla="*/ 347663 h 552450"/>
                    <a:gd name="connsiteX52" fmla="*/ 140017 w 466725"/>
                    <a:gd name="connsiteY52" fmla="*/ 343852 h 552450"/>
                    <a:gd name="connsiteX53" fmla="*/ 146685 w 466725"/>
                    <a:gd name="connsiteY53" fmla="*/ 351472 h 552450"/>
                    <a:gd name="connsiteX54" fmla="*/ 147637 w 466725"/>
                    <a:gd name="connsiteY54" fmla="*/ 352425 h 552450"/>
                    <a:gd name="connsiteX55" fmla="*/ 142875 w 466725"/>
                    <a:gd name="connsiteY55" fmla="*/ 357188 h 552450"/>
                    <a:gd name="connsiteX56" fmla="*/ 120015 w 466725"/>
                    <a:gd name="connsiteY56" fmla="*/ 329565 h 552450"/>
                    <a:gd name="connsiteX57" fmla="*/ 99060 w 466725"/>
                    <a:gd name="connsiteY57" fmla="*/ 300038 h 552450"/>
                    <a:gd name="connsiteX58" fmla="*/ 104775 w 466725"/>
                    <a:gd name="connsiteY58" fmla="*/ 296227 h 552450"/>
                    <a:gd name="connsiteX59" fmla="*/ 124778 w 466725"/>
                    <a:gd name="connsiteY59" fmla="*/ 324802 h 552450"/>
                    <a:gd name="connsiteX60" fmla="*/ 120015 w 466725"/>
                    <a:gd name="connsiteY60" fmla="*/ 329565 h 552450"/>
                    <a:gd name="connsiteX61" fmla="*/ 90487 w 466725"/>
                    <a:gd name="connsiteY61" fmla="*/ 285750 h 552450"/>
                    <a:gd name="connsiteX62" fmla="*/ 67628 w 466725"/>
                    <a:gd name="connsiteY62" fmla="*/ 244792 h 552450"/>
                    <a:gd name="connsiteX63" fmla="*/ 73342 w 466725"/>
                    <a:gd name="connsiteY63" fmla="*/ 241935 h 552450"/>
                    <a:gd name="connsiteX64" fmla="*/ 96203 w 466725"/>
                    <a:gd name="connsiteY64" fmla="*/ 282892 h 552450"/>
                    <a:gd name="connsiteX65" fmla="*/ 90487 w 466725"/>
                    <a:gd name="connsiteY65" fmla="*/ 285750 h 552450"/>
                    <a:gd name="connsiteX66" fmla="*/ 56197 w 466725"/>
                    <a:gd name="connsiteY66" fmla="*/ 222885 h 552450"/>
                    <a:gd name="connsiteX67" fmla="*/ 51435 w 466725"/>
                    <a:gd name="connsiteY67" fmla="*/ 212408 h 552450"/>
                    <a:gd name="connsiteX68" fmla="*/ 57150 w 466725"/>
                    <a:gd name="connsiteY68" fmla="*/ 209550 h 552450"/>
                    <a:gd name="connsiteX69" fmla="*/ 61912 w 466725"/>
                    <a:gd name="connsiteY69" fmla="*/ 220027 h 552450"/>
                    <a:gd name="connsiteX70" fmla="*/ 56197 w 466725"/>
                    <a:gd name="connsiteY70" fmla="*/ 222885 h 552450"/>
                    <a:gd name="connsiteX71" fmla="*/ 41910 w 466725"/>
                    <a:gd name="connsiteY71" fmla="*/ 190500 h 552450"/>
                    <a:gd name="connsiteX72" fmla="*/ 29528 w 466725"/>
                    <a:gd name="connsiteY72" fmla="*/ 157163 h 552450"/>
                    <a:gd name="connsiteX73" fmla="*/ 35242 w 466725"/>
                    <a:gd name="connsiteY73" fmla="*/ 155258 h 552450"/>
                    <a:gd name="connsiteX74" fmla="*/ 47625 w 466725"/>
                    <a:gd name="connsiteY74" fmla="*/ 188595 h 552450"/>
                    <a:gd name="connsiteX75" fmla="*/ 41910 w 466725"/>
                    <a:gd name="connsiteY75" fmla="*/ 190500 h 552450"/>
                    <a:gd name="connsiteX76" fmla="*/ 24765 w 466725"/>
                    <a:gd name="connsiteY76" fmla="*/ 140017 h 552450"/>
                    <a:gd name="connsiteX77" fmla="*/ 19050 w 466725"/>
                    <a:gd name="connsiteY77" fmla="*/ 119063 h 552450"/>
                    <a:gd name="connsiteX78" fmla="*/ 12382 w 466725"/>
                    <a:gd name="connsiteY78" fmla="*/ 94297 h 552450"/>
                    <a:gd name="connsiteX79" fmla="*/ 18097 w 466725"/>
                    <a:gd name="connsiteY79" fmla="*/ 93345 h 552450"/>
                    <a:gd name="connsiteX80" fmla="*/ 24765 w 466725"/>
                    <a:gd name="connsiteY80" fmla="*/ 117158 h 552450"/>
                    <a:gd name="connsiteX81" fmla="*/ 30480 w 466725"/>
                    <a:gd name="connsiteY81" fmla="*/ 138113 h 552450"/>
                    <a:gd name="connsiteX82" fmla="*/ 24765 w 466725"/>
                    <a:gd name="connsiteY82" fmla="*/ 140017 h 552450"/>
                    <a:gd name="connsiteX83" fmla="*/ 7620 w 466725"/>
                    <a:gd name="connsiteY83" fmla="*/ 70485 h 552450"/>
                    <a:gd name="connsiteX84" fmla="*/ 5715 w 466725"/>
                    <a:gd name="connsiteY84" fmla="*/ 59055 h 552450"/>
                    <a:gd name="connsiteX85" fmla="*/ 11430 w 466725"/>
                    <a:gd name="connsiteY85" fmla="*/ 58102 h 552450"/>
                    <a:gd name="connsiteX86" fmla="*/ 13335 w 466725"/>
                    <a:gd name="connsiteY86" fmla="*/ 69533 h 552450"/>
                    <a:gd name="connsiteX87" fmla="*/ 7620 w 466725"/>
                    <a:gd name="connsiteY87" fmla="*/ 70485 h 552450"/>
                    <a:gd name="connsiteX88" fmla="*/ 2857 w 466725"/>
                    <a:gd name="connsiteY88" fmla="*/ 35242 h 552450"/>
                    <a:gd name="connsiteX89" fmla="*/ 1905 w 466725"/>
                    <a:gd name="connsiteY89" fmla="*/ 31433 h 552450"/>
                    <a:gd name="connsiteX90" fmla="*/ 0 w 466725"/>
                    <a:gd name="connsiteY90" fmla="*/ 13335 h 552450"/>
                    <a:gd name="connsiteX91" fmla="*/ 0 w 466725"/>
                    <a:gd name="connsiteY91" fmla="*/ 6667 h 552450"/>
                    <a:gd name="connsiteX92" fmla="*/ 0 w 466725"/>
                    <a:gd name="connsiteY92" fmla="*/ 0 h 552450"/>
                    <a:gd name="connsiteX93" fmla="*/ 6667 w 466725"/>
                    <a:gd name="connsiteY93" fmla="*/ 0 h 552450"/>
                    <a:gd name="connsiteX94" fmla="*/ 6667 w 466725"/>
                    <a:gd name="connsiteY94" fmla="*/ 6667 h 552450"/>
                    <a:gd name="connsiteX95" fmla="*/ 6667 w 466725"/>
                    <a:gd name="connsiteY95" fmla="*/ 13335 h 552450"/>
                    <a:gd name="connsiteX96" fmla="*/ 7620 w 466725"/>
                    <a:gd name="connsiteY96" fmla="*/ 31433 h 552450"/>
                    <a:gd name="connsiteX97" fmla="*/ 8572 w 466725"/>
                    <a:gd name="connsiteY97" fmla="*/ 35242 h 552450"/>
                    <a:gd name="connsiteX98" fmla="*/ 2857 w 466725"/>
                    <a:gd name="connsiteY98" fmla="*/ 3524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6725" h="552450">
                      <a:moveTo>
                        <a:pt x="471487" y="557213"/>
                      </a:moveTo>
                      <a:lnTo>
                        <a:pt x="439102" y="548640"/>
                      </a:lnTo>
                      <a:cubicBezTo>
                        <a:pt x="435293" y="547688"/>
                        <a:pt x="430530" y="546735"/>
                        <a:pt x="425768" y="544830"/>
                      </a:cubicBezTo>
                      <a:lnTo>
                        <a:pt x="427673" y="539115"/>
                      </a:lnTo>
                      <a:cubicBezTo>
                        <a:pt x="432435" y="541020"/>
                        <a:pt x="437198" y="541972"/>
                        <a:pt x="440055" y="542925"/>
                      </a:cubicBezTo>
                      <a:lnTo>
                        <a:pt x="472440" y="551497"/>
                      </a:lnTo>
                      <a:lnTo>
                        <a:pt x="471487" y="557213"/>
                      </a:lnTo>
                      <a:close/>
                      <a:moveTo>
                        <a:pt x="402908" y="537210"/>
                      </a:moveTo>
                      <a:lnTo>
                        <a:pt x="401955" y="537210"/>
                      </a:lnTo>
                      <a:cubicBezTo>
                        <a:pt x="399098" y="536258"/>
                        <a:pt x="395287" y="534352"/>
                        <a:pt x="392430" y="533400"/>
                      </a:cubicBezTo>
                      <a:lnTo>
                        <a:pt x="394335" y="527685"/>
                      </a:lnTo>
                      <a:cubicBezTo>
                        <a:pt x="398145" y="528638"/>
                        <a:pt x="401002" y="530543"/>
                        <a:pt x="403860" y="531495"/>
                      </a:cubicBezTo>
                      <a:lnTo>
                        <a:pt x="404812" y="531495"/>
                      </a:lnTo>
                      <a:lnTo>
                        <a:pt x="402908" y="537210"/>
                      </a:lnTo>
                      <a:close/>
                      <a:moveTo>
                        <a:pt x="369570" y="524827"/>
                      </a:moveTo>
                      <a:cubicBezTo>
                        <a:pt x="363855" y="522922"/>
                        <a:pt x="359093" y="520065"/>
                        <a:pt x="355283" y="518160"/>
                      </a:cubicBezTo>
                      <a:lnTo>
                        <a:pt x="338137" y="509588"/>
                      </a:lnTo>
                      <a:lnTo>
                        <a:pt x="340995" y="503872"/>
                      </a:lnTo>
                      <a:lnTo>
                        <a:pt x="358140" y="512445"/>
                      </a:lnTo>
                      <a:cubicBezTo>
                        <a:pt x="362902" y="514350"/>
                        <a:pt x="367665" y="517208"/>
                        <a:pt x="372427" y="519113"/>
                      </a:cubicBezTo>
                      <a:lnTo>
                        <a:pt x="369570" y="524827"/>
                      </a:lnTo>
                      <a:close/>
                      <a:moveTo>
                        <a:pt x="321945" y="501967"/>
                      </a:moveTo>
                      <a:cubicBezTo>
                        <a:pt x="320040" y="501015"/>
                        <a:pt x="318135" y="500063"/>
                        <a:pt x="316230" y="499110"/>
                      </a:cubicBezTo>
                      <a:lnTo>
                        <a:pt x="302895" y="490538"/>
                      </a:lnTo>
                      <a:cubicBezTo>
                        <a:pt x="299085" y="488633"/>
                        <a:pt x="295275" y="485775"/>
                        <a:pt x="291465" y="483870"/>
                      </a:cubicBezTo>
                      <a:cubicBezTo>
                        <a:pt x="287655" y="481965"/>
                        <a:pt x="284798" y="480060"/>
                        <a:pt x="280987" y="477202"/>
                      </a:cubicBezTo>
                      <a:lnTo>
                        <a:pt x="283845" y="471488"/>
                      </a:lnTo>
                      <a:cubicBezTo>
                        <a:pt x="287655" y="473392"/>
                        <a:pt x="290512" y="475297"/>
                        <a:pt x="294323" y="478155"/>
                      </a:cubicBezTo>
                      <a:cubicBezTo>
                        <a:pt x="298133" y="480060"/>
                        <a:pt x="301943" y="482917"/>
                        <a:pt x="305753" y="484822"/>
                      </a:cubicBezTo>
                      <a:lnTo>
                        <a:pt x="319087" y="492442"/>
                      </a:lnTo>
                      <a:cubicBezTo>
                        <a:pt x="320993" y="493395"/>
                        <a:pt x="322898" y="494347"/>
                        <a:pt x="324803" y="495300"/>
                      </a:cubicBezTo>
                      <a:lnTo>
                        <a:pt x="321945" y="501967"/>
                      </a:lnTo>
                      <a:close/>
                      <a:moveTo>
                        <a:pt x="260985" y="464820"/>
                      </a:moveTo>
                      <a:cubicBezTo>
                        <a:pt x="258128" y="462915"/>
                        <a:pt x="254317" y="460058"/>
                        <a:pt x="251460" y="458152"/>
                      </a:cubicBezTo>
                      <a:lnTo>
                        <a:pt x="255270" y="453390"/>
                      </a:lnTo>
                      <a:cubicBezTo>
                        <a:pt x="258128" y="456247"/>
                        <a:pt x="261937" y="458152"/>
                        <a:pt x="264795" y="460058"/>
                      </a:cubicBezTo>
                      <a:lnTo>
                        <a:pt x="260985" y="464820"/>
                      </a:lnTo>
                      <a:close/>
                      <a:moveTo>
                        <a:pt x="232410" y="442913"/>
                      </a:moveTo>
                      <a:lnTo>
                        <a:pt x="216217" y="430530"/>
                      </a:lnTo>
                      <a:lnTo>
                        <a:pt x="204787" y="420052"/>
                      </a:lnTo>
                      <a:lnTo>
                        <a:pt x="208598" y="415290"/>
                      </a:lnTo>
                      <a:lnTo>
                        <a:pt x="222885" y="427672"/>
                      </a:lnTo>
                      <a:lnTo>
                        <a:pt x="236220" y="437197"/>
                      </a:lnTo>
                      <a:lnTo>
                        <a:pt x="232410" y="442913"/>
                      </a:lnTo>
                      <a:close/>
                      <a:moveTo>
                        <a:pt x="192405" y="408622"/>
                      </a:moveTo>
                      <a:cubicBezTo>
                        <a:pt x="180975" y="399097"/>
                        <a:pt x="170498" y="387667"/>
                        <a:pt x="159067" y="374333"/>
                      </a:cubicBezTo>
                      <a:lnTo>
                        <a:pt x="163830" y="370522"/>
                      </a:lnTo>
                      <a:cubicBezTo>
                        <a:pt x="175260" y="382905"/>
                        <a:pt x="184785" y="394335"/>
                        <a:pt x="196215" y="403860"/>
                      </a:cubicBezTo>
                      <a:lnTo>
                        <a:pt x="192405" y="408622"/>
                      </a:lnTo>
                      <a:close/>
                      <a:moveTo>
                        <a:pt x="142875" y="357188"/>
                      </a:moveTo>
                      <a:lnTo>
                        <a:pt x="141923" y="356235"/>
                      </a:lnTo>
                      <a:cubicBezTo>
                        <a:pt x="140017" y="353377"/>
                        <a:pt x="137160" y="350520"/>
                        <a:pt x="135255" y="347663"/>
                      </a:cubicBezTo>
                      <a:lnTo>
                        <a:pt x="140017" y="343852"/>
                      </a:lnTo>
                      <a:cubicBezTo>
                        <a:pt x="141923" y="346710"/>
                        <a:pt x="144780" y="349567"/>
                        <a:pt x="146685" y="351472"/>
                      </a:cubicBezTo>
                      <a:lnTo>
                        <a:pt x="147637" y="352425"/>
                      </a:lnTo>
                      <a:lnTo>
                        <a:pt x="142875" y="357188"/>
                      </a:lnTo>
                      <a:close/>
                      <a:moveTo>
                        <a:pt x="120015" y="329565"/>
                      </a:moveTo>
                      <a:cubicBezTo>
                        <a:pt x="113348" y="320040"/>
                        <a:pt x="105728" y="310515"/>
                        <a:pt x="99060" y="300038"/>
                      </a:cubicBezTo>
                      <a:lnTo>
                        <a:pt x="104775" y="296227"/>
                      </a:lnTo>
                      <a:cubicBezTo>
                        <a:pt x="111442" y="305752"/>
                        <a:pt x="118110" y="315277"/>
                        <a:pt x="124778" y="324802"/>
                      </a:cubicBezTo>
                      <a:lnTo>
                        <a:pt x="120015" y="329565"/>
                      </a:lnTo>
                      <a:close/>
                      <a:moveTo>
                        <a:pt x="90487" y="285750"/>
                      </a:moveTo>
                      <a:cubicBezTo>
                        <a:pt x="81915" y="272415"/>
                        <a:pt x="74295" y="258127"/>
                        <a:pt x="67628" y="244792"/>
                      </a:cubicBezTo>
                      <a:lnTo>
                        <a:pt x="73342" y="241935"/>
                      </a:lnTo>
                      <a:cubicBezTo>
                        <a:pt x="80962" y="256222"/>
                        <a:pt x="88583" y="269558"/>
                        <a:pt x="96203" y="282892"/>
                      </a:cubicBezTo>
                      <a:lnTo>
                        <a:pt x="90487" y="285750"/>
                      </a:lnTo>
                      <a:close/>
                      <a:moveTo>
                        <a:pt x="56197" y="222885"/>
                      </a:moveTo>
                      <a:cubicBezTo>
                        <a:pt x="54292" y="219075"/>
                        <a:pt x="53340" y="215265"/>
                        <a:pt x="51435" y="212408"/>
                      </a:cubicBezTo>
                      <a:lnTo>
                        <a:pt x="57150" y="209550"/>
                      </a:lnTo>
                      <a:cubicBezTo>
                        <a:pt x="59055" y="213360"/>
                        <a:pt x="60008" y="216217"/>
                        <a:pt x="61912" y="220027"/>
                      </a:cubicBezTo>
                      <a:lnTo>
                        <a:pt x="56197" y="222885"/>
                      </a:lnTo>
                      <a:close/>
                      <a:moveTo>
                        <a:pt x="41910" y="190500"/>
                      </a:moveTo>
                      <a:cubicBezTo>
                        <a:pt x="37147" y="179070"/>
                        <a:pt x="33338" y="168592"/>
                        <a:pt x="29528" y="157163"/>
                      </a:cubicBezTo>
                      <a:lnTo>
                        <a:pt x="35242" y="155258"/>
                      </a:lnTo>
                      <a:cubicBezTo>
                        <a:pt x="39053" y="166688"/>
                        <a:pt x="42863" y="177165"/>
                        <a:pt x="47625" y="188595"/>
                      </a:cubicBezTo>
                      <a:lnTo>
                        <a:pt x="41910" y="190500"/>
                      </a:lnTo>
                      <a:close/>
                      <a:moveTo>
                        <a:pt x="24765" y="140017"/>
                      </a:moveTo>
                      <a:cubicBezTo>
                        <a:pt x="22860" y="132397"/>
                        <a:pt x="20955" y="125730"/>
                        <a:pt x="19050" y="119063"/>
                      </a:cubicBezTo>
                      <a:cubicBezTo>
                        <a:pt x="17145" y="111442"/>
                        <a:pt x="14288" y="102870"/>
                        <a:pt x="12382" y="94297"/>
                      </a:cubicBezTo>
                      <a:lnTo>
                        <a:pt x="18097" y="93345"/>
                      </a:lnTo>
                      <a:cubicBezTo>
                        <a:pt x="20003" y="101917"/>
                        <a:pt x="21907" y="109538"/>
                        <a:pt x="24765" y="117158"/>
                      </a:cubicBezTo>
                      <a:cubicBezTo>
                        <a:pt x="26670" y="123825"/>
                        <a:pt x="28575" y="131445"/>
                        <a:pt x="30480" y="138113"/>
                      </a:cubicBezTo>
                      <a:lnTo>
                        <a:pt x="24765" y="140017"/>
                      </a:lnTo>
                      <a:close/>
                      <a:moveTo>
                        <a:pt x="7620" y="70485"/>
                      </a:moveTo>
                      <a:cubicBezTo>
                        <a:pt x="6667" y="66675"/>
                        <a:pt x="6667" y="62865"/>
                        <a:pt x="5715" y="59055"/>
                      </a:cubicBezTo>
                      <a:lnTo>
                        <a:pt x="11430" y="58102"/>
                      </a:lnTo>
                      <a:cubicBezTo>
                        <a:pt x="12382" y="61913"/>
                        <a:pt x="12382" y="65722"/>
                        <a:pt x="13335" y="69533"/>
                      </a:cubicBezTo>
                      <a:lnTo>
                        <a:pt x="7620" y="70485"/>
                      </a:lnTo>
                      <a:close/>
                      <a:moveTo>
                        <a:pt x="2857" y="35242"/>
                      </a:moveTo>
                      <a:cubicBezTo>
                        <a:pt x="2857" y="33338"/>
                        <a:pt x="1905" y="32385"/>
                        <a:pt x="1905" y="31433"/>
                      </a:cubicBezTo>
                      <a:cubicBezTo>
                        <a:pt x="953" y="23813"/>
                        <a:pt x="953" y="18097"/>
                        <a:pt x="0" y="13335"/>
                      </a:cubicBezTo>
                      <a:cubicBezTo>
                        <a:pt x="0" y="10477"/>
                        <a:pt x="0" y="8572"/>
                        <a:pt x="0" y="6667"/>
                      </a:cubicBezTo>
                      <a:lnTo>
                        <a:pt x="0" y="0"/>
                      </a:lnTo>
                      <a:lnTo>
                        <a:pt x="6667" y="0"/>
                      </a:lnTo>
                      <a:lnTo>
                        <a:pt x="6667" y="6667"/>
                      </a:lnTo>
                      <a:cubicBezTo>
                        <a:pt x="6667" y="8572"/>
                        <a:pt x="6667" y="10477"/>
                        <a:pt x="6667" y="13335"/>
                      </a:cubicBezTo>
                      <a:cubicBezTo>
                        <a:pt x="6667" y="18097"/>
                        <a:pt x="6667" y="23813"/>
                        <a:pt x="7620" y="31433"/>
                      </a:cubicBezTo>
                      <a:cubicBezTo>
                        <a:pt x="7620" y="32385"/>
                        <a:pt x="8572" y="34290"/>
                        <a:pt x="8572" y="35242"/>
                      </a:cubicBezTo>
                      <a:lnTo>
                        <a:pt x="2857" y="352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797DFE36-D78F-4F30-9383-2DFC505FA516}"/>
                    </a:ext>
                  </a:extLst>
                </p:cNvPr>
                <p:cNvSpPr/>
                <p:nvPr/>
              </p:nvSpPr>
              <p:spPr>
                <a:xfrm>
                  <a:off x="3103426" y="3457556"/>
                  <a:ext cx="9525" cy="19050"/>
                </a:xfrm>
                <a:custGeom>
                  <a:avLst/>
                  <a:gdLst>
                    <a:gd name="connsiteX0" fmla="*/ 6659 w 0"/>
                    <a:gd name="connsiteY0" fmla="*/ 0 h 19050"/>
                    <a:gd name="connsiteX1" fmla="*/ 7921 w 0"/>
                    <a:gd name="connsiteY1" fmla="*/ 24733 h 19050"/>
                    <a:gd name="connsiteX2" fmla="*/ 1262 w 0"/>
                    <a:gd name="connsiteY2" fmla="*/ 25073 h 19050"/>
                    <a:gd name="connsiteX3" fmla="*/ 0 w 0"/>
                    <a:gd name="connsiteY3" fmla="*/ 340 h 19050"/>
                  </a:gdLst>
                  <a:ahLst/>
                  <a:cxnLst>
                    <a:cxn ang="0">
                      <a:pos x="connsiteX0" y="connsiteY0"/>
                    </a:cxn>
                    <a:cxn ang="0">
                      <a:pos x="connsiteX1" y="connsiteY1"/>
                    </a:cxn>
                    <a:cxn ang="0">
                      <a:pos x="connsiteX2" y="connsiteY2"/>
                    </a:cxn>
                    <a:cxn ang="0">
                      <a:pos x="connsiteX3" y="connsiteY3"/>
                    </a:cxn>
                  </a:cxnLst>
                  <a:rect l="l" t="t" r="r" b="b"/>
                  <a:pathLst>
                    <a:path h="19050">
                      <a:moveTo>
                        <a:pt x="6659" y="0"/>
                      </a:moveTo>
                      <a:lnTo>
                        <a:pt x="7921" y="24733"/>
                      </a:lnTo>
                      <a:lnTo>
                        <a:pt x="1262" y="25073"/>
                      </a:lnTo>
                      <a:lnTo>
                        <a:pt x="0" y="34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26CB7311-112A-4280-968A-37A347BCB578}"/>
                    </a:ext>
                  </a:extLst>
                </p:cNvPr>
                <p:cNvSpPr/>
                <p:nvPr/>
              </p:nvSpPr>
              <p:spPr>
                <a:xfrm>
                  <a:off x="3104520" y="3432667"/>
                  <a:ext cx="9525" cy="19050"/>
                </a:xfrm>
                <a:custGeom>
                  <a:avLst/>
                  <a:gdLst>
                    <a:gd name="connsiteX0" fmla="*/ 1255 w 0"/>
                    <a:gd name="connsiteY0" fmla="*/ 0 h 19050"/>
                    <a:gd name="connsiteX1" fmla="*/ 7914 w 0"/>
                    <a:gd name="connsiteY1" fmla="*/ 338 h 19050"/>
                    <a:gd name="connsiteX2" fmla="*/ 6659 w 0"/>
                    <a:gd name="connsiteY2" fmla="*/ 25071 h 19050"/>
                    <a:gd name="connsiteX3" fmla="*/ 0 w 0"/>
                    <a:gd name="connsiteY3" fmla="*/ 24733 h 19050"/>
                  </a:gdLst>
                  <a:ahLst/>
                  <a:cxnLst>
                    <a:cxn ang="0">
                      <a:pos x="connsiteX0" y="connsiteY0"/>
                    </a:cxn>
                    <a:cxn ang="0">
                      <a:pos x="connsiteX1" y="connsiteY1"/>
                    </a:cxn>
                    <a:cxn ang="0">
                      <a:pos x="connsiteX2" y="connsiteY2"/>
                    </a:cxn>
                    <a:cxn ang="0">
                      <a:pos x="connsiteX3" y="connsiteY3"/>
                    </a:cxn>
                  </a:cxnLst>
                  <a:rect l="l" t="t" r="r" b="b"/>
                  <a:pathLst>
                    <a:path h="19050">
                      <a:moveTo>
                        <a:pt x="1255" y="0"/>
                      </a:moveTo>
                      <a:lnTo>
                        <a:pt x="7914" y="338"/>
                      </a:lnTo>
                      <a:lnTo>
                        <a:pt x="6659" y="25071"/>
                      </a:lnTo>
                      <a:lnTo>
                        <a:pt x="0" y="2473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EEACFC7B-F064-4AB3-B086-8CE7636EB6C7}"/>
                    </a:ext>
                  </a:extLst>
                </p:cNvPr>
                <p:cNvSpPr/>
                <p:nvPr/>
              </p:nvSpPr>
              <p:spPr>
                <a:xfrm>
                  <a:off x="3106103" y="3339465"/>
                  <a:ext cx="9525" cy="66675"/>
                </a:xfrm>
                <a:custGeom>
                  <a:avLst/>
                  <a:gdLst>
                    <a:gd name="connsiteX0" fmla="*/ 6667 w 9525"/>
                    <a:gd name="connsiteY0" fmla="*/ 70485 h 66675"/>
                    <a:gd name="connsiteX1" fmla="*/ 0 w 9525"/>
                    <a:gd name="connsiteY1" fmla="*/ 70485 h 66675"/>
                    <a:gd name="connsiteX2" fmla="*/ 953 w 9525"/>
                    <a:gd name="connsiteY2" fmla="*/ 59055 h 66675"/>
                    <a:gd name="connsiteX3" fmla="*/ 7620 w 9525"/>
                    <a:gd name="connsiteY3" fmla="*/ 59055 h 66675"/>
                    <a:gd name="connsiteX4" fmla="*/ 6667 w 9525"/>
                    <a:gd name="connsiteY4" fmla="*/ 70485 h 66675"/>
                    <a:gd name="connsiteX5" fmla="*/ 10478 w 9525"/>
                    <a:gd name="connsiteY5" fmla="*/ 35242 h 66675"/>
                    <a:gd name="connsiteX6" fmla="*/ 3810 w 9525"/>
                    <a:gd name="connsiteY6" fmla="*/ 34290 h 66675"/>
                    <a:gd name="connsiteX7" fmla="*/ 8572 w 9525"/>
                    <a:gd name="connsiteY7" fmla="*/ 3810 h 66675"/>
                    <a:gd name="connsiteX8" fmla="*/ 9525 w 9525"/>
                    <a:gd name="connsiteY8" fmla="*/ 0 h 66675"/>
                    <a:gd name="connsiteX9" fmla="*/ 15240 w 9525"/>
                    <a:gd name="connsiteY9" fmla="*/ 952 h 66675"/>
                    <a:gd name="connsiteX10" fmla="*/ 14288 w 9525"/>
                    <a:gd name="connsiteY10" fmla="*/ 4763 h 66675"/>
                    <a:gd name="connsiteX11" fmla="*/ 10478 w 9525"/>
                    <a:gd name="connsiteY11" fmla="*/ 3524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66675">
                      <a:moveTo>
                        <a:pt x="6667" y="70485"/>
                      </a:moveTo>
                      <a:lnTo>
                        <a:pt x="0" y="70485"/>
                      </a:lnTo>
                      <a:lnTo>
                        <a:pt x="953" y="59055"/>
                      </a:lnTo>
                      <a:lnTo>
                        <a:pt x="7620" y="59055"/>
                      </a:lnTo>
                      <a:lnTo>
                        <a:pt x="6667" y="70485"/>
                      </a:lnTo>
                      <a:close/>
                      <a:moveTo>
                        <a:pt x="10478" y="35242"/>
                      </a:moveTo>
                      <a:lnTo>
                        <a:pt x="3810" y="34290"/>
                      </a:lnTo>
                      <a:lnTo>
                        <a:pt x="8572" y="3810"/>
                      </a:lnTo>
                      <a:cubicBezTo>
                        <a:pt x="8572" y="1905"/>
                        <a:pt x="8572" y="952"/>
                        <a:pt x="9525" y="0"/>
                      </a:cubicBezTo>
                      <a:lnTo>
                        <a:pt x="15240" y="952"/>
                      </a:lnTo>
                      <a:cubicBezTo>
                        <a:pt x="15240" y="1905"/>
                        <a:pt x="15240" y="3810"/>
                        <a:pt x="14288" y="4763"/>
                      </a:cubicBezTo>
                      <a:lnTo>
                        <a:pt x="10478" y="352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478F08FD-F904-43FD-A04B-09705BE7F824}"/>
                    </a:ext>
                  </a:extLst>
                </p:cNvPr>
                <p:cNvSpPr/>
                <p:nvPr/>
              </p:nvSpPr>
              <p:spPr>
                <a:xfrm>
                  <a:off x="3120390" y="2850833"/>
                  <a:ext cx="552450" cy="466725"/>
                </a:xfrm>
                <a:custGeom>
                  <a:avLst/>
                  <a:gdLst>
                    <a:gd name="connsiteX0" fmla="*/ 5715 w 552450"/>
                    <a:gd name="connsiteY0" fmla="*/ 472440 h 466725"/>
                    <a:gd name="connsiteX1" fmla="*/ 0 w 552450"/>
                    <a:gd name="connsiteY1" fmla="*/ 470535 h 466725"/>
                    <a:gd name="connsiteX2" fmla="*/ 8572 w 552450"/>
                    <a:gd name="connsiteY2" fmla="*/ 438150 h 466725"/>
                    <a:gd name="connsiteX3" fmla="*/ 12382 w 552450"/>
                    <a:gd name="connsiteY3" fmla="*/ 424815 h 466725"/>
                    <a:gd name="connsiteX4" fmla="*/ 18097 w 552450"/>
                    <a:gd name="connsiteY4" fmla="*/ 426720 h 466725"/>
                    <a:gd name="connsiteX5" fmla="*/ 14288 w 552450"/>
                    <a:gd name="connsiteY5" fmla="*/ 439102 h 466725"/>
                    <a:gd name="connsiteX6" fmla="*/ 5715 w 552450"/>
                    <a:gd name="connsiteY6" fmla="*/ 472440 h 466725"/>
                    <a:gd name="connsiteX7" fmla="*/ 25717 w 552450"/>
                    <a:gd name="connsiteY7" fmla="*/ 404813 h 466725"/>
                    <a:gd name="connsiteX8" fmla="*/ 20003 w 552450"/>
                    <a:gd name="connsiteY8" fmla="*/ 402907 h 466725"/>
                    <a:gd name="connsiteX9" fmla="*/ 20003 w 552450"/>
                    <a:gd name="connsiteY9" fmla="*/ 401955 h 466725"/>
                    <a:gd name="connsiteX10" fmla="*/ 23813 w 552450"/>
                    <a:gd name="connsiteY10" fmla="*/ 392430 h 466725"/>
                    <a:gd name="connsiteX11" fmla="*/ 29528 w 552450"/>
                    <a:gd name="connsiteY11" fmla="*/ 394335 h 466725"/>
                    <a:gd name="connsiteX12" fmla="*/ 25717 w 552450"/>
                    <a:gd name="connsiteY12" fmla="*/ 403860 h 466725"/>
                    <a:gd name="connsiteX13" fmla="*/ 25717 w 552450"/>
                    <a:gd name="connsiteY13" fmla="*/ 404813 h 466725"/>
                    <a:gd name="connsiteX14" fmla="*/ 38100 w 552450"/>
                    <a:gd name="connsiteY14" fmla="*/ 371475 h 466725"/>
                    <a:gd name="connsiteX15" fmla="*/ 32385 w 552450"/>
                    <a:gd name="connsiteY15" fmla="*/ 368617 h 466725"/>
                    <a:gd name="connsiteX16" fmla="*/ 39053 w 552450"/>
                    <a:gd name="connsiteY16" fmla="*/ 354330 h 466725"/>
                    <a:gd name="connsiteX17" fmla="*/ 47625 w 552450"/>
                    <a:gd name="connsiteY17" fmla="*/ 337185 h 466725"/>
                    <a:gd name="connsiteX18" fmla="*/ 53340 w 552450"/>
                    <a:gd name="connsiteY18" fmla="*/ 340042 h 466725"/>
                    <a:gd name="connsiteX19" fmla="*/ 44767 w 552450"/>
                    <a:gd name="connsiteY19" fmla="*/ 357188 h 466725"/>
                    <a:gd name="connsiteX20" fmla="*/ 38100 w 552450"/>
                    <a:gd name="connsiteY20" fmla="*/ 371475 h 466725"/>
                    <a:gd name="connsiteX21" fmla="*/ 60008 w 552450"/>
                    <a:gd name="connsiteY21" fmla="*/ 323850 h 466725"/>
                    <a:gd name="connsiteX22" fmla="*/ 54292 w 552450"/>
                    <a:gd name="connsiteY22" fmla="*/ 320992 h 466725"/>
                    <a:gd name="connsiteX23" fmla="*/ 57150 w 552450"/>
                    <a:gd name="connsiteY23" fmla="*/ 315278 h 466725"/>
                    <a:gd name="connsiteX24" fmla="*/ 65723 w 552450"/>
                    <a:gd name="connsiteY24" fmla="*/ 301942 h 466725"/>
                    <a:gd name="connsiteX25" fmla="*/ 72390 w 552450"/>
                    <a:gd name="connsiteY25" fmla="*/ 290513 h 466725"/>
                    <a:gd name="connsiteX26" fmla="*/ 79058 w 552450"/>
                    <a:gd name="connsiteY26" fmla="*/ 280035 h 466725"/>
                    <a:gd name="connsiteX27" fmla="*/ 84773 w 552450"/>
                    <a:gd name="connsiteY27" fmla="*/ 282892 h 466725"/>
                    <a:gd name="connsiteX28" fmla="*/ 78105 w 552450"/>
                    <a:gd name="connsiteY28" fmla="*/ 293370 h 466725"/>
                    <a:gd name="connsiteX29" fmla="*/ 71437 w 552450"/>
                    <a:gd name="connsiteY29" fmla="*/ 304800 h 466725"/>
                    <a:gd name="connsiteX30" fmla="*/ 63817 w 552450"/>
                    <a:gd name="connsiteY30" fmla="*/ 318135 h 466725"/>
                    <a:gd name="connsiteX31" fmla="*/ 60008 w 552450"/>
                    <a:gd name="connsiteY31" fmla="*/ 323850 h 466725"/>
                    <a:gd name="connsiteX32" fmla="*/ 97155 w 552450"/>
                    <a:gd name="connsiteY32" fmla="*/ 263842 h 466725"/>
                    <a:gd name="connsiteX33" fmla="*/ 92392 w 552450"/>
                    <a:gd name="connsiteY33" fmla="*/ 260032 h 466725"/>
                    <a:gd name="connsiteX34" fmla="*/ 99060 w 552450"/>
                    <a:gd name="connsiteY34" fmla="*/ 250507 h 466725"/>
                    <a:gd name="connsiteX35" fmla="*/ 103823 w 552450"/>
                    <a:gd name="connsiteY35" fmla="*/ 254317 h 466725"/>
                    <a:gd name="connsiteX36" fmla="*/ 97155 w 552450"/>
                    <a:gd name="connsiteY36" fmla="*/ 263842 h 466725"/>
                    <a:gd name="connsiteX37" fmla="*/ 118110 w 552450"/>
                    <a:gd name="connsiteY37" fmla="*/ 236220 h 466725"/>
                    <a:gd name="connsiteX38" fmla="*/ 113348 w 552450"/>
                    <a:gd name="connsiteY38" fmla="*/ 232410 h 466725"/>
                    <a:gd name="connsiteX39" fmla="*/ 125730 w 552450"/>
                    <a:gd name="connsiteY39" fmla="*/ 216217 h 466725"/>
                    <a:gd name="connsiteX40" fmla="*/ 136208 w 552450"/>
                    <a:gd name="connsiteY40" fmla="*/ 204788 h 466725"/>
                    <a:gd name="connsiteX41" fmla="*/ 140970 w 552450"/>
                    <a:gd name="connsiteY41" fmla="*/ 208597 h 466725"/>
                    <a:gd name="connsiteX42" fmla="*/ 128587 w 552450"/>
                    <a:gd name="connsiteY42" fmla="*/ 222885 h 466725"/>
                    <a:gd name="connsiteX43" fmla="*/ 118110 w 552450"/>
                    <a:gd name="connsiteY43" fmla="*/ 236220 h 466725"/>
                    <a:gd name="connsiteX44" fmla="*/ 152400 w 552450"/>
                    <a:gd name="connsiteY44" fmla="*/ 195263 h 466725"/>
                    <a:gd name="connsiteX45" fmla="*/ 147637 w 552450"/>
                    <a:gd name="connsiteY45" fmla="*/ 191452 h 466725"/>
                    <a:gd name="connsiteX46" fmla="*/ 181928 w 552450"/>
                    <a:gd name="connsiteY46" fmla="*/ 158115 h 466725"/>
                    <a:gd name="connsiteX47" fmla="*/ 185737 w 552450"/>
                    <a:gd name="connsiteY47" fmla="*/ 162877 h 466725"/>
                    <a:gd name="connsiteX48" fmla="*/ 152400 w 552450"/>
                    <a:gd name="connsiteY48" fmla="*/ 195263 h 466725"/>
                    <a:gd name="connsiteX49" fmla="*/ 203835 w 552450"/>
                    <a:gd name="connsiteY49" fmla="*/ 146685 h 466725"/>
                    <a:gd name="connsiteX50" fmla="*/ 200025 w 552450"/>
                    <a:gd name="connsiteY50" fmla="*/ 141922 h 466725"/>
                    <a:gd name="connsiteX51" fmla="*/ 200978 w 552450"/>
                    <a:gd name="connsiteY51" fmla="*/ 140970 h 466725"/>
                    <a:gd name="connsiteX52" fmla="*/ 209550 w 552450"/>
                    <a:gd name="connsiteY52" fmla="*/ 134302 h 466725"/>
                    <a:gd name="connsiteX53" fmla="*/ 213360 w 552450"/>
                    <a:gd name="connsiteY53" fmla="*/ 139065 h 466725"/>
                    <a:gd name="connsiteX54" fmla="*/ 203835 w 552450"/>
                    <a:gd name="connsiteY54" fmla="*/ 146685 h 466725"/>
                    <a:gd name="connsiteX55" fmla="*/ 203835 w 552450"/>
                    <a:gd name="connsiteY55" fmla="*/ 146685 h 466725"/>
                    <a:gd name="connsiteX56" fmla="*/ 230505 w 552450"/>
                    <a:gd name="connsiteY56" fmla="*/ 124777 h 466725"/>
                    <a:gd name="connsiteX57" fmla="*/ 226695 w 552450"/>
                    <a:gd name="connsiteY57" fmla="*/ 120015 h 466725"/>
                    <a:gd name="connsiteX58" fmla="*/ 256223 w 552450"/>
                    <a:gd name="connsiteY58" fmla="*/ 100013 h 466725"/>
                    <a:gd name="connsiteX59" fmla="*/ 260033 w 552450"/>
                    <a:gd name="connsiteY59" fmla="*/ 104775 h 466725"/>
                    <a:gd name="connsiteX60" fmla="*/ 230505 w 552450"/>
                    <a:gd name="connsiteY60" fmla="*/ 124777 h 466725"/>
                    <a:gd name="connsiteX61" fmla="*/ 274320 w 552450"/>
                    <a:gd name="connsiteY61" fmla="*/ 95250 h 466725"/>
                    <a:gd name="connsiteX62" fmla="*/ 271462 w 552450"/>
                    <a:gd name="connsiteY62" fmla="*/ 89535 h 466725"/>
                    <a:gd name="connsiteX63" fmla="*/ 312420 w 552450"/>
                    <a:gd name="connsiteY63" fmla="*/ 66675 h 466725"/>
                    <a:gd name="connsiteX64" fmla="*/ 315278 w 552450"/>
                    <a:gd name="connsiteY64" fmla="*/ 72390 h 466725"/>
                    <a:gd name="connsiteX65" fmla="*/ 274320 w 552450"/>
                    <a:gd name="connsiteY65" fmla="*/ 95250 h 466725"/>
                    <a:gd name="connsiteX66" fmla="*/ 336233 w 552450"/>
                    <a:gd name="connsiteY66" fmla="*/ 61913 h 466725"/>
                    <a:gd name="connsiteX67" fmla="*/ 333375 w 552450"/>
                    <a:gd name="connsiteY67" fmla="*/ 56197 h 466725"/>
                    <a:gd name="connsiteX68" fmla="*/ 343853 w 552450"/>
                    <a:gd name="connsiteY68" fmla="*/ 51435 h 466725"/>
                    <a:gd name="connsiteX69" fmla="*/ 346710 w 552450"/>
                    <a:gd name="connsiteY69" fmla="*/ 57150 h 466725"/>
                    <a:gd name="connsiteX70" fmla="*/ 336233 w 552450"/>
                    <a:gd name="connsiteY70" fmla="*/ 61913 h 466725"/>
                    <a:gd name="connsiteX71" fmla="*/ 368618 w 552450"/>
                    <a:gd name="connsiteY71" fmla="*/ 47625 h 466725"/>
                    <a:gd name="connsiteX72" fmla="*/ 366712 w 552450"/>
                    <a:gd name="connsiteY72" fmla="*/ 41910 h 466725"/>
                    <a:gd name="connsiteX73" fmla="*/ 400050 w 552450"/>
                    <a:gd name="connsiteY73" fmla="*/ 29527 h 466725"/>
                    <a:gd name="connsiteX74" fmla="*/ 401955 w 552450"/>
                    <a:gd name="connsiteY74" fmla="*/ 35242 h 466725"/>
                    <a:gd name="connsiteX75" fmla="*/ 368618 w 552450"/>
                    <a:gd name="connsiteY75" fmla="*/ 47625 h 466725"/>
                    <a:gd name="connsiteX76" fmla="*/ 418148 w 552450"/>
                    <a:gd name="connsiteY76" fmla="*/ 30480 h 466725"/>
                    <a:gd name="connsiteX77" fmla="*/ 416243 w 552450"/>
                    <a:gd name="connsiteY77" fmla="*/ 24765 h 466725"/>
                    <a:gd name="connsiteX78" fmla="*/ 437198 w 552450"/>
                    <a:gd name="connsiteY78" fmla="*/ 19050 h 466725"/>
                    <a:gd name="connsiteX79" fmla="*/ 461962 w 552450"/>
                    <a:gd name="connsiteY79" fmla="*/ 12382 h 466725"/>
                    <a:gd name="connsiteX80" fmla="*/ 462915 w 552450"/>
                    <a:gd name="connsiteY80" fmla="*/ 18097 h 466725"/>
                    <a:gd name="connsiteX81" fmla="*/ 439102 w 552450"/>
                    <a:gd name="connsiteY81" fmla="*/ 24765 h 466725"/>
                    <a:gd name="connsiteX82" fmla="*/ 418148 w 552450"/>
                    <a:gd name="connsiteY82" fmla="*/ 30480 h 466725"/>
                    <a:gd name="connsiteX83" fmla="*/ 486727 w 552450"/>
                    <a:gd name="connsiteY83" fmla="*/ 13335 h 466725"/>
                    <a:gd name="connsiteX84" fmla="*/ 485775 w 552450"/>
                    <a:gd name="connsiteY84" fmla="*/ 7620 h 466725"/>
                    <a:gd name="connsiteX85" fmla="*/ 497205 w 552450"/>
                    <a:gd name="connsiteY85" fmla="*/ 5715 h 466725"/>
                    <a:gd name="connsiteX86" fmla="*/ 498158 w 552450"/>
                    <a:gd name="connsiteY86" fmla="*/ 11430 h 466725"/>
                    <a:gd name="connsiteX87" fmla="*/ 486727 w 552450"/>
                    <a:gd name="connsiteY87" fmla="*/ 13335 h 466725"/>
                    <a:gd name="connsiteX88" fmla="*/ 521970 w 552450"/>
                    <a:gd name="connsiteY88" fmla="*/ 8572 h 466725"/>
                    <a:gd name="connsiteX89" fmla="*/ 521018 w 552450"/>
                    <a:gd name="connsiteY89" fmla="*/ 2857 h 466725"/>
                    <a:gd name="connsiteX90" fmla="*/ 524827 w 552450"/>
                    <a:gd name="connsiteY90" fmla="*/ 1905 h 466725"/>
                    <a:gd name="connsiteX91" fmla="*/ 542925 w 552450"/>
                    <a:gd name="connsiteY91" fmla="*/ 0 h 466725"/>
                    <a:gd name="connsiteX92" fmla="*/ 549593 w 552450"/>
                    <a:gd name="connsiteY92" fmla="*/ 0 h 466725"/>
                    <a:gd name="connsiteX93" fmla="*/ 556260 w 552450"/>
                    <a:gd name="connsiteY93" fmla="*/ 0 h 466725"/>
                    <a:gd name="connsiteX94" fmla="*/ 556260 w 552450"/>
                    <a:gd name="connsiteY94" fmla="*/ 6667 h 466725"/>
                    <a:gd name="connsiteX95" fmla="*/ 549593 w 552450"/>
                    <a:gd name="connsiteY95" fmla="*/ 6667 h 466725"/>
                    <a:gd name="connsiteX96" fmla="*/ 542925 w 552450"/>
                    <a:gd name="connsiteY96" fmla="*/ 6667 h 466725"/>
                    <a:gd name="connsiteX97" fmla="*/ 524827 w 552450"/>
                    <a:gd name="connsiteY97" fmla="*/ 7620 h 466725"/>
                    <a:gd name="connsiteX98" fmla="*/ 521970 w 552450"/>
                    <a:gd name="connsiteY98" fmla="*/ 8572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2450" h="466725">
                      <a:moveTo>
                        <a:pt x="5715" y="472440"/>
                      </a:moveTo>
                      <a:lnTo>
                        <a:pt x="0" y="470535"/>
                      </a:lnTo>
                      <a:lnTo>
                        <a:pt x="8572" y="438150"/>
                      </a:lnTo>
                      <a:cubicBezTo>
                        <a:pt x="9525" y="434340"/>
                        <a:pt x="10478" y="429577"/>
                        <a:pt x="12382" y="424815"/>
                      </a:cubicBezTo>
                      <a:lnTo>
                        <a:pt x="18097" y="426720"/>
                      </a:lnTo>
                      <a:cubicBezTo>
                        <a:pt x="16192" y="431483"/>
                        <a:pt x="15240" y="436245"/>
                        <a:pt x="14288" y="439102"/>
                      </a:cubicBezTo>
                      <a:lnTo>
                        <a:pt x="5715" y="472440"/>
                      </a:lnTo>
                      <a:close/>
                      <a:moveTo>
                        <a:pt x="25717" y="404813"/>
                      </a:moveTo>
                      <a:lnTo>
                        <a:pt x="20003" y="402907"/>
                      </a:lnTo>
                      <a:lnTo>
                        <a:pt x="20003" y="401955"/>
                      </a:lnTo>
                      <a:cubicBezTo>
                        <a:pt x="20955" y="399097"/>
                        <a:pt x="22860" y="395288"/>
                        <a:pt x="23813" y="392430"/>
                      </a:cubicBezTo>
                      <a:lnTo>
                        <a:pt x="29528" y="394335"/>
                      </a:lnTo>
                      <a:cubicBezTo>
                        <a:pt x="28575" y="398145"/>
                        <a:pt x="26670" y="401003"/>
                        <a:pt x="25717" y="403860"/>
                      </a:cubicBezTo>
                      <a:lnTo>
                        <a:pt x="25717" y="404813"/>
                      </a:lnTo>
                      <a:close/>
                      <a:moveTo>
                        <a:pt x="38100" y="371475"/>
                      </a:moveTo>
                      <a:lnTo>
                        <a:pt x="32385" y="368617"/>
                      </a:lnTo>
                      <a:cubicBezTo>
                        <a:pt x="34290" y="362903"/>
                        <a:pt x="37147" y="358140"/>
                        <a:pt x="39053" y="354330"/>
                      </a:cubicBezTo>
                      <a:lnTo>
                        <a:pt x="47625" y="337185"/>
                      </a:lnTo>
                      <a:lnTo>
                        <a:pt x="53340" y="340042"/>
                      </a:lnTo>
                      <a:lnTo>
                        <a:pt x="44767" y="357188"/>
                      </a:lnTo>
                      <a:cubicBezTo>
                        <a:pt x="41910" y="361950"/>
                        <a:pt x="40005" y="366713"/>
                        <a:pt x="38100" y="371475"/>
                      </a:cubicBezTo>
                      <a:close/>
                      <a:moveTo>
                        <a:pt x="60008" y="323850"/>
                      </a:moveTo>
                      <a:lnTo>
                        <a:pt x="54292" y="320992"/>
                      </a:lnTo>
                      <a:cubicBezTo>
                        <a:pt x="55245" y="319088"/>
                        <a:pt x="56197" y="317182"/>
                        <a:pt x="57150" y="315278"/>
                      </a:cubicBezTo>
                      <a:lnTo>
                        <a:pt x="65723" y="301942"/>
                      </a:lnTo>
                      <a:cubicBezTo>
                        <a:pt x="67628" y="298132"/>
                        <a:pt x="70485" y="294322"/>
                        <a:pt x="72390" y="290513"/>
                      </a:cubicBezTo>
                      <a:cubicBezTo>
                        <a:pt x="74295" y="286703"/>
                        <a:pt x="76200" y="283845"/>
                        <a:pt x="79058" y="280035"/>
                      </a:cubicBezTo>
                      <a:lnTo>
                        <a:pt x="84773" y="282892"/>
                      </a:lnTo>
                      <a:cubicBezTo>
                        <a:pt x="82867" y="286703"/>
                        <a:pt x="80962" y="289560"/>
                        <a:pt x="78105" y="293370"/>
                      </a:cubicBezTo>
                      <a:cubicBezTo>
                        <a:pt x="76200" y="297180"/>
                        <a:pt x="73342" y="300990"/>
                        <a:pt x="71437" y="304800"/>
                      </a:cubicBezTo>
                      <a:lnTo>
                        <a:pt x="63817" y="318135"/>
                      </a:lnTo>
                      <a:cubicBezTo>
                        <a:pt x="61912" y="320040"/>
                        <a:pt x="60960" y="321945"/>
                        <a:pt x="60008" y="323850"/>
                      </a:cubicBezTo>
                      <a:close/>
                      <a:moveTo>
                        <a:pt x="97155" y="263842"/>
                      </a:moveTo>
                      <a:lnTo>
                        <a:pt x="92392" y="260032"/>
                      </a:lnTo>
                      <a:cubicBezTo>
                        <a:pt x="94298" y="257175"/>
                        <a:pt x="97155" y="253365"/>
                        <a:pt x="99060" y="250507"/>
                      </a:cubicBezTo>
                      <a:lnTo>
                        <a:pt x="103823" y="254317"/>
                      </a:lnTo>
                      <a:cubicBezTo>
                        <a:pt x="101917" y="258127"/>
                        <a:pt x="99060" y="260985"/>
                        <a:pt x="97155" y="263842"/>
                      </a:cubicBezTo>
                      <a:close/>
                      <a:moveTo>
                        <a:pt x="118110" y="236220"/>
                      </a:moveTo>
                      <a:lnTo>
                        <a:pt x="113348" y="232410"/>
                      </a:lnTo>
                      <a:lnTo>
                        <a:pt x="125730" y="216217"/>
                      </a:lnTo>
                      <a:lnTo>
                        <a:pt x="136208" y="204788"/>
                      </a:lnTo>
                      <a:lnTo>
                        <a:pt x="140970" y="208597"/>
                      </a:lnTo>
                      <a:lnTo>
                        <a:pt x="128587" y="222885"/>
                      </a:lnTo>
                      <a:lnTo>
                        <a:pt x="118110" y="236220"/>
                      </a:lnTo>
                      <a:close/>
                      <a:moveTo>
                        <a:pt x="152400" y="195263"/>
                      </a:moveTo>
                      <a:lnTo>
                        <a:pt x="147637" y="191452"/>
                      </a:lnTo>
                      <a:cubicBezTo>
                        <a:pt x="157162" y="180022"/>
                        <a:pt x="168592" y="169545"/>
                        <a:pt x="181928" y="158115"/>
                      </a:cubicBezTo>
                      <a:lnTo>
                        <a:pt x="185737" y="162877"/>
                      </a:lnTo>
                      <a:cubicBezTo>
                        <a:pt x="173355" y="174307"/>
                        <a:pt x="161925" y="183832"/>
                        <a:pt x="152400" y="195263"/>
                      </a:cubicBezTo>
                      <a:close/>
                      <a:moveTo>
                        <a:pt x="203835" y="146685"/>
                      </a:moveTo>
                      <a:lnTo>
                        <a:pt x="200025" y="141922"/>
                      </a:lnTo>
                      <a:lnTo>
                        <a:pt x="200978" y="140970"/>
                      </a:lnTo>
                      <a:cubicBezTo>
                        <a:pt x="203835" y="138113"/>
                        <a:pt x="206692" y="136207"/>
                        <a:pt x="209550" y="134302"/>
                      </a:cubicBezTo>
                      <a:lnTo>
                        <a:pt x="213360" y="139065"/>
                      </a:lnTo>
                      <a:cubicBezTo>
                        <a:pt x="209550" y="141922"/>
                        <a:pt x="206692" y="143827"/>
                        <a:pt x="203835" y="146685"/>
                      </a:cubicBezTo>
                      <a:lnTo>
                        <a:pt x="203835" y="146685"/>
                      </a:lnTo>
                      <a:close/>
                      <a:moveTo>
                        <a:pt x="230505" y="124777"/>
                      </a:moveTo>
                      <a:lnTo>
                        <a:pt x="226695" y="120015"/>
                      </a:lnTo>
                      <a:cubicBezTo>
                        <a:pt x="236220" y="113347"/>
                        <a:pt x="245745" y="105727"/>
                        <a:pt x="256223" y="100013"/>
                      </a:cubicBezTo>
                      <a:lnTo>
                        <a:pt x="260033" y="104775"/>
                      </a:lnTo>
                      <a:cubicBezTo>
                        <a:pt x="249555" y="111442"/>
                        <a:pt x="240030" y="118110"/>
                        <a:pt x="230505" y="124777"/>
                      </a:cubicBezTo>
                      <a:close/>
                      <a:moveTo>
                        <a:pt x="274320" y="95250"/>
                      </a:moveTo>
                      <a:lnTo>
                        <a:pt x="271462" y="89535"/>
                      </a:lnTo>
                      <a:cubicBezTo>
                        <a:pt x="284798" y="80963"/>
                        <a:pt x="299085" y="73342"/>
                        <a:pt x="312420" y="66675"/>
                      </a:cubicBezTo>
                      <a:lnTo>
                        <a:pt x="315278" y="72390"/>
                      </a:lnTo>
                      <a:cubicBezTo>
                        <a:pt x="300990" y="79057"/>
                        <a:pt x="287655" y="86677"/>
                        <a:pt x="274320" y="95250"/>
                      </a:cubicBezTo>
                      <a:close/>
                      <a:moveTo>
                        <a:pt x="336233" y="61913"/>
                      </a:moveTo>
                      <a:lnTo>
                        <a:pt x="333375" y="56197"/>
                      </a:lnTo>
                      <a:cubicBezTo>
                        <a:pt x="337185" y="54292"/>
                        <a:pt x="340995" y="52388"/>
                        <a:pt x="343853" y="51435"/>
                      </a:cubicBezTo>
                      <a:lnTo>
                        <a:pt x="346710" y="57150"/>
                      </a:lnTo>
                      <a:cubicBezTo>
                        <a:pt x="343853" y="58102"/>
                        <a:pt x="340043" y="60007"/>
                        <a:pt x="336233" y="61913"/>
                      </a:cubicBezTo>
                      <a:close/>
                      <a:moveTo>
                        <a:pt x="368618" y="47625"/>
                      </a:moveTo>
                      <a:lnTo>
                        <a:pt x="366712" y="41910"/>
                      </a:lnTo>
                      <a:cubicBezTo>
                        <a:pt x="378143" y="37147"/>
                        <a:pt x="388620" y="33338"/>
                        <a:pt x="400050" y="29527"/>
                      </a:cubicBezTo>
                      <a:lnTo>
                        <a:pt x="401955" y="35242"/>
                      </a:lnTo>
                      <a:cubicBezTo>
                        <a:pt x="390525" y="39052"/>
                        <a:pt x="380048" y="42863"/>
                        <a:pt x="368618" y="47625"/>
                      </a:cubicBezTo>
                      <a:close/>
                      <a:moveTo>
                        <a:pt x="418148" y="30480"/>
                      </a:moveTo>
                      <a:lnTo>
                        <a:pt x="416243" y="24765"/>
                      </a:lnTo>
                      <a:cubicBezTo>
                        <a:pt x="423862" y="22860"/>
                        <a:pt x="430530" y="20955"/>
                        <a:pt x="437198" y="19050"/>
                      </a:cubicBezTo>
                      <a:cubicBezTo>
                        <a:pt x="444818" y="17145"/>
                        <a:pt x="453390" y="14288"/>
                        <a:pt x="461962" y="12382"/>
                      </a:cubicBezTo>
                      <a:lnTo>
                        <a:pt x="462915" y="18097"/>
                      </a:lnTo>
                      <a:cubicBezTo>
                        <a:pt x="454343" y="20002"/>
                        <a:pt x="446723" y="21907"/>
                        <a:pt x="439102" y="24765"/>
                      </a:cubicBezTo>
                      <a:cubicBezTo>
                        <a:pt x="432435" y="25717"/>
                        <a:pt x="425768" y="27622"/>
                        <a:pt x="418148" y="30480"/>
                      </a:cubicBezTo>
                      <a:close/>
                      <a:moveTo>
                        <a:pt x="486727" y="13335"/>
                      </a:moveTo>
                      <a:lnTo>
                        <a:pt x="485775" y="7620"/>
                      </a:lnTo>
                      <a:cubicBezTo>
                        <a:pt x="489585" y="6667"/>
                        <a:pt x="493395" y="6667"/>
                        <a:pt x="497205" y="5715"/>
                      </a:cubicBezTo>
                      <a:lnTo>
                        <a:pt x="498158" y="11430"/>
                      </a:lnTo>
                      <a:cubicBezTo>
                        <a:pt x="495300" y="12382"/>
                        <a:pt x="490537" y="13335"/>
                        <a:pt x="486727" y="13335"/>
                      </a:cubicBezTo>
                      <a:close/>
                      <a:moveTo>
                        <a:pt x="521970" y="8572"/>
                      </a:moveTo>
                      <a:lnTo>
                        <a:pt x="521018" y="2857"/>
                      </a:lnTo>
                      <a:cubicBezTo>
                        <a:pt x="522923" y="2857"/>
                        <a:pt x="523875" y="1905"/>
                        <a:pt x="524827" y="1905"/>
                      </a:cubicBezTo>
                      <a:cubicBezTo>
                        <a:pt x="532448" y="952"/>
                        <a:pt x="538163" y="952"/>
                        <a:pt x="542925" y="0"/>
                      </a:cubicBezTo>
                      <a:cubicBezTo>
                        <a:pt x="545783" y="0"/>
                        <a:pt x="547688" y="0"/>
                        <a:pt x="549593" y="0"/>
                      </a:cubicBezTo>
                      <a:lnTo>
                        <a:pt x="556260" y="0"/>
                      </a:lnTo>
                      <a:lnTo>
                        <a:pt x="556260" y="6667"/>
                      </a:lnTo>
                      <a:lnTo>
                        <a:pt x="549593" y="6667"/>
                      </a:lnTo>
                      <a:cubicBezTo>
                        <a:pt x="547688" y="6667"/>
                        <a:pt x="545783" y="6667"/>
                        <a:pt x="542925" y="6667"/>
                      </a:cubicBezTo>
                      <a:cubicBezTo>
                        <a:pt x="538163" y="6667"/>
                        <a:pt x="532448" y="6667"/>
                        <a:pt x="524827" y="7620"/>
                      </a:cubicBezTo>
                      <a:cubicBezTo>
                        <a:pt x="524827" y="7620"/>
                        <a:pt x="523875" y="8572"/>
                        <a:pt x="521970" y="857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A3DF215-C688-4620-9E55-A5CC89E86286}"/>
                    </a:ext>
                  </a:extLst>
                </p:cNvPr>
                <p:cNvSpPr/>
                <p:nvPr/>
              </p:nvSpPr>
              <p:spPr>
                <a:xfrm>
                  <a:off x="3688679" y="2848386"/>
                  <a:ext cx="19050" cy="9525"/>
                </a:xfrm>
                <a:custGeom>
                  <a:avLst/>
                  <a:gdLst>
                    <a:gd name="connsiteX0" fmla="*/ 24730 w 19050"/>
                    <a:gd name="connsiteY0" fmla="*/ 0 h 0"/>
                    <a:gd name="connsiteX1" fmla="*/ 25087 w 19050"/>
                    <a:gd name="connsiteY1" fmla="*/ 6658 h 0"/>
                    <a:gd name="connsiteX2" fmla="*/ 357 w 19050"/>
                    <a:gd name="connsiteY2" fmla="*/ 7984 h 0"/>
                    <a:gd name="connsiteX3" fmla="*/ 0 w 19050"/>
                    <a:gd name="connsiteY3" fmla="*/ 1326 h 0"/>
                  </a:gdLst>
                  <a:ahLst/>
                  <a:cxnLst>
                    <a:cxn ang="0">
                      <a:pos x="connsiteX0" y="connsiteY0"/>
                    </a:cxn>
                    <a:cxn ang="0">
                      <a:pos x="connsiteX1" y="connsiteY1"/>
                    </a:cxn>
                    <a:cxn ang="0">
                      <a:pos x="connsiteX2" y="connsiteY2"/>
                    </a:cxn>
                    <a:cxn ang="0">
                      <a:pos x="connsiteX3" y="connsiteY3"/>
                    </a:cxn>
                  </a:cxnLst>
                  <a:rect l="l" t="t" r="r" b="b"/>
                  <a:pathLst>
                    <a:path w="19050">
                      <a:moveTo>
                        <a:pt x="24730" y="0"/>
                      </a:moveTo>
                      <a:lnTo>
                        <a:pt x="25087" y="6658"/>
                      </a:lnTo>
                      <a:lnTo>
                        <a:pt x="357" y="7984"/>
                      </a:lnTo>
                      <a:lnTo>
                        <a:pt x="0" y="132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73C21DD6-5373-4D0C-A543-9DF228A34589}"/>
                    </a:ext>
                  </a:extLst>
                </p:cNvPr>
                <p:cNvSpPr/>
                <p:nvPr/>
              </p:nvSpPr>
              <p:spPr>
                <a:xfrm>
                  <a:off x="3712675" y="2848272"/>
                  <a:ext cx="19050" cy="9525"/>
                </a:xfrm>
                <a:custGeom>
                  <a:avLst/>
                  <a:gdLst>
                    <a:gd name="connsiteX0" fmla="*/ 337 w 19050"/>
                    <a:gd name="connsiteY0" fmla="*/ 0 h 0"/>
                    <a:gd name="connsiteX1" fmla="*/ 25070 w 19050"/>
                    <a:gd name="connsiteY1" fmla="*/ 1253 h 0"/>
                    <a:gd name="connsiteX2" fmla="*/ 24733 w 19050"/>
                    <a:gd name="connsiteY2" fmla="*/ 7912 h 0"/>
                    <a:gd name="connsiteX3" fmla="*/ 0 w 19050"/>
                    <a:gd name="connsiteY3" fmla="*/ 6659 h 0"/>
                  </a:gdLst>
                  <a:ahLst/>
                  <a:cxnLst>
                    <a:cxn ang="0">
                      <a:pos x="connsiteX0" y="connsiteY0"/>
                    </a:cxn>
                    <a:cxn ang="0">
                      <a:pos x="connsiteX1" y="connsiteY1"/>
                    </a:cxn>
                    <a:cxn ang="0">
                      <a:pos x="connsiteX2" y="connsiteY2"/>
                    </a:cxn>
                    <a:cxn ang="0">
                      <a:pos x="connsiteX3" y="connsiteY3"/>
                    </a:cxn>
                  </a:cxnLst>
                  <a:rect l="l" t="t" r="r" b="b"/>
                  <a:pathLst>
                    <a:path w="19050">
                      <a:moveTo>
                        <a:pt x="337" y="0"/>
                      </a:moveTo>
                      <a:lnTo>
                        <a:pt x="25070" y="1253"/>
                      </a:lnTo>
                      <a:lnTo>
                        <a:pt x="24733" y="7912"/>
                      </a:lnTo>
                      <a:lnTo>
                        <a:pt x="0" y="665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62F2D44C-0231-423E-9761-C8FDF2749C40}"/>
                    </a:ext>
                  </a:extLst>
                </p:cNvPr>
                <p:cNvSpPr/>
                <p:nvPr/>
              </p:nvSpPr>
              <p:spPr>
                <a:xfrm>
                  <a:off x="3761423" y="2850833"/>
                  <a:ext cx="66675" cy="9525"/>
                </a:xfrm>
                <a:custGeom>
                  <a:avLst/>
                  <a:gdLst>
                    <a:gd name="connsiteX0" fmla="*/ 69532 w 66675"/>
                    <a:gd name="connsiteY0" fmla="*/ 15240 h 9525"/>
                    <a:gd name="connsiteX1" fmla="*/ 65723 w 66675"/>
                    <a:gd name="connsiteY1" fmla="*/ 14288 h 9525"/>
                    <a:gd name="connsiteX2" fmla="*/ 34290 w 66675"/>
                    <a:gd name="connsiteY2" fmla="*/ 9525 h 9525"/>
                    <a:gd name="connsiteX3" fmla="*/ 35242 w 66675"/>
                    <a:gd name="connsiteY3" fmla="*/ 3810 h 9525"/>
                    <a:gd name="connsiteX4" fmla="*/ 65723 w 66675"/>
                    <a:gd name="connsiteY4" fmla="*/ 8572 h 9525"/>
                    <a:gd name="connsiteX5" fmla="*/ 69532 w 66675"/>
                    <a:gd name="connsiteY5" fmla="*/ 9525 h 9525"/>
                    <a:gd name="connsiteX6" fmla="*/ 69532 w 66675"/>
                    <a:gd name="connsiteY6" fmla="*/ 15240 h 9525"/>
                    <a:gd name="connsiteX7" fmla="*/ 11430 w 66675"/>
                    <a:gd name="connsiteY7" fmla="*/ 6667 h 9525"/>
                    <a:gd name="connsiteX8" fmla="*/ 0 w 66675"/>
                    <a:gd name="connsiteY8" fmla="*/ 6667 h 9525"/>
                    <a:gd name="connsiteX9" fmla="*/ 0 w 66675"/>
                    <a:gd name="connsiteY9" fmla="*/ 0 h 9525"/>
                    <a:gd name="connsiteX10" fmla="*/ 11430 w 66675"/>
                    <a:gd name="connsiteY10" fmla="*/ 952 h 9525"/>
                    <a:gd name="connsiteX11" fmla="*/ 11430 w 66675"/>
                    <a:gd name="connsiteY11" fmla="*/ 666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9525">
                      <a:moveTo>
                        <a:pt x="69532" y="15240"/>
                      </a:moveTo>
                      <a:cubicBezTo>
                        <a:pt x="68580" y="15240"/>
                        <a:pt x="66675" y="15240"/>
                        <a:pt x="65723" y="14288"/>
                      </a:cubicBezTo>
                      <a:lnTo>
                        <a:pt x="34290" y="9525"/>
                      </a:lnTo>
                      <a:lnTo>
                        <a:pt x="35242" y="3810"/>
                      </a:lnTo>
                      <a:lnTo>
                        <a:pt x="65723" y="8572"/>
                      </a:lnTo>
                      <a:cubicBezTo>
                        <a:pt x="67627" y="8572"/>
                        <a:pt x="68580" y="8572"/>
                        <a:pt x="69532" y="9525"/>
                      </a:cubicBezTo>
                      <a:lnTo>
                        <a:pt x="69532" y="15240"/>
                      </a:lnTo>
                      <a:close/>
                      <a:moveTo>
                        <a:pt x="11430" y="6667"/>
                      </a:moveTo>
                      <a:lnTo>
                        <a:pt x="0" y="6667"/>
                      </a:lnTo>
                      <a:lnTo>
                        <a:pt x="0" y="0"/>
                      </a:lnTo>
                      <a:lnTo>
                        <a:pt x="11430" y="952"/>
                      </a:lnTo>
                      <a:lnTo>
                        <a:pt x="11430" y="66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06EE520-85FB-49CF-813D-A98787DF8031}"/>
                    </a:ext>
                  </a:extLst>
                </p:cNvPr>
                <p:cNvSpPr/>
                <p:nvPr/>
              </p:nvSpPr>
              <p:spPr>
                <a:xfrm>
                  <a:off x="3848100" y="2864167"/>
                  <a:ext cx="466725" cy="552450"/>
                </a:xfrm>
                <a:custGeom>
                  <a:avLst/>
                  <a:gdLst>
                    <a:gd name="connsiteX0" fmla="*/ 465772 w 466725"/>
                    <a:gd name="connsiteY0" fmla="*/ 557213 h 552450"/>
                    <a:gd name="connsiteX1" fmla="*/ 465772 w 466725"/>
                    <a:gd name="connsiteY1" fmla="*/ 550545 h 552450"/>
                    <a:gd name="connsiteX2" fmla="*/ 465772 w 466725"/>
                    <a:gd name="connsiteY2" fmla="*/ 543878 h 552450"/>
                    <a:gd name="connsiteX3" fmla="*/ 464820 w 466725"/>
                    <a:gd name="connsiteY3" fmla="*/ 525780 h 552450"/>
                    <a:gd name="connsiteX4" fmla="*/ 463867 w 466725"/>
                    <a:gd name="connsiteY4" fmla="*/ 521970 h 552450"/>
                    <a:gd name="connsiteX5" fmla="*/ 469583 w 466725"/>
                    <a:gd name="connsiteY5" fmla="*/ 521017 h 552450"/>
                    <a:gd name="connsiteX6" fmla="*/ 470535 w 466725"/>
                    <a:gd name="connsiteY6" fmla="*/ 524828 h 552450"/>
                    <a:gd name="connsiteX7" fmla="*/ 472440 w 466725"/>
                    <a:gd name="connsiteY7" fmla="*/ 542925 h 552450"/>
                    <a:gd name="connsiteX8" fmla="*/ 472440 w 466725"/>
                    <a:gd name="connsiteY8" fmla="*/ 549593 h 552450"/>
                    <a:gd name="connsiteX9" fmla="*/ 472440 w 466725"/>
                    <a:gd name="connsiteY9" fmla="*/ 556260 h 552450"/>
                    <a:gd name="connsiteX10" fmla="*/ 465772 w 466725"/>
                    <a:gd name="connsiteY10" fmla="*/ 557213 h 552450"/>
                    <a:gd name="connsiteX11" fmla="*/ 460058 w 466725"/>
                    <a:gd name="connsiteY11" fmla="*/ 499110 h 552450"/>
                    <a:gd name="connsiteX12" fmla="*/ 458153 w 466725"/>
                    <a:gd name="connsiteY12" fmla="*/ 487680 h 552450"/>
                    <a:gd name="connsiteX13" fmla="*/ 463867 w 466725"/>
                    <a:gd name="connsiteY13" fmla="*/ 486728 h 552450"/>
                    <a:gd name="connsiteX14" fmla="*/ 465772 w 466725"/>
                    <a:gd name="connsiteY14" fmla="*/ 498158 h 552450"/>
                    <a:gd name="connsiteX15" fmla="*/ 460058 w 466725"/>
                    <a:gd name="connsiteY15" fmla="*/ 499110 h 552450"/>
                    <a:gd name="connsiteX16" fmla="*/ 453390 w 466725"/>
                    <a:gd name="connsiteY16" fmla="*/ 464820 h 552450"/>
                    <a:gd name="connsiteX17" fmla="*/ 446722 w 466725"/>
                    <a:gd name="connsiteY17" fmla="*/ 441008 h 552450"/>
                    <a:gd name="connsiteX18" fmla="*/ 441008 w 466725"/>
                    <a:gd name="connsiteY18" fmla="*/ 420053 h 552450"/>
                    <a:gd name="connsiteX19" fmla="*/ 446722 w 466725"/>
                    <a:gd name="connsiteY19" fmla="*/ 418148 h 552450"/>
                    <a:gd name="connsiteX20" fmla="*/ 452438 w 466725"/>
                    <a:gd name="connsiteY20" fmla="*/ 439103 h 552450"/>
                    <a:gd name="connsiteX21" fmla="*/ 459105 w 466725"/>
                    <a:gd name="connsiteY21" fmla="*/ 463867 h 552450"/>
                    <a:gd name="connsiteX22" fmla="*/ 453390 w 466725"/>
                    <a:gd name="connsiteY22" fmla="*/ 464820 h 552450"/>
                    <a:gd name="connsiteX23" fmla="*/ 436245 w 466725"/>
                    <a:gd name="connsiteY23" fmla="*/ 401955 h 552450"/>
                    <a:gd name="connsiteX24" fmla="*/ 423863 w 466725"/>
                    <a:gd name="connsiteY24" fmla="*/ 368618 h 552450"/>
                    <a:gd name="connsiteX25" fmla="*/ 429578 w 466725"/>
                    <a:gd name="connsiteY25" fmla="*/ 366713 h 552450"/>
                    <a:gd name="connsiteX26" fmla="*/ 441960 w 466725"/>
                    <a:gd name="connsiteY26" fmla="*/ 400050 h 552450"/>
                    <a:gd name="connsiteX27" fmla="*/ 436245 w 466725"/>
                    <a:gd name="connsiteY27" fmla="*/ 401955 h 552450"/>
                    <a:gd name="connsiteX28" fmla="*/ 415290 w 466725"/>
                    <a:gd name="connsiteY28" fmla="*/ 347663 h 552450"/>
                    <a:gd name="connsiteX29" fmla="*/ 410528 w 466725"/>
                    <a:gd name="connsiteY29" fmla="*/ 337185 h 552450"/>
                    <a:gd name="connsiteX30" fmla="*/ 416242 w 466725"/>
                    <a:gd name="connsiteY30" fmla="*/ 334328 h 552450"/>
                    <a:gd name="connsiteX31" fmla="*/ 421005 w 466725"/>
                    <a:gd name="connsiteY31" fmla="*/ 344805 h 552450"/>
                    <a:gd name="connsiteX32" fmla="*/ 415290 w 466725"/>
                    <a:gd name="connsiteY32" fmla="*/ 347663 h 552450"/>
                    <a:gd name="connsiteX33" fmla="*/ 400050 w 466725"/>
                    <a:gd name="connsiteY33" fmla="*/ 316230 h 552450"/>
                    <a:gd name="connsiteX34" fmla="*/ 377190 w 466725"/>
                    <a:gd name="connsiteY34" fmla="*/ 275273 h 552450"/>
                    <a:gd name="connsiteX35" fmla="*/ 382905 w 466725"/>
                    <a:gd name="connsiteY35" fmla="*/ 272415 h 552450"/>
                    <a:gd name="connsiteX36" fmla="*/ 405765 w 466725"/>
                    <a:gd name="connsiteY36" fmla="*/ 313373 h 552450"/>
                    <a:gd name="connsiteX37" fmla="*/ 400050 w 466725"/>
                    <a:gd name="connsiteY37" fmla="*/ 316230 h 552450"/>
                    <a:gd name="connsiteX38" fmla="*/ 366713 w 466725"/>
                    <a:gd name="connsiteY38" fmla="*/ 260033 h 552450"/>
                    <a:gd name="connsiteX39" fmla="*/ 346710 w 466725"/>
                    <a:gd name="connsiteY39" fmla="*/ 231458 h 552450"/>
                    <a:gd name="connsiteX40" fmla="*/ 351472 w 466725"/>
                    <a:gd name="connsiteY40" fmla="*/ 227648 h 552450"/>
                    <a:gd name="connsiteX41" fmla="*/ 371475 w 466725"/>
                    <a:gd name="connsiteY41" fmla="*/ 257175 h 552450"/>
                    <a:gd name="connsiteX42" fmla="*/ 366713 w 466725"/>
                    <a:gd name="connsiteY42" fmla="*/ 260033 h 552450"/>
                    <a:gd name="connsiteX43" fmla="*/ 332422 w 466725"/>
                    <a:gd name="connsiteY43" fmla="*/ 212408 h 552450"/>
                    <a:gd name="connsiteX44" fmla="*/ 325755 w 466725"/>
                    <a:gd name="connsiteY44" fmla="*/ 204788 h 552450"/>
                    <a:gd name="connsiteX45" fmla="*/ 324803 w 466725"/>
                    <a:gd name="connsiteY45" fmla="*/ 203835 h 552450"/>
                    <a:gd name="connsiteX46" fmla="*/ 329565 w 466725"/>
                    <a:gd name="connsiteY46" fmla="*/ 200025 h 552450"/>
                    <a:gd name="connsiteX47" fmla="*/ 330517 w 466725"/>
                    <a:gd name="connsiteY47" fmla="*/ 200978 h 552450"/>
                    <a:gd name="connsiteX48" fmla="*/ 337185 w 466725"/>
                    <a:gd name="connsiteY48" fmla="*/ 209550 h 552450"/>
                    <a:gd name="connsiteX49" fmla="*/ 332422 w 466725"/>
                    <a:gd name="connsiteY49" fmla="*/ 212408 h 552450"/>
                    <a:gd name="connsiteX50" fmla="*/ 308610 w 466725"/>
                    <a:gd name="connsiteY50" fmla="*/ 186690 h 552450"/>
                    <a:gd name="connsiteX51" fmla="*/ 276225 w 466725"/>
                    <a:gd name="connsiteY51" fmla="*/ 153353 h 552450"/>
                    <a:gd name="connsiteX52" fmla="*/ 280035 w 466725"/>
                    <a:gd name="connsiteY52" fmla="*/ 148590 h 552450"/>
                    <a:gd name="connsiteX53" fmla="*/ 313372 w 466725"/>
                    <a:gd name="connsiteY53" fmla="*/ 182880 h 552450"/>
                    <a:gd name="connsiteX54" fmla="*/ 308610 w 466725"/>
                    <a:gd name="connsiteY54" fmla="*/ 186690 h 552450"/>
                    <a:gd name="connsiteX55" fmla="*/ 262890 w 466725"/>
                    <a:gd name="connsiteY55" fmla="*/ 140970 h 552450"/>
                    <a:gd name="connsiteX56" fmla="*/ 248603 w 466725"/>
                    <a:gd name="connsiteY56" fmla="*/ 128588 h 552450"/>
                    <a:gd name="connsiteX57" fmla="*/ 235267 w 466725"/>
                    <a:gd name="connsiteY57" fmla="*/ 119063 h 552450"/>
                    <a:gd name="connsiteX58" fmla="*/ 239078 w 466725"/>
                    <a:gd name="connsiteY58" fmla="*/ 114300 h 552450"/>
                    <a:gd name="connsiteX59" fmla="*/ 255270 w 466725"/>
                    <a:gd name="connsiteY59" fmla="*/ 126683 h 552450"/>
                    <a:gd name="connsiteX60" fmla="*/ 266700 w 466725"/>
                    <a:gd name="connsiteY60" fmla="*/ 136208 h 552450"/>
                    <a:gd name="connsiteX61" fmla="*/ 262890 w 466725"/>
                    <a:gd name="connsiteY61" fmla="*/ 140970 h 552450"/>
                    <a:gd name="connsiteX62" fmla="*/ 217170 w 466725"/>
                    <a:gd name="connsiteY62" fmla="*/ 104775 h 552450"/>
                    <a:gd name="connsiteX63" fmla="*/ 207645 w 466725"/>
                    <a:gd name="connsiteY63" fmla="*/ 98108 h 552450"/>
                    <a:gd name="connsiteX64" fmla="*/ 211455 w 466725"/>
                    <a:gd name="connsiteY64" fmla="*/ 93345 h 552450"/>
                    <a:gd name="connsiteX65" fmla="*/ 220980 w 466725"/>
                    <a:gd name="connsiteY65" fmla="*/ 100013 h 552450"/>
                    <a:gd name="connsiteX66" fmla="*/ 217170 w 466725"/>
                    <a:gd name="connsiteY66" fmla="*/ 104775 h 552450"/>
                    <a:gd name="connsiteX67" fmla="*/ 187642 w 466725"/>
                    <a:gd name="connsiteY67" fmla="*/ 84773 h 552450"/>
                    <a:gd name="connsiteX68" fmla="*/ 177165 w 466725"/>
                    <a:gd name="connsiteY68" fmla="*/ 78105 h 552450"/>
                    <a:gd name="connsiteX69" fmla="*/ 165735 w 466725"/>
                    <a:gd name="connsiteY69" fmla="*/ 71438 h 552450"/>
                    <a:gd name="connsiteX70" fmla="*/ 152400 w 466725"/>
                    <a:gd name="connsiteY70" fmla="*/ 63818 h 552450"/>
                    <a:gd name="connsiteX71" fmla="*/ 146685 w 466725"/>
                    <a:gd name="connsiteY71" fmla="*/ 60960 h 552450"/>
                    <a:gd name="connsiteX72" fmla="*/ 149542 w 466725"/>
                    <a:gd name="connsiteY72" fmla="*/ 55245 h 552450"/>
                    <a:gd name="connsiteX73" fmla="*/ 155258 w 466725"/>
                    <a:gd name="connsiteY73" fmla="*/ 58103 h 552450"/>
                    <a:gd name="connsiteX74" fmla="*/ 168592 w 466725"/>
                    <a:gd name="connsiteY74" fmla="*/ 66675 h 552450"/>
                    <a:gd name="connsiteX75" fmla="*/ 180023 w 466725"/>
                    <a:gd name="connsiteY75" fmla="*/ 73343 h 552450"/>
                    <a:gd name="connsiteX76" fmla="*/ 190500 w 466725"/>
                    <a:gd name="connsiteY76" fmla="*/ 80010 h 552450"/>
                    <a:gd name="connsiteX77" fmla="*/ 187642 w 466725"/>
                    <a:gd name="connsiteY77" fmla="*/ 84773 h 552450"/>
                    <a:gd name="connsiteX78" fmla="*/ 131445 w 466725"/>
                    <a:gd name="connsiteY78" fmla="*/ 53340 h 552450"/>
                    <a:gd name="connsiteX79" fmla="*/ 114300 w 466725"/>
                    <a:gd name="connsiteY79" fmla="*/ 44768 h 552450"/>
                    <a:gd name="connsiteX80" fmla="*/ 100013 w 466725"/>
                    <a:gd name="connsiteY80" fmla="*/ 38100 h 552450"/>
                    <a:gd name="connsiteX81" fmla="*/ 102870 w 466725"/>
                    <a:gd name="connsiteY81" fmla="*/ 32385 h 552450"/>
                    <a:gd name="connsiteX82" fmla="*/ 117158 w 466725"/>
                    <a:gd name="connsiteY82" fmla="*/ 39053 h 552450"/>
                    <a:gd name="connsiteX83" fmla="*/ 134302 w 466725"/>
                    <a:gd name="connsiteY83" fmla="*/ 47625 h 552450"/>
                    <a:gd name="connsiteX84" fmla="*/ 131445 w 466725"/>
                    <a:gd name="connsiteY84" fmla="*/ 53340 h 552450"/>
                    <a:gd name="connsiteX85" fmla="*/ 78105 w 466725"/>
                    <a:gd name="connsiteY85" fmla="*/ 30480 h 552450"/>
                    <a:gd name="connsiteX86" fmla="*/ 68580 w 466725"/>
                    <a:gd name="connsiteY86" fmla="*/ 26670 h 552450"/>
                    <a:gd name="connsiteX87" fmla="*/ 67627 w 466725"/>
                    <a:gd name="connsiteY87" fmla="*/ 26670 h 552450"/>
                    <a:gd name="connsiteX88" fmla="*/ 69533 w 466725"/>
                    <a:gd name="connsiteY88" fmla="*/ 20955 h 552450"/>
                    <a:gd name="connsiteX89" fmla="*/ 70485 w 466725"/>
                    <a:gd name="connsiteY89" fmla="*/ 20955 h 552450"/>
                    <a:gd name="connsiteX90" fmla="*/ 80010 w 466725"/>
                    <a:gd name="connsiteY90" fmla="*/ 24765 h 552450"/>
                    <a:gd name="connsiteX91" fmla="*/ 78105 w 466725"/>
                    <a:gd name="connsiteY91" fmla="*/ 30480 h 552450"/>
                    <a:gd name="connsiteX92" fmla="*/ 44767 w 466725"/>
                    <a:gd name="connsiteY92" fmla="*/ 18098 h 552450"/>
                    <a:gd name="connsiteX93" fmla="*/ 32385 w 466725"/>
                    <a:gd name="connsiteY93" fmla="*/ 14288 h 552450"/>
                    <a:gd name="connsiteX94" fmla="*/ 0 w 466725"/>
                    <a:gd name="connsiteY94" fmla="*/ 5715 h 552450"/>
                    <a:gd name="connsiteX95" fmla="*/ 1905 w 466725"/>
                    <a:gd name="connsiteY95" fmla="*/ 0 h 552450"/>
                    <a:gd name="connsiteX96" fmla="*/ 34290 w 466725"/>
                    <a:gd name="connsiteY96" fmla="*/ 8573 h 552450"/>
                    <a:gd name="connsiteX97" fmla="*/ 47625 w 466725"/>
                    <a:gd name="connsiteY97" fmla="*/ 12383 h 552450"/>
                    <a:gd name="connsiteX98" fmla="*/ 44767 w 466725"/>
                    <a:gd name="connsiteY98" fmla="*/ 1809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6725" h="552450">
                      <a:moveTo>
                        <a:pt x="465772" y="557213"/>
                      </a:moveTo>
                      <a:lnTo>
                        <a:pt x="465772" y="550545"/>
                      </a:lnTo>
                      <a:cubicBezTo>
                        <a:pt x="465772" y="548640"/>
                        <a:pt x="465772" y="546735"/>
                        <a:pt x="465772" y="543878"/>
                      </a:cubicBezTo>
                      <a:cubicBezTo>
                        <a:pt x="465772" y="539115"/>
                        <a:pt x="465772" y="533400"/>
                        <a:pt x="464820" y="525780"/>
                      </a:cubicBezTo>
                      <a:cubicBezTo>
                        <a:pt x="464820" y="524828"/>
                        <a:pt x="463867" y="522923"/>
                        <a:pt x="463867" y="521970"/>
                      </a:cubicBezTo>
                      <a:lnTo>
                        <a:pt x="469583" y="521017"/>
                      </a:lnTo>
                      <a:cubicBezTo>
                        <a:pt x="469583" y="522923"/>
                        <a:pt x="469583" y="523875"/>
                        <a:pt x="470535" y="524828"/>
                      </a:cubicBezTo>
                      <a:cubicBezTo>
                        <a:pt x="471488" y="532448"/>
                        <a:pt x="471488" y="538163"/>
                        <a:pt x="472440" y="542925"/>
                      </a:cubicBezTo>
                      <a:cubicBezTo>
                        <a:pt x="472440" y="545783"/>
                        <a:pt x="472440" y="547688"/>
                        <a:pt x="472440" y="549593"/>
                      </a:cubicBezTo>
                      <a:lnTo>
                        <a:pt x="472440" y="556260"/>
                      </a:lnTo>
                      <a:lnTo>
                        <a:pt x="465772" y="557213"/>
                      </a:lnTo>
                      <a:close/>
                      <a:moveTo>
                        <a:pt x="460058" y="499110"/>
                      </a:moveTo>
                      <a:cubicBezTo>
                        <a:pt x="459105" y="495300"/>
                        <a:pt x="459105" y="491490"/>
                        <a:pt x="458153" y="487680"/>
                      </a:cubicBezTo>
                      <a:lnTo>
                        <a:pt x="463867" y="486728"/>
                      </a:lnTo>
                      <a:cubicBezTo>
                        <a:pt x="464820" y="490538"/>
                        <a:pt x="464820" y="494348"/>
                        <a:pt x="465772" y="498158"/>
                      </a:cubicBezTo>
                      <a:lnTo>
                        <a:pt x="460058" y="499110"/>
                      </a:lnTo>
                      <a:close/>
                      <a:moveTo>
                        <a:pt x="453390" y="464820"/>
                      </a:moveTo>
                      <a:cubicBezTo>
                        <a:pt x="451485" y="456248"/>
                        <a:pt x="449580" y="448628"/>
                        <a:pt x="446722" y="441008"/>
                      </a:cubicBezTo>
                      <a:cubicBezTo>
                        <a:pt x="444817" y="434340"/>
                        <a:pt x="442913" y="426720"/>
                        <a:pt x="441008" y="420053"/>
                      </a:cubicBezTo>
                      <a:lnTo>
                        <a:pt x="446722" y="418148"/>
                      </a:lnTo>
                      <a:cubicBezTo>
                        <a:pt x="448628" y="425767"/>
                        <a:pt x="450533" y="432435"/>
                        <a:pt x="452438" y="439103"/>
                      </a:cubicBezTo>
                      <a:cubicBezTo>
                        <a:pt x="454342" y="446723"/>
                        <a:pt x="457200" y="455295"/>
                        <a:pt x="459105" y="463867"/>
                      </a:cubicBezTo>
                      <a:lnTo>
                        <a:pt x="453390" y="464820"/>
                      </a:lnTo>
                      <a:close/>
                      <a:moveTo>
                        <a:pt x="436245" y="401955"/>
                      </a:moveTo>
                      <a:cubicBezTo>
                        <a:pt x="432435" y="391478"/>
                        <a:pt x="428625" y="380048"/>
                        <a:pt x="423863" y="368618"/>
                      </a:cubicBezTo>
                      <a:lnTo>
                        <a:pt x="429578" y="366713"/>
                      </a:lnTo>
                      <a:cubicBezTo>
                        <a:pt x="434340" y="378143"/>
                        <a:pt x="438150" y="388620"/>
                        <a:pt x="441960" y="400050"/>
                      </a:cubicBezTo>
                      <a:lnTo>
                        <a:pt x="436245" y="401955"/>
                      </a:lnTo>
                      <a:close/>
                      <a:moveTo>
                        <a:pt x="415290" y="347663"/>
                      </a:moveTo>
                      <a:cubicBezTo>
                        <a:pt x="413385" y="343853"/>
                        <a:pt x="412433" y="340995"/>
                        <a:pt x="410528" y="337185"/>
                      </a:cubicBezTo>
                      <a:lnTo>
                        <a:pt x="416242" y="334328"/>
                      </a:lnTo>
                      <a:cubicBezTo>
                        <a:pt x="418147" y="338138"/>
                        <a:pt x="420053" y="341948"/>
                        <a:pt x="421005" y="344805"/>
                      </a:cubicBezTo>
                      <a:lnTo>
                        <a:pt x="415290" y="347663"/>
                      </a:lnTo>
                      <a:close/>
                      <a:moveTo>
                        <a:pt x="400050" y="316230"/>
                      </a:moveTo>
                      <a:cubicBezTo>
                        <a:pt x="392430" y="301943"/>
                        <a:pt x="384810" y="288608"/>
                        <a:pt x="377190" y="275273"/>
                      </a:cubicBezTo>
                      <a:lnTo>
                        <a:pt x="382905" y="272415"/>
                      </a:lnTo>
                      <a:cubicBezTo>
                        <a:pt x="391478" y="285750"/>
                        <a:pt x="399097" y="300038"/>
                        <a:pt x="405765" y="313373"/>
                      </a:cubicBezTo>
                      <a:lnTo>
                        <a:pt x="400050" y="316230"/>
                      </a:lnTo>
                      <a:close/>
                      <a:moveTo>
                        <a:pt x="366713" y="260033"/>
                      </a:moveTo>
                      <a:cubicBezTo>
                        <a:pt x="360045" y="250508"/>
                        <a:pt x="353378" y="240983"/>
                        <a:pt x="346710" y="231458"/>
                      </a:cubicBezTo>
                      <a:lnTo>
                        <a:pt x="351472" y="227648"/>
                      </a:lnTo>
                      <a:cubicBezTo>
                        <a:pt x="358140" y="237173"/>
                        <a:pt x="365760" y="246698"/>
                        <a:pt x="371475" y="257175"/>
                      </a:cubicBezTo>
                      <a:lnTo>
                        <a:pt x="366713" y="260033"/>
                      </a:lnTo>
                      <a:close/>
                      <a:moveTo>
                        <a:pt x="332422" y="212408"/>
                      </a:moveTo>
                      <a:cubicBezTo>
                        <a:pt x="330517" y="209550"/>
                        <a:pt x="327660" y="206693"/>
                        <a:pt x="325755" y="204788"/>
                      </a:cubicBezTo>
                      <a:lnTo>
                        <a:pt x="324803" y="203835"/>
                      </a:lnTo>
                      <a:lnTo>
                        <a:pt x="329565" y="200025"/>
                      </a:lnTo>
                      <a:lnTo>
                        <a:pt x="330517" y="200978"/>
                      </a:lnTo>
                      <a:cubicBezTo>
                        <a:pt x="333375" y="203835"/>
                        <a:pt x="335280" y="206693"/>
                        <a:pt x="337185" y="209550"/>
                      </a:cubicBezTo>
                      <a:lnTo>
                        <a:pt x="332422" y="212408"/>
                      </a:lnTo>
                      <a:close/>
                      <a:moveTo>
                        <a:pt x="308610" y="186690"/>
                      </a:moveTo>
                      <a:cubicBezTo>
                        <a:pt x="297180" y="174308"/>
                        <a:pt x="287655" y="162878"/>
                        <a:pt x="276225" y="153353"/>
                      </a:cubicBezTo>
                      <a:lnTo>
                        <a:pt x="280035" y="148590"/>
                      </a:lnTo>
                      <a:cubicBezTo>
                        <a:pt x="291465" y="158115"/>
                        <a:pt x="301942" y="169545"/>
                        <a:pt x="313372" y="182880"/>
                      </a:cubicBezTo>
                      <a:lnTo>
                        <a:pt x="308610" y="186690"/>
                      </a:lnTo>
                      <a:close/>
                      <a:moveTo>
                        <a:pt x="262890" y="140970"/>
                      </a:moveTo>
                      <a:lnTo>
                        <a:pt x="248603" y="128588"/>
                      </a:lnTo>
                      <a:lnTo>
                        <a:pt x="235267" y="119063"/>
                      </a:lnTo>
                      <a:lnTo>
                        <a:pt x="239078" y="114300"/>
                      </a:lnTo>
                      <a:lnTo>
                        <a:pt x="255270" y="126683"/>
                      </a:lnTo>
                      <a:lnTo>
                        <a:pt x="266700" y="136208"/>
                      </a:lnTo>
                      <a:lnTo>
                        <a:pt x="262890" y="140970"/>
                      </a:lnTo>
                      <a:close/>
                      <a:moveTo>
                        <a:pt x="217170" y="104775"/>
                      </a:moveTo>
                      <a:cubicBezTo>
                        <a:pt x="214313" y="101918"/>
                        <a:pt x="210502" y="100013"/>
                        <a:pt x="207645" y="98108"/>
                      </a:cubicBezTo>
                      <a:lnTo>
                        <a:pt x="211455" y="93345"/>
                      </a:lnTo>
                      <a:cubicBezTo>
                        <a:pt x="214313" y="95250"/>
                        <a:pt x="218123" y="98108"/>
                        <a:pt x="220980" y="100013"/>
                      </a:cubicBezTo>
                      <a:lnTo>
                        <a:pt x="217170" y="104775"/>
                      </a:lnTo>
                      <a:close/>
                      <a:moveTo>
                        <a:pt x="187642" y="84773"/>
                      </a:moveTo>
                      <a:cubicBezTo>
                        <a:pt x="183833" y="82868"/>
                        <a:pt x="180975" y="80963"/>
                        <a:pt x="177165" y="78105"/>
                      </a:cubicBezTo>
                      <a:cubicBezTo>
                        <a:pt x="173355" y="76200"/>
                        <a:pt x="169545" y="73343"/>
                        <a:pt x="165735" y="71438"/>
                      </a:cubicBezTo>
                      <a:lnTo>
                        <a:pt x="152400" y="63818"/>
                      </a:lnTo>
                      <a:cubicBezTo>
                        <a:pt x="150495" y="62865"/>
                        <a:pt x="148590" y="61913"/>
                        <a:pt x="146685" y="60960"/>
                      </a:cubicBezTo>
                      <a:lnTo>
                        <a:pt x="149542" y="55245"/>
                      </a:lnTo>
                      <a:cubicBezTo>
                        <a:pt x="151448" y="56198"/>
                        <a:pt x="153352" y="57150"/>
                        <a:pt x="155258" y="58103"/>
                      </a:cubicBezTo>
                      <a:lnTo>
                        <a:pt x="168592" y="66675"/>
                      </a:lnTo>
                      <a:cubicBezTo>
                        <a:pt x="172402" y="68580"/>
                        <a:pt x="176213" y="71438"/>
                        <a:pt x="180023" y="73343"/>
                      </a:cubicBezTo>
                      <a:cubicBezTo>
                        <a:pt x="183833" y="75248"/>
                        <a:pt x="186690" y="77153"/>
                        <a:pt x="190500" y="80010"/>
                      </a:cubicBezTo>
                      <a:lnTo>
                        <a:pt x="187642" y="84773"/>
                      </a:lnTo>
                      <a:close/>
                      <a:moveTo>
                        <a:pt x="131445" y="53340"/>
                      </a:moveTo>
                      <a:lnTo>
                        <a:pt x="114300" y="44768"/>
                      </a:lnTo>
                      <a:cubicBezTo>
                        <a:pt x="109538" y="42863"/>
                        <a:pt x="104775" y="40005"/>
                        <a:pt x="100013" y="38100"/>
                      </a:cubicBezTo>
                      <a:lnTo>
                        <a:pt x="102870" y="32385"/>
                      </a:lnTo>
                      <a:cubicBezTo>
                        <a:pt x="108585" y="34290"/>
                        <a:pt x="113348" y="37148"/>
                        <a:pt x="117158" y="39053"/>
                      </a:cubicBezTo>
                      <a:lnTo>
                        <a:pt x="134302" y="47625"/>
                      </a:lnTo>
                      <a:lnTo>
                        <a:pt x="131445" y="53340"/>
                      </a:lnTo>
                      <a:close/>
                      <a:moveTo>
                        <a:pt x="78105" y="30480"/>
                      </a:moveTo>
                      <a:cubicBezTo>
                        <a:pt x="74295" y="29528"/>
                        <a:pt x="71438" y="27623"/>
                        <a:pt x="68580" y="26670"/>
                      </a:cubicBezTo>
                      <a:lnTo>
                        <a:pt x="67627" y="26670"/>
                      </a:lnTo>
                      <a:lnTo>
                        <a:pt x="69533" y="20955"/>
                      </a:lnTo>
                      <a:lnTo>
                        <a:pt x="70485" y="20955"/>
                      </a:lnTo>
                      <a:cubicBezTo>
                        <a:pt x="73342" y="21908"/>
                        <a:pt x="77152" y="23813"/>
                        <a:pt x="80010" y="24765"/>
                      </a:cubicBezTo>
                      <a:lnTo>
                        <a:pt x="78105" y="30480"/>
                      </a:lnTo>
                      <a:close/>
                      <a:moveTo>
                        <a:pt x="44767" y="18098"/>
                      </a:moveTo>
                      <a:cubicBezTo>
                        <a:pt x="40005" y="16193"/>
                        <a:pt x="35242" y="15240"/>
                        <a:pt x="32385" y="14288"/>
                      </a:cubicBezTo>
                      <a:lnTo>
                        <a:pt x="0" y="5715"/>
                      </a:lnTo>
                      <a:lnTo>
                        <a:pt x="1905" y="0"/>
                      </a:lnTo>
                      <a:lnTo>
                        <a:pt x="34290" y="8573"/>
                      </a:lnTo>
                      <a:cubicBezTo>
                        <a:pt x="38100" y="9525"/>
                        <a:pt x="42863" y="10478"/>
                        <a:pt x="47625" y="12383"/>
                      </a:cubicBezTo>
                      <a:lnTo>
                        <a:pt x="44767"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1478CDCB-ABFD-45A0-9EFE-F413EEFE0EA0}"/>
                    </a:ext>
                  </a:extLst>
                </p:cNvPr>
                <p:cNvSpPr/>
                <p:nvPr/>
              </p:nvSpPr>
              <p:spPr>
                <a:xfrm>
                  <a:off x="4314094" y="3432705"/>
                  <a:ext cx="9525" cy="19050"/>
                </a:xfrm>
                <a:custGeom>
                  <a:avLst/>
                  <a:gdLst>
                    <a:gd name="connsiteX0" fmla="*/ 6659 w 0"/>
                    <a:gd name="connsiteY0" fmla="*/ 0 h 19050"/>
                    <a:gd name="connsiteX1" fmla="*/ 7902 w 0"/>
                    <a:gd name="connsiteY1" fmla="*/ 24733 h 19050"/>
                    <a:gd name="connsiteX2" fmla="*/ 1243 w 0"/>
                    <a:gd name="connsiteY2" fmla="*/ 25068 h 19050"/>
                    <a:gd name="connsiteX3" fmla="*/ 0 w 0"/>
                    <a:gd name="connsiteY3" fmla="*/ 335 h 19050"/>
                  </a:gdLst>
                  <a:ahLst/>
                  <a:cxnLst>
                    <a:cxn ang="0">
                      <a:pos x="connsiteX0" y="connsiteY0"/>
                    </a:cxn>
                    <a:cxn ang="0">
                      <a:pos x="connsiteX1" y="connsiteY1"/>
                    </a:cxn>
                    <a:cxn ang="0">
                      <a:pos x="connsiteX2" y="connsiteY2"/>
                    </a:cxn>
                    <a:cxn ang="0">
                      <a:pos x="connsiteX3" y="connsiteY3"/>
                    </a:cxn>
                  </a:cxnLst>
                  <a:rect l="l" t="t" r="r" b="b"/>
                  <a:pathLst>
                    <a:path h="19050">
                      <a:moveTo>
                        <a:pt x="6659" y="0"/>
                      </a:moveTo>
                      <a:lnTo>
                        <a:pt x="7902" y="24733"/>
                      </a:lnTo>
                      <a:lnTo>
                        <a:pt x="1243" y="25068"/>
                      </a:lnTo>
                      <a:lnTo>
                        <a:pt x="0" y="33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47EE428-83C0-4687-AF11-1158DB62F5B0}"/>
                    </a:ext>
                  </a:extLst>
                </p:cNvPr>
                <p:cNvSpPr/>
                <p:nvPr/>
              </p:nvSpPr>
              <p:spPr>
                <a:xfrm>
                  <a:off x="3731895" y="3457575"/>
                  <a:ext cx="714375" cy="723900"/>
                </a:xfrm>
                <a:custGeom>
                  <a:avLst/>
                  <a:gdLst>
                    <a:gd name="connsiteX0" fmla="*/ 0 w 714375"/>
                    <a:gd name="connsiteY0" fmla="*/ 732472 h 723900"/>
                    <a:gd name="connsiteX1" fmla="*/ 0 w 714375"/>
                    <a:gd name="connsiteY1" fmla="*/ 725805 h 723900"/>
                    <a:gd name="connsiteX2" fmla="*/ 27622 w 714375"/>
                    <a:gd name="connsiteY2" fmla="*/ 724853 h 723900"/>
                    <a:gd name="connsiteX3" fmla="*/ 27622 w 714375"/>
                    <a:gd name="connsiteY3" fmla="*/ 731520 h 723900"/>
                    <a:gd name="connsiteX4" fmla="*/ 0 w 714375"/>
                    <a:gd name="connsiteY4" fmla="*/ 732472 h 723900"/>
                    <a:gd name="connsiteX5" fmla="*/ 55245 w 714375"/>
                    <a:gd name="connsiteY5" fmla="*/ 729615 h 723900"/>
                    <a:gd name="connsiteX6" fmla="*/ 55245 w 714375"/>
                    <a:gd name="connsiteY6" fmla="*/ 722947 h 723900"/>
                    <a:gd name="connsiteX7" fmla="*/ 57150 w 714375"/>
                    <a:gd name="connsiteY7" fmla="*/ 722947 h 723900"/>
                    <a:gd name="connsiteX8" fmla="*/ 81915 w 714375"/>
                    <a:gd name="connsiteY8" fmla="*/ 719138 h 723900"/>
                    <a:gd name="connsiteX9" fmla="*/ 82867 w 714375"/>
                    <a:gd name="connsiteY9" fmla="*/ 725805 h 723900"/>
                    <a:gd name="connsiteX10" fmla="*/ 55245 w 714375"/>
                    <a:gd name="connsiteY10" fmla="*/ 729615 h 723900"/>
                    <a:gd name="connsiteX11" fmla="*/ 109538 w 714375"/>
                    <a:gd name="connsiteY11" fmla="*/ 721043 h 723900"/>
                    <a:gd name="connsiteX12" fmla="*/ 108585 w 714375"/>
                    <a:gd name="connsiteY12" fmla="*/ 714375 h 723900"/>
                    <a:gd name="connsiteX13" fmla="*/ 120015 w 714375"/>
                    <a:gd name="connsiteY13" fmla="*/ 712470 h 723900"/>
                    <a:gd name="connsiteX14" fmla="*/ 135255 w 714375"/>
                    <a:gd name="connsiteY14" fmla="*/ 709613 h 723900"/>
                    <a:gd name="connsiteX15" fmla="*/ 137160 w 714375"/>
                    <a:gd name="connsiteY15" fmla="*/ 716280 h 723900"/>
                    <a:gd name="connsiteX16" fmla="*/ 121920 w 714375"/>
                    <a:gd name="connsiteY16" fmla="*/ 719138 h 723900"/>
                    <a:gd name="connsiteX17" fmla="*/ 109538 w 714375"/>
                    <a:gd name="connsiteY17" fmla="*/ 721043 h 723900"/>
                    <a:gd name="connsiteX18" fmla="*/ 163830 w 714375"/>
                    <a:gd name="connsiteY18" fmla="*/ 709613 h 723900"/>
                    <a:gd name="connsiteX19" fmla="*/ 161925 w 714375"/>
                    <a:gd name="connsiteY19" fmla="*/ 702945 h 723900"/>
                    <a:gd name="connsiteX20" fmla="*/ 188595 w 714375"/>
                    <a:gd name="connsiteY20" fmla="*/ 696278 h 723900"/>
                    <a:gd name="connsiteX21" fmla="*/ 190500 w 714375"/>
                    <a:gd name="connsiteY21" fmla="*/ 702945 h 723900"/>
                    <a:gd name="connsiteX22" fmla="*/ 163830 w 714375"/>
                    <a:gd name="connsiteY22" fmla="*/ 709613 h 723900"/>
                    <a:gd name="connsiteX23" fmla="*/ 216217 w 714375"/>
                    <a:gd name="connsiteY23" fmla="*/ 693420 h 723900"/>
                    <a:gd name="connsiteX24" fmla="*/ 214313 w 714375"/>
                    <a:gd name="connsiteY24" fmla="*/ 686753 h 723900"/>
                    <a:gd name="connsiteX25" fmla="*/ 240030 w 714375"/>
                    <a:gd name="connsiteY25" fmla="*/ 677228 h 723900"/>
                    <a:gd name="connsiteX26" fmla="*/ 242888 w 714375"/>
                    <a:gd name="connsiteY26" fmla="*/ 683895 h 723900"/>
                    <a:gd name="connsiteX27" fmla="*/ 216217 w 714375"/>
                    <a:gd name="connsiteY27" fmla="*/ 693420 h 723900"/>
                    <a:gd name="connsiteX28" fmla="*/ 268605 w 714375"/>
                    <a:gd name="connsiteY28" fmla="*/ 674370 h 723900"/>
                    <a:gd name="connsiteX29" fmla="*/ 265747 w 714375"/>
                    <a:gd name="connsiteY29" fmla="*/ 667703 h 723900"/>
                    <a:gd name="connsiteX30" fmla="*/ 275272 w 714375"/>
                    <a:gd name="connsiteY30" fmla="*/ 662940 h 723900"/>
                    <a:gd name="connsiteX31" fmla="*/ 282892 w 714375"/>
                    <a:gd name="connsiteY31" fmla="*/ 659130 h 723900"/>
                    <a:gd name="connsiteX32" fmla="*/ 289560 w 714375"/>
                    <a:gd name="connsiteY32" fmla="*/ 655320 h 723900"/>
                    <a:gd name="connsiteX33" fmla="*/ 292417 w 714375"/>
                    <a:gd name="connsiteY33" fmla="*/ 661988 h 723900"/>
                    <a:gd name="connsiteX34" fmla="*/ 285750 w 714375"/>
                    <a:gd name="connsiteY34" fmla="*/ 665797 h 723900"/>
                    <a:gd name="connsiteX35" fmla="*/ 278130 w 714375"/>
                    <a:gd name="connsiteY35" fmla="*/ 669608 h 723900"/>
                    <a:gd name="connsiteX36" fmla="*/ 268605 w 714375"/>
                    <a:gd name="connsiteY36" fmla="*/ 674370 h 723900"/>
                    <a:gd name="connsiteX37" fmla="*/ 318135 w 714375"/>
                    <a:gd name="connsiteY37" fmla="*/ 650558 h 723900"/>
                    <a:gd name="connsiteX38" fmla="*/ 315278 w 714375"/>
                    <a:gd name="connsiteY38" fmla="*/ 643890 h 723900"/>
                    <a:gd name="connsiteX39" fmla="*/ 327660 w 714375"/>
                    <a:gd name="connsiteY39" fmla="*/ 638175 h 723900"/>
                    <a:gd name="connsiteX40" fmla="*/ 339090 w 714375"/>
                    <a:gd name="connsiteY40" fmla="*/ 631508 h 723900"/>
                    <a:gd name="connsiteX41" fmla="*/ 342900 w 714375"/>
                    <a:gd name="connsiteY41" fmla="*/ 637222 h 723900"/>
                    <a:gd name="connsiteX42" fmla="*/ 331470 w 714375"/>
                    <a:gd name="connsiteY42" fmla="*/ 643890 h 723900"/>
                    <a:gd name="connsiteX43" fmla="*/ 318135 w 714375"/>
                    <a:gd name="connsiteY43" fmla="*/ 650558 h 723900"/>
                    <a:gd name="connsiteX44" fmla="*/ 365760 w 714375"/>
                    <a:gd name="connsiteY44" fmla="*/ 622935 h 723900"/>
                    <a:gd name="connsiteX45" fmla="*/ 361950 w 714375"/>
                    <a:gd name="connsiteY45" fmla="*/ 617220 h 723900"/>
                    <a:gd name="connsiteX46" fmla="*/ 384810 w 714375"/>
                    <a:gd name="connsiteY46" fmla="*/ 601980 h 723900"/>
                    <a:gd name="connsiteX47" fmla="*/ 388620 w 714375"/>
                    <a:gd name="connsiteY47" fmla="*/ 607695 h 723900"/>
                    <a:gd name="connsiteX48" fmla="*/ 365760 w 714375"/>
                    <a:gd name="connsiteY48" fmla="*/ 622935 h 723900"/>
                    <a:gd name="connsiteX49" fmla="*/ 411480 w 714375"/>
                    <a:gd name="connsiteY49" fmla="*/ 592455 h 723900"/>
                    <a:gd name="connsiteX50" fmla="*/ 407670 w 714375"/>
                    <a:gd name="connsiteY50" fmla="*/ 586740 h 723900"/>
                    <a:gd name="connsiteX51" fmla="*/ 429577 w 714375"/>
                    <a:gd name="connsiteY51" fmla="*/ 570547 h 723900"/>
                    <a:gd name="connsiteX52" fmla="*/ 433388 w 714375"/>
                    <a:gd name="connsiteY52" fmla="*/ 576263 h 723900"/>
                    <a:gd name="connsiteX53" fmla="*/ 411480 w 714375"/>
                    <a:gd name="connsiteY53" fmla="*/ 592455 h 723900"/>
                    <a:gd name="connsiteX54" fmla="*/ 455295 w 714375"/>
                    <a:gd name="connsiteY54" fmla="*/ 558165 h 723900"/>
                    <a:gd name="connsiteX55" fmla="*/ 450533 w 714375"/>
                    <a:gd name="connsiteY55" fmla="*/ 552450 h 723900"/>
                    <a:gd name="connsiteX56" fmla="*/ 471488 w 714375"/>
                    <a:gd name="connsiteY56" fmla="*/ 534353 h 723900"/>
                    <a:gd name="connsiteX57" fmla="*/ 476250 w 714375"/>
                    <a:gd name="connsiteY57" fmla="*/ 539115 h 723900"/>
                    <a:gd name="connsiteX58" fmla="*/ 455295 w 714375"/>
                    <a:gd name="connsiteY58" fmla="*/ 558165 h 723900"/>
                    <a:gd name="connsiteX59" fmla="*/ 496252 w 714375"/>
                    <a:gd name="connsiteY59" fmla="*/ 521017 h 723900"/>
                    <a:gd name="connsiteX60" fmla="*/ 491490 w 714375"/>
                    <a:gd name="connsiteY60" fmla="*/ 516255 h 723900"/>
                    <a:gd name="connsiteX61" fmla="*/ 494347 w 714375"/>
                    <a:gd name="connsiteY61" fmla="*/ 513397 h 723900"/>
                    <a:gd name="connsiteX62" fmla="*/ 509588 w 714375"/>
                    <a:gd name="connsiteY62" fmla="*/ 497205 h 723900"/>
                    <a:gd name="connsiteX63" fmla="*/ 514350 w 714375"/>
                    <a:gd name="connsiteY63" fmla="*/ 501967 h 723900"/>
                    <a:gd name="connsiteX64" fmla="*/ 498158 w 714375"/>
                    <a:gd name="connsiteY64" fmla="*/ 519113 h 723900"/>
                    <a:gd name="connsiteX65" fmla="*/ 496252 w 714375"/>
                    <a:gd name="connsiteY65" fmla="*/ 521017 h 723900"/>
                    <a:gd name="connsiteX66" fmla="*/ 534352 w 714375"/>
                    <a:gd name="connsiteY66" fmla="*/ 481013 h 723900"/>
                    <a:gd name="connsiteX67" fmla="*/ 528638 w 714375"/>
                    <a:gd name="connsiteY67" fmla="*/ 476250 h 723900"/>
                    <a:gd name="connsiteX68" fmla="*/ 545783 w 714375"/>
                    <a:gd name="connsiteY68" fmla="*/ 455295 h 723900"/>
                    <a:gd name="connsiteX69" fmla="*/ 551497 w 714375"/>
                    <a:gd name="connsiteY69" fmla="*/ 459105 h 723900"/>
                    <a:gd name="connsiteX70" fmla="*/ 534352 w 714375"/>
                    <a:gd name="connsiteY70" fmla="*/ 481013 h 723900"/>
                    <a:gd name="connsiteX71" fmla="*/ 568643 w 714375"/>
                    <a:gd name="connsiteY71" fmla="*/ 438150 h 723900"/>
                    <a:gd name="connsiteX72" fmla="*/ 562927 w 714375"/>
                    <a:gd name="connsiteY72" fmla="*/ 434340 h 723900"/>
                    <a:gd name="connsiteX73" fmla="*/ 579120 w 714375"/>
                    <a:gd name="connsiteY73" fmla="*/ 412433 h 723900"/>
                    <a:gd name="connsiteX74" fmla="*/ 584835 w 714375"/>
                    <a:gd name="connsiteY74" fmla="*/ 416242 h 723900"/>
                    <a:gd name="connsiteX75" fmla="*/ 568643 w 714375"/>
                    <a:gd name="connsiteY75" fmla="*/ 438150 h 723900"/>
                    <a:gd name="connsiteX76" fmla="*/ 600075 w 714375"/>
                    <a:gd name="connsiteY76" fmla="*/ 392430 h 723900"/>
                    <a:gd name="connsiteX77" fmla="*/ 594360 w 714375"/>
                    <a:gd name="connsiteY77" fmla="*/ 388620 h 723900"/>
                    <a:gd name="connsiteX78" fmla="*/ 608647 w 714375"/>
                    <a:gd name="connsiteY78" fmla="*/ 365760 h 723900"/>
                    <a:gd name="connsiteX79" fmla="*/ 614363 w 714375"/>
                    <a:gd name="connsiteY79" fmla="*/ 369570 h 723900"/>
                    <a:gd name="connsiteX80" fmla="*/ 600075 w 714375"/>
                    <a:gd name="connsiteY80" fmla="*/ 392430 h 723900"/>
                    <a:gd name="connsiteX81" fmla="*/ 627697 w 714375"/>
                    <a:gd name="connsiteY81" fmla="*/ 344805 h 723900"/>
                    <a:gd name="connsiteX82" fmla="*/ 621983 w 714375"/>
                    <a:gd name="connsiteY82" fmla="*/ 341947 h 723900"/>
                    <a:gd name="connsiteX83" fmla="*/ 634365 w 714375"/>
                    <a:gd name="connsiteY83" fmla="*/ 317183 h 723900"/>
                    <a:gd name="connsiteX84" fmla="*/ 640080 w 714375"/>
                    <a:gd name="connsiteY84" fmla="*/ 320040 h 723900"/>
                    <a:gd name="connsiteX85" fmla="*/ 627697 w 714375"/>
                    <a:gd name="connsiteY85" fmla="*/ 344805 h 723900"/>
                    <a:gd name="connsiteX86" fmla="*/ 652463 w 714375"/>
                    <a:gd name="connsiteY86" fmla="*/ 295275 h 723900"/>
                    <a:gd name="connsiteX87" fmla="*/ 646747 w 714375"/>
                    <a:gd name="connsiteY87" fmla="*/ 292417 h 723900"/>
                    <a:gd name="connsiteX88" fmla="*/ 652463 w 714375"/>
                    <a:gd name="connsiteY88" fmla="*/ 280988 h 723900"/>
                    <a:gd name="connsiteX89" fmla="*/ 657225 w 714375"/>
                    <a:gd name="connsiteY89" fmla="*/ 267653 h 723900"/>
                    <a:gd name="connsiteX90" fmla="*/ 663893 w 714375"/>
                    <a:gd name="connsiteY90" fmla="*/ 269558 h 723900"/>
                    <a:gd name="connsiteX91" fmla="*/ 659130 w 714375"/>
                    <a:gd name="connsiteY91" fmla="*/ 282892 h 723900"/>
                    <a:gd name="connsiteX92" fmla="*/ 652463 w 714375"/>
                    <a:gd name="connsiteY92" fmla="*/ 295275 h 723900"/>
                    <a:gd name="connsiteX93" fmla="*/ 672465 w 714375"/>
                    <a:gd name="connsiteY93" fmla="*/ 243840 h 723900"/>
                    <a:gd name="connsiteX94" fmla="*/ 665797 w 714375"/>
                    <a:gd name="connsiteY94" fmla="*/ 241935 h 723900"/>
                    <a:gd name="connsiteX95" fmla="*/ 675322 w 714375"/>
                    <a:gd name="connsiteY95" fmla="*/ 216217 h 723900"/>
                    <a:gd name="connsiteX96" fmla="*/ 681990 w 714375"/>
                    <a:gd name="connsiteY96" fmla="*/ 218122 h 723900"/>
                    <a:gd name="connsiteX97" fmla="*/ 680085 w 714375"/>
                    <a:gd name="connsiteY97" fmla="*/ 222885 h 723900"/>
                    <a:gd name="connsiteX98" fmla="*/ 672465 w 714375"/>
                    <a:gd name="connsiteY98" fmla="*/ 243840 h 723900"/>
                    <a:gd name="connsiteX99" fmla="*/ 688658 w 714375"/>
                    <a:gd name="connsiteY99" fmla="*/ 190500 h 723900"/>
                    <a:gd name="connsiteX100" fmla="*/ 681990 w 714375"/>
                    <a:gd name="connsiteY100" fmla="*/ 188595 h 723900"/>
                    <a:gd name="connsiteX101" fmla="*/ 685800 w 714375"/>
                    <a:gd name="connsiteY101" fmla="*/ 175260 h 723900"/>
                    <a:gd name="connsiteX102" fmla="*/ 689610 w 714375"/>
                    <a:gd name="connsiteY102" fmla="*/ 161925 h 723900"/>
                    <a:gd name="connsiteX103" fmla="*/ 696277 w 714375"/>
                    <a:gd name="connsiteY103" fmla="*/ 163830 h 723900"/>
                    <a:gd name="connsiteX104" fmla="*/ 692468 w 714375"/>
                    <a:gd name="connsiteY104" fmla="*/ 177165 h 723900"/>
                    <a:gd name="connsiteX105" fmla="*/ 688658 w 714375"/>
                    <a:gd name="connsiteY105" fmla="*/ 190500 h 723900"/>
                    <a:gd name="connsiteX106" fmla="*/ 701040 w 714375"/>
                    <a:gd name="connsiteY106" fmla="*/ 137160 h 723900"/>
                    <a:gd name="connsiteX107" fmla="*/ 694372 w 714375"/>
                    <a:gd name="connsiteY107" fmla="*/ 136208 h 723900"/>
                    <a:gd name="connsiteX108" fmla="*/ 698183 w 714375"/>
                    <a:gd name="connsiteY108" fmla="*/ 108585 h 723900"/>
                    <a:gd name="connsiteX109" fmla="*/ 704850 w 714375"/>
                    <a:gd name="connsiteY109" fmla="*/ 109538 h 723900"/>
                    <a:gd name="connsiteX110" fmla="*/ 701040 w 714375"/>
                    <a:gd name="connsiteY110" fmla="*/ 137160 h 723900"/>
                    <a:gd name="connsiteX111" fmla="*/ 709613 w 714375"/>
                    <a:gd name="connsiteY111" fmla="*/ 82867 h 723900"/>
                    <a:gd name="connsiteX112" fmla="*/ 702945 w 714375"/>
                    <a:gd name="connsiteY112" fmla="*/ 81915 h 723900"/>
                    <a:gd name="connsiteX113" fmla="*/ 703897 w 714375"/>
                    <a:gd name="connsiteY113" fmla="*/ 74295 h 723900"/>
                    <a:gd name="connsiteX114" fmla="*/ 704850 w 714375"/>
                    <a:gd name="connsiteY114" fmla="*/ 54292 h 723900"/>
                    <a:gd name="connsiteX115" fmla="*/ 711518 w 714375"/>
                    <a:gd name="connsiteY115" fmla="*/ 54292 h 723900"/>
                    <a:gd name="connsiteX116" fmla="*/ 710565 w 714375"/>
                    <a:gd name="connsiteY116" fmla="*/ 74295 h 723900"/>
                    <a:gd name="connsiteX117" fmla="*/ 709613 w 714375"/>
                    <a:gd name="connsiteY117" fmla="*/ 82867 h 723900"/>
                    <a:gd name="connsiteX118" fmla="*/ 713422 w 714375"/>
                    <a:gd name="connsiteY118" fmla="*/ 27622 h 723900"/>
                    <a:gd name="connsiteX119" fmla="*/ 706755 w 714375"/>
                    <a:gd name="connsiteY119" fmla="*/ 27622 h 723900"/>
                    <a:gd name="connsiteX120" fmla="*/ 707708 w 714375"/>
                    <a:gd name="connsiteY120" fmla="*/ 0 h 723900"/>
                    <a:gd name="connsiteX121" fmla="*/ 714375 w 714375"/>
                    <a:gd name="connsiteY121" fmla="*/ 0 h 723900"/>
                    <a:gd name="connsiteX122" fmla="*/ 713422 w 714375"/>
                    <a:gd name="connsiteY122" fmla="*/ 27622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14375" h="723900">
                      <a:moveTo>
                        <a:pt x="0" y="732472"/>
                      </a:moveTo>
                      <a:lnTo>
                        <a:pt x="0" y="725805"/>
                      </a:lnTo>
                      <a:lnTo>
                        <a:pt x="27622" y="724853"/>
                      </a:lnTo>
                      <a:lnTo>
                        <a:pt x="27622" y="731520"/>
                      </a:lnTo>
                      <a:lnTo>
                        <a:pt x="0" y="732472"/>
                      </a:lnTo>
                      <a:close/>
                      <a:moveTo>
                        <a:pt x="55245" y="729615"/>
                      </a:moveTo>
                      <a:lnTo>
                        <a:pt x="55245" y="722947"/>
                      </a:lnTo>
                      <a:lnTo>
                        <a:pt x="57150" y="722947"/>
                      </a:lnTo>
                      <a:lnTo>
                        <a:pt x="81915" y="719138"/>
                      </a:lnTo>
                      <a:lnTo>
                        <a:pt x="82867" y="725805"/>
                      </a:lnTo>
                      <a:lnTo>
                        <a:pt x="55245" y="729615"/>
                      </a:lnTo>
                      <a:close/>
                      <a:moveTo>
                        <a:pt x="109538" y="721043"/>
                      </a:moveTo>
                      <a:lnTo>
                        <a:pt x="108585" y="714375"/>
                      </a:lnTo>
                      <a:lnTo>
                        <a:pt x="120015" y="712470"/>
                      </a:lnTo>
                      <a:cubicBezTo>
                        <a:pt x="124777" y="711518"/>
                        <a:pt x="128588" y="710565"/>
                        <a:pt x="135255" y="709613"/>
                      </a:cubicBezTo>
                      <a:lnTo>
                        <a:pt x="137160" y="716280"/>
                      </a:lnTo>
                      <a:cubicBezTo>
                        <a:pt x="130492" y="718185"/>
                        <a:pt x="125730" y="719138"/>
                        <a:pt x="121920" y="719138"/>
                      </a:cubicBezTo>
                      <a:lnTo>
                        <a:pt x="109538" y="721043"/>
                      </a:lnTo>
                      <a:close/>
                      <a:moveTo>
                        <a:pt x="163830" y="709613"/>
                      </a:moveTo>
                      <a:lnTo>
                        <a:pt x="161925" y="702945"/>
                      </a:lnTo>
                      <a:lnTo>
                        <a:pt x="188595" y="696278"/>
                      </a:lnTo>
                      <a:lnTo>
                        <a:pt x="190500" y="702945"/>
                      </a:lnTo>
                      <a:lnTo>
                        <a:pt x="163830" y="709613"/>
                      </a:lnTo>
                      <a:close/>
                      <a:moveTo>
                        <a:pt x="216217" y="693420"/>
                      </a:moveTo>
                      <a:lnTo>
                        <a:pt x="214313" y="686753"/>
                      </a:lnTo>
                      <a:lnTo>
                        <a:pt x="240030" y="677228"/>
                      </a:lnTo>
                      <a:lnTo>
                        <a:pt x="242888" y="683895"/>
                      </a:lnTo>
                      <a:lnTo>
                        <a:pt x="216217" y="693420"/>
                      </a:lnTo>
                      <a:close/>
                      <a:moveTo>
                        <a:pt x="268605" y="674370"/>
                      </a:moveTo>
                      <a:lnTo>
                        <a:pt x="265747" y="667703"/>
                      </a:lnTo>
                      <a:cubicBezTo>
                        <a:pt x="268605" y="665797"/>
                        <a:pt x="272415" y="664845"/>
                        <a:pt x="275272" y="662940"/>
                      </a:cubicBezTo>
                      <a:cubicBezTo>
                        <a:pt x="278130" y="661988"/>
                        <a:pt x="280035" y="660083"/>
                        <a:pt x="282892" y="659130"/>
                      </a:cubicBezTo>
                      <a:lnTo>
                        <a:pt x="289560" y="655320"/>
                      </a:lnTo>
                      <a:lnTo>
                        <a:pt x="292417" y="661988"/>
                      </a:lnTo>
                      <a:lnTo>
                        <a:pt x="285750" y="665797"/>
                      </a:lnTo>
                      <a:cubicBezTo>
                        <a:pt x="282892" y="666750"/>
                        <a:pt x="280988" y="668655"/>
                        <a:pt x="278130" y="669608"/>
                      </a:cubicBezTo>
                      <a:cubicBezTo>
                        <a:pt x="275272" y="671513"/>
                        <a:pt x="271463" y="673418"/>
                        <a:pt x="268605" y="674370"/>
                      </a:cubicBezTo>
                      <a:close/>
                      <a:moveTo>
                        <a:pt x="318135" y="650558"/>
                      </a:moveTo>
                      <a:lnTo>
                        <a:pt x="315278" y="643890"/>
                      </a:lnTo>
                      <a:lnTo>
                        <a:pt x="327660" y="638175"/>
                      </a:lnTo>
                      <a:cubicBezTo>
                        <a:pt x="331470" y="636270"/>
                        <a:pt x="335280" y="633413"/>
                        <a:pt x="339090" y="631508"/>
                      </a:cubicBezTo>
                      <a:lnTo>
                        <a:pt x="342900" y="637222"/>
                      </a:lnTo>
                      <a:cubicBezTo>
                        <a:pt x="339090" y="639128"/>
                        <a:pt x="335280" y="641985"/>
                        <a:pt x="331470" y="643890"/>
                      </a:cubicBezTo>
                      <a:lnTo>
                        <a:pt x="318135" y="650558"/>
                      </a:lnTo>
                      <a:close/>
                      <a:moveTo>
                        <a:pt x="365760" y="622935"/>
                      </a:moveTo>
                      <a:lnTo>
                        <a:pt x="361950" y="617220"/>
                      </a:lnTo>
                      <a:cubicBezTo>
                        <a:pt x="369570" y="612458"/>
                        <a:pt x="377190" y="607695"/>
                        <a:pt x="384810" y="601980"/>
                      </a:cubicBezTo>
                      <a:lnTo>
                        <a:pt x="388620" y="607695"/>
                      </a:lnTo>
                      <a:cubicBezTo>
                        <a:pt x="381952" y="613410"/>
                        <a:pt x="374333" y="618172"/>
                        <a:pt x="365760" y="622935"/>
                      </a:cubicBezTo>
                      <a:close/>
                      <a:moveTo>
                        <a:pt x="411480" y="592455"/>
                      </a:moveTo>
                      <a:lnTo>
                        <a:pt x="407670" y="586740"/>
                      </a:lnTo>
                      <a:cubicBezTo>
                        <a:pt x="415290" y="581025"/>
                        <a:pt x="421958" y="576263"/>
                        <a:pt x="429577" y="570547"/>
                      </a:cubicBezTo>
                      <a:lnTo>
                        <a:pt x="433388" y="576263"/>
                      </a:lnTo>
                      <a:cubicBezTo>
                        <a:pt x="426720" y="581025"/>
                        <a:pt x="419100" y="586740"/>
                        <a:pt x="411480" y="592455"/>
                      </a:cubicBezTo>
                      <a:close/>
                      <a:moveTo>
                        <a:pt x="455295" y="558165"/>
                      </a:moveTo>
                      <a:lnTo>
                        <a:pt x="450533" y="552450"/>
                      </a:lnTo>
                      <a:cubicBezTo>
                        <a:pt x="457200" y="546735"/>
                        <a:pt x="464820" y="541020"/>
                        <a:pt x="471488" y="534353"/>
                      </a:cubicBezTo>
                      <a:lnTo>
                        <a:pt x="476250" y="539115"/>
                      </a:lnTo>
                      <a:cubicBezTo>
                        <a:pt x="469583" y="546735"/>
                        <a:pt x="461963" y="552450"/>
                        <a:pt x="455295" y="558165"/>
                      </a:cubicBezTo>
                      <a:close/>
                      <a:moveTo>
                        <a:pt x="496252" y="521017"/>
                      </a:moveTo>
                      <a:lnTo>
                        <a:pt x="491490" y="516255"/>
                      </a:lnTo>
                      <a:lnTo>
                        <a:pt x="494347" y="513397"/>
                      </a:lnTo>
                      <a:cubicBezTo>
                        <a:pt x="500063" y="507683"/>
                        <a:pt x="504825" y="501967"/>
                        <a:pt x="509588" y="497205"/>
                      </a:cubicBezTo>
                      <a:lnTo>
                        <a:pt x="514350" y="501967"/>
                      </a:lnTo>
                      <a:cubicBezTo>
                        <a:pt x="509588" y="507683"/>
                        <a:pt x="503872" y="513397"/>
                        <a:pt x="498158" y="519113"/>
                      </a:cubicBezTo>
                      <a:lnTo>
                        <a:pt x="496252" y="521017"/>
                      </a:lnTo>
                      <a:close/>
                      <a:moveTo>
                        <a:pt x="534352" y="481013"/>
                      </a:moveTo>
                      <a:lnTo>
                        <a:pt x="528638" y="476250"/>
                      </a:lnTo>
                      <a:cubicBezTo>
                        <a:pt x="534352" y="469583"/>
                        <a:pt x="540068" y="461963"/>
                        <a:pt x="545783" y="455295"/>
                      </a:cubicBezTo>
                      <a:lnTo>
                        <a:pt x="551497" y="459105"/>
                      </a:lnTo>
                      <a:cubicBezTo>
                        <a:pt x="545783" y="466725"/>
                        <a:pt x="540068" y="473392"/>
                        <a:pt x="534352" y="481013"/>
                      </a:cubicBezTo>
                      <a:close/>
                      <a:moveTo>
                        <a:pt x="568643" y="438150"/>
                      </a:moveTo>
                      <a:lnTo>
                        <a:pt x="562927" y="434340"/>
                      </a:lnTo>
                      <a:cubicBezTo>
                        <a:pt x="568643" y="426720"/>
                        <a:pt x="573405" y="420053"/>
                        <a:pt x="579120" y="412433"/>
                      </a:cubicBezTo>
                      <a:lnTo>
                        <a:pt x="584835" y="416242"/>
                      </a:lnTo>
                      <a:cubicBezTo>
                        <a:pt x="579120" y="422910"/>
                        <a:pt x="573405" y="430530"/>
                        <a:pt x="568643" y="438150"/>
                      </a:cubicBezTo>
                      <a:close/>
                      <a:moveTo>
                        <a:pt x="600075" y="392430"/>
                      </a:moveTo>
                      <a:lnTo>
                        <a:pt x="594360" y="388620"/>
                      </a:lnTo>
                      <a:cubicBezTo>
                        <a:pt x="599122" y="381000"/>
                        <a:pt x="603885" y="373380"/>
                        <a:pt x="608647" y="365760"/>
                      </a:cubicBezTo>
                      <a:lnTo>
                        <a:pt x="614363" y="369570"/>
                      </a:lnTo>
                      <a:cubicBezTo>
                        <a:pt x="609600" y="377190"/>
                        <a:pt x="604838" y="384810"/>
                        <a:pt x="600075" y="392430"/>
                      </a:cubicBezTo>
                      <a:close/>
                      <a:moveTo>
                        <a:pt x="627697" y="344805"/>
                      </a:moveTo>
                      <a:lnTo>
                        <a:pt x="621983" y="341947"/>
                      </a:lnTo>
                      <a:lnTo>
                        <a:pt x="634365" y="317183"/>
                      </a:lnTo>
                      <a:lnTo>
                        <a:pt x="640080" y="320040"/>
                      </a:lnTo>
                      <a:lnTo>
                        <a:pt x="627697" y="344805"/>
                      </a:lnTo>
                      <a:close/>
                      <a:moveTo>
                        <a:pt x="652463" y="295275"/>
                      </a:moveTo>
                      <a:lnTo>
                        <a:pt x="646747" y="292417"/>
                      </a:lnTo>
                      <a:cubicBezTo>
                        <a:pt x="648652" y="288608"/>
                        <a:pt x="650558" y="284797"/>
                        <a:pt x="652463" y="280988"/>
                      </a:cubicBezTo>
                      <a:lnTo>
                        <a:pt x="657225" y="267653"/>
                      </a:lnTo>
                      <a:lnTo>
                        <a:pt x="663893" y="269558"/>
                      </a:lnTo>
                      <a:lnTo>
                        <a:pt x="659130" y="282892"/>
                      </a:lnTo>
                      <a:cubicBezTo>
                        <a:pt x="656272" y="286703"/>
                        <a:pt x="654368" y="291465"/>
                        <a:pt x="652463" y="295275"/>
                      </a:cubicBezTo>
                      <a:close/>
                      <a:moveTo>
                        <a:pt x="672465" y="243840"/>
                      </a:moveTo>
                      <a:lnTo>
                        <a:pt x="665797" y="241935"/>
                      </a:lnTo>
                      <a:lnTo>
                        <a:pt x="675322" y="216217"/>
                      </a:lnTo>
                      <a:lnTo>
                        <a:pt x="681990" y="218122"/>
                      </a:lnTo>
                      <a:lnTo>
                        <a:pt x="680085" y="222885"/>
                      </a:lnTo>
                      <a:lnTo>
                        <a:pt x="672465" y="243840"/>
                      </a:lnTo>
                      <a:close/>
                      <a:moveTo>
                        <a:pt x="688658" y="190500"/>
                      </a:moveTo>
                      <a:lnTo>
                        <a:pt x="681990" y="188595"/>
                      </a:lnTo>
                      <a:lnTo>
                        <a:pt x="685800" y="175260"/>
                      </a:lnTo>
                      <a:cubicBezTo>
                        <a:pt x="686752" y="170497"/>
                        <a:pt x="687705" y="165735"/>
                        <a:pt x="689610" y="161925"/>
                      </a:cubicBezTo>
                      <a:lnTo>
                        <a:pt x="696277" y="163830"/>
                      </a:lnTo>
                      <a:cubicBezTo>
                        <a:pt x="695325" y="168592"/>
                        <a:pt x="693420" y="172403"/>
                        <a:pt x="692468" y="177165"/>
                      </a:cubicBezTo>
                      <a:lnTo>
                        <a:pt x="688658" y="190500"/>
                      </a:lnTo>
                      <a:close/>
                      <a:moveTo>
                        <a:pt x="701040" y="137160"/>
                      </a:moveTo>
                      <a:lnTo>
                        <a:pt x="694372" y="136208"/>
                      </a:lnTo>
                      <a:lnTo>
                        <a:pt x="698183" y="108585"/>
                      </a:lnTo>
                      <a:lnTo>
                        <a:pt x="704850" y="109538"/>
                      </a:lnTo>
                      <a:lnTo>
                        <a:pt x="701040" y="137160"/>
                      </a:lnTo>
                      <a:close/>
                      <a:moveTo>
                        <a:pt x="709613" y="82867"/>
                      </a:moveTo>
                      <a:lnTo>
                        <a:pt x="702945" y="81915"/>
                      </a:lnTo>
                      <a:lnTo>
                        <a:pt x="703897" y="74295"/>
                      </a:lnTo>
                      <a:lnTo>
                        <a:pt x="704850" y="54292"/>
                      </a:lnTo>
                      <a:lnTo>
                        <a:pt x="711518" y="54292"/>
                      </a:lnTo>
                      <a:lnTo>
                        <a:pt x="710565" y="74295"/>
                      </a:lnTo>
                      <a:lnTo>
                        <a:pt x="709613" y="82867"/>
                      </a:lnTo>
                      <a:close/>
                      <a:moveTo>
                        <a:pt x="713422" y="27622"/>
                      </a:moveTo>
                      <a:lnTo>
                        <a:pt x="706755" y="27622"/>
                      </a:lnTo>
                      <a:lnTo>
                        <a:pt x="707708" y="0"/>
                      </a:lnTo>
                      <a:lnTo>
                        <a:pt x="714375" y="0"/>
                      </a:lnTo>
                      <a:lnTo>
                        <a:pt x="713422" y="2762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51FA4681-1857-4D46-A9E4-803BA7B3EF9B}"/>
                    </a:ext>
                  </a:extLst>
                </p:cNvPr>
                <p:cNvSpPr/>
                <p:nvPr/>
              </p:nvSpPr>
              <p:spPr>
                <a:xfrm>
                  <a:off x="2981325" y="3476625"/>
                  <a:ext cx="723900" cy="714375"/>
                </a:xfrm>
                <a:custGeom>
                  <a:avLst/>
                  <a:gdLst>
                    <a:gd name="connsiteX0" fmla="*/ 731520 w 723900"/>
                    <a:gd name="connsiteY0" fmla="*/ 714375 h 714375"/>
                    <a:gd name="connsiteX1" fmla="*/ 703898 w 723900"/>
                    <a:gd name="connsiteY1" fmla="*/ 713422 h 714375"/>
                    <a:gd name="connsiteX2" fmla="*/ 703898 w 723900"/>
                    <a:gd name="connsiteY2" fmla="*/ 706755 h 714375"/>
                    <a:gd name="connsiteX3" fmla="*/ 731520 w 723900"/>
                    <a:gd name="connsiteY3" fmla="*/ 707708 h 714375"/>
                    <a:gd name="connsiteX4" fmla="*/ 731520 w 723900"/>
                    <a:gd name="connsiteY4" fmla="*/ 714375 h 714375"/>
                    <a:gd name="connsiteX5" fmla="*/ 677228 w 723900"/>
                    <a:gd name="connsiteY5" fmla="*/ 711518 h 714375"/>
                    <a:gd name="connsiteX6" fmla="*/ 657225 w 723900"/>
                    <a:gd name="connsiteY6" fmla="*/ 710565 h 714375"/>
                    <a:gd name="connsiteX7" fmla="*/ 649605 w 723900"/>
                    <a:gd name="connsiteY7" fmla="*/ 709613 h 714375"/>
                    <a:gd name="connsiteX8" fmla="*/ 650558 w 723900"/>
                    <a:gd name="connsiteY8" fmla="*/ 702945 h 714375"/>
                    <a:gd name="connsiteX9" fmla="*/ 658178 w 723900"/>
                    <a:gd name="connsiteY9" fmla="*/ 703897 h 714375"/>
                    <a:gd name="connsiteX10" fmla="*/ 678180 w 723900"/>
                    <a:gd name="connsiteY10" fmla="*/ 704850 h 714375"/>
                    <a:gd name="connsiteX11" fmla="*/ 677228 w 723900"/>
                    <a:gd name="connsiteY11" fmla="*/ 711518 h 714375"/>
                    <a:gd name="connsiteX12" fmla="*/ 621983 w 723900"/>
                    <a:gd name="connsiteY12" fmla="*/ 704850 h 714375"/>
                    <a:gd name="connsiteX13" fmla="*/ 594360 w 723900"/>
                    <a:gd name="connsiteY13" fmla="*/ 701040 h 714375"/>
                    <a:gd name="connsiteX14" fmla="*/ 595313 w 723900"/>
                    <a:gd name="connsiteY14" fmla="*/ 694372 h 714375"/>
                    <a:gd name="connsiteX15" fmla="*/ 622935 w 723900"/>
                    <a:gd name="connsiteY15" fmla="*/ 698183 h 714375"/>
                    <a:gd name="connsiteX16" fmla="*/ 621983 w 723900"/>
                    <a:gd name="connsiteY16" fmla="*/ 704850 h 714375"/>
                    <a:gd name="connsiteX17" fmla="*/ 567690 w 723900"/>
                    <a:gd name="connsiteY17" fmla="*/ 694372 h 714375"/>
                    <a:gd name="connsiteX18" fmla="*/ 554355 w 723900"/>
                    <a:gd name="connsiteY18" fmla="*/ 690563 h 714375"/>
                    <a:gd name="connsiteX19" fmla="*/ 541020 w 723900"/>
                    <a:gd name="connsiteY19" fmla="*/ 686753 h 714375"/>
                    <a:gd name="connsiteX20" fmla="*/ 542925 w 723900"/>
                    <a:gd name="connsiteY20" fmla="*/ 680085 h 714375"/>
                    <a:gd name="connsiteX21" fmla="*/ 556260 w 723900"/>
                    <a:gd name="connsiteY21" fmla="*/ 683895 h 714375"/>
                    <a:gd name="connsiteX22" fmla="*/ 569595 w 723900"/>
                    <a:gd name="connsiteY22" fmla="*/ 687705 h 714375"/>
                    <a:gd name="connsiteX23" fmla="*/ 567690 w 723900"/>
                    <a:gd name="connsiteY23" fmla="*/ 694372 h 714375"/>
                    <a:gd name="connsiteX24" fmla="*/ 514350 w 723900"/>
                    <a:gd name="connsiteY24" fmla="*/ 681038 h 714375"/>
                    <a:gd name="connsiteX25" fmla="*/ 509588 w 723900"/>
                    <a:gd name="connsiteY25" fmla="*/ 679133 h 714375"/>
                    <a:gd name="connsiteX26" fmla="*/ 487680 w 723900"/>
                    <a:gd name="connsiteY26" fmla="*/ 671513 h 714375"/>
                    <a:gd name="connsiteX27" fmla="*/ 489585 w 723900"/>
                    <a:gd name="connsiteY27" fmla="*/ 664845 h 714375"/>
                    <a:gd name="connsiteX28" fmla="*/ 515303 w 723900"/>
                    <a:gd name="connsiteY28" fmla="*/ 674370 h 714375"/>
                    <a:gd name="connsiteX29" fmla="*/ 514350 w 723900"/>
                    <a:gd name="connsiteY29" fmla="*/ 681038 h 714375"/>
                    <a:gd name="connsiteX30" fmla="*/ 461963 w 723900"/>
                    <a:gd name="connsiteY30" fmla="*/ 661988 h 714375"/>
                    <a:gd name="connsiteX31" fmla="*/ 448628 w 723900"/>
                    <a:gd name="connsiteY31" fmla="*/ 657225 h 714375"/>
                    <a:gd name="connsiteX32" fmla="*/ 436245 w 723900"/>
                    <a:gd name="connsiteY32" fmla="*/ 651510 h 714375"/>
                    <a:gd name="connsiteX33" fmla="*/ 439103 w 723900"/>
                    <a:gd name="connsiteY33" fmla="*/ 645795 h 714375"/>
                    <a:gd name="connsiteX34" fmla="*/ 450533 w 723900"/>
                    <a:gd name="connsiteY34" fmla="*/ 651510 h 714375"/>
                    <a:gd name="connsiteX35" fmla="*/ 463868 w 723900"/>
                    <a:gd name="connsiteY35" fmla="*/ 656272 h 714375"/>
                    <a:gd name="connsiteX36" fmla="*/ 461963 w 723900"/>
                    <a:gd name="connsiteY36" fmla="*/ 661988 h 714375"/>
                    <a:gd name="connsiteX37" fmla="*/ 411480 w 723900"/>
                    <a:gd name="connsiteY37" fmla="*/ 640080 h 714375"/>
                    <a:gd name="connsiteX38" fmla="*/ 386715 w 723900"/>
                    <a:gd name="connsiteY38" fmla="*/ 627697 h 714375"/>
                    <a:gd name="connsiteX39" fmla="*/ 389573 w 723900"/>
                    <a:gd name="connsiteY39" fmla="*/ 621983 h 714375"/>
                    <a:gd name="connsiteX40" fmla="*/ 414338 w 723900"/>
                    <a:gd name="connsiteY40" fmla="*/ 634365 h 714375"/>
                    <a:gd name="connsiteX41" fmla="*/ 411480 w 723900"/>
                    <a:gd name="connsiteY41" fmla="*/ 640080 h 714375"/>
                    <a:gd name="connsiteX42" fmla="*/ 362903 w 723900"/>
                    <a:gd name="connsiteY42" fmla="*/ 614363 h 714375"/>
                    <a:gd name="connsiteX43" fmla="*/ 339090 w 723900"/>
                    <a:gd name="connsiteY43" fmla="*/ 600075 h 714375"/>
                    <a:gd name="connsiteX44" fmla="*/ 342900 w 723900"/>
                    <a:gd name="connsiteY44" fmla="*/ 594360 h 714375"/>
                    <a:gd name="connsiteX45" fmla="*/ 365760 w 723900"/>
                    <a:gd name="connsiteY45" fmla="*/ 608647 h 714375"/>
                    <a:gd name="connsiteX46" fmla="*/ 362903 w 723900"/>
                    <a:gd name="connsiteY46" fmla="*/ 614363 h 714375"/>
                    <a:gd name="connsiteX47" fmla="*/ 316230 w 723900"/>
                    <a:gd name="connsiteY47" fmla="*/ 583883 h 714375"/>
                    <a:gd name="connsiteX48" fmla="*/ 293370 w 723900"/>
                    <a:gd name="connsiteY48" fmla="*/ 567690 h 714375"/>
                    <a:gd name="connsiteX49" fmla="*/ 297180 w 723900"/>
                    <a:gd name="connsiteY49" fmla="*/ 561975 h 714375"/>
                    <a:gd name="connsiteX50" fmla="*/ 319088 w 723900"/>
                    <a:gd name="connsiteY50" fmla="*/ 578168 h 714375"/>
                    <a:gd name="connsiteX51" fmla="*/ 316230 w 723900"/>
                    <a:gd name="connsiteY51" fmla="*/ 583883 h 714375"/>
                    <a:gd name="connsiteX52" fmla="*/ 272415 w 723900"/>
                    <a:gd name="connsiteY52" fmla="*/ 551497 h 714375"/>
                    <a:gd name="connsiteX53" fmla="*/ 251460 w 723900"/>
                    <a:gd name="connsiteY53" fmla="*/ 534353 h 714375"/>
                    <a:gd name="connsiteX54" fmla="*/ 256223 w 723900"/>
                    <a:gd name="connsiteY54" fmla="*/ 529590 h 714375"/>
                    <a:gd name="connsiteX55" fmla="*/ 277178 w 723900"/>
                    <a:gd name="connsiteY55" fmla="*/ 546735 h 714375"/>
                    <a:gd name="connsiteX56" fmla="*/ 272415 w 723900"/>
                    <a:gd name="connsiteY56" fmla="*/ 551497 h 714375"/>
                    <a:gd name="connsiteX57" fmla="*/ 230505 w 723900"/>
                    <a:gd name="connsiteY57" fmla="*/ 515303 h 714375"/>
                    <a:gd name="connsiteX58" fmla="*/ 213360 w 723900"/>
                    <a:gd name="connsiteY58" fmla="*/ 499110 h 714375"/>
                    <a:gd name="connsiteX59" fmla="*/ 210502 w 723900"/>
                    <a:gd name="connsiteY59" fmla="*/ 496253 h 714375"/>
                    <a:gd name="connsiteX60" fmla="*/ 215265 w 723900"/>
                    <a:gd name="connsiteY60" fmla="*/ 491490 h 714375"/>
                    <a:gd name="connsiteX61" fmla="*/ 218123 w 723900"/>
                    <a:gd name="connsiteY61" fmla="*/ 494347 h 714375"/>
                    <a:gd name="connsiteX62" fmla="*/ 234315 w 723900"/>
                    <a:gd name="connsiteY62" fmla="*/ 509588 h 714375"/>
                    <a:gd name="connsiteX63" fmla="*/ 230505 w 723900"/>
                    <a:gd name="connsiteY63" fmla="*/ 515303 h 714375"/>
                    <a:gd name="connsiteX64" fmla="*/ 191452 w 723900"/>
                    <a:gd name="connsiteY64" fmla="*/ 476250 h 714375"/>
                    <a:gd name="connsiteX65" fmla="*/ 173355 w 723900"/>
                    <a:gd name="connsiteY65" fmla="*/ 455295 h 714375"/>
                    <a:gd name="connsiteX66" fmla="*/ 179070 w 723900"/>
                    <a:gd name="connsiteY66" fmla="*/ 450533 h 714375"/>
                    <a:gd name="connsiteX67" fmla="*/ 197168 w 723900"/>
                    <a:gd name="connsiteY67" fmla="*/ 471488 h 714375"/>
                    <a:gd name="connsiteX68" fmla="*/ 191452 w 723900"/>
                    <a:gd name="connsiteY68" fmla="*/ 476250 h 714375"/>
                    <a:gd name="connsiteX69" fmla="*/ 156210 w 723900"/>
                    <a:gd name="connsiteY69" fmla="*/ 433388 h 714375"/>
                    <a:gd name="connsiteX70" fmla="*/ 140018 w 723900"/>
                    <a:gd name="connsiteY70" fmla="*/ 411480 h 714375"/>
                    <a:gd name="connsiteX71" fmla="*/ 145733 w 723900"/>
                    <a:gd name="connsiteY71" fmla="*/ 407670 h 714375"/>
                    <a:gd name="connsiteX72" fmla="*/ 161925 w 723900"/>
                    <a:gd name="connsiteY72" fmla="*/ 429578 h 714375"/>
                    <a:gd name="connsiteX73" fmla="*/ 156210 w 723900"/>
                    <a:gd name="connsiteY73" fmla="*/ 433388 h 714375"/>
                    <a:gd name="connsiteX74" fmla="*/ 123825 w 723900"/>
                    <a:gd name="connsiteY74" fmla="*/ 388620 h 714375"/>
                    <a:gd name="connsiteX75" fmla="*/ 108585 w 723900"/>
                    <a:gd name="connsiteY75" fmla="*/ 365760 h 714375"/>
                    <a:gd name="connsiteX76" fmla="*/ 114300 w 723900"/>
                    <a:gd name="connsiteY76" fmla="*/ 361950 h 714375"/>
                    <a:gd name="connsiteX77" fmla="*/ 129540 w 723900"/>
                    <a:gd name="connsiteY77" fmla="*/ 384810 h 714375"/>
                    <a:gd name="connsiteX78" fmla="*/ 123825 w 723900"/>
                    <a:gd name="connsiteY78" fmla="*/ 388620 h 714375"/>
                    <a:gd name="connsiteX79" fmla="*/ 94298 w 723900"/>
                    <a:gd name="connsiteY79" fmla="*/ 341947 h 714375"/>
                    <a:gd name="connsiteX80" fmla="*/ 87630 w 723900"/>
                    <a:gd name="connsiteY80" fmla="*/ 330517 h 714375"/>
                    <a:gd name="connsiteX81" fmla="*/ 80963 w 723900"/>
                    <a:gd name="connsiteY81" fmla="*/ 317183 h 714375"/>
                    <a:gd name="connsiteX82" fmla="*/ 86678 w 723900"/>
                    <a:gd name="connsiteY82" fmla="*/ 314325 h 714375"/>
                    <a:gd name="connsiteX83" fmla="*/ 92393 w 723900"/>
                    <a:gd name="connsiteY83" fmla="*/ 326708 h 714375"/>
                    <a:gd name="connsiteX84" fmla="*/ 99060 w 723900"/>
                    <a:gd name="connsiteY84" fmla="*/ 338138 h 714375"/>
                    <a:gd name="connsiteX85" fmla="*/ 94298 w 723900"/>
                    <a:gd name="connsiteY85" fmla="*/ 341947 h 714375"/>
                    <a:gd name="connsiteX86" fmla="*/ 69532 w 723900"/>
                    <a:gd name="connsiteY86" fmla="*/ 292417 h 714375"/>
                    <a:gd name="connsiteX87" fmla="*/ 65723 w 723900"/>
                    <a:gd name="connsiteY87" fmla="*/ 285750 h 714375"/>
                    <a:gd name="connsiteX88" fmla="*/ 61913 w 723900"/>
                    <a:gd name="connsiteY88" fmla="*/ 278130 h 714375"/>
                    <a:gd name="connsiteX89" fmla="*/ 57150 w 723900"/>
                    <a:gd name="connsiteY89" fmla="*/ 267653 h 714375"/>
                    <a:gd name="connsiteX90" fmla="*/ 63818 w 723900"/>
                    <a:gd name="connsiteY90" fmla="*/ 264795 h 714375"/>
                    <a:gd name="connsiteX91" fmla="*/ 68580 w 723900"/>
                    <a:gd name="connsiteY91" fmla="*/ 274320 h 714375"/>
                    <a:gd name="connsiteX92" fmla="*/ 72390 w 723900"/>
                    <a:gd name="connsiteY92" fmla="*/ 281940 h 714375"/>
                    <a:gd name="connsiteX93" fmla="*/ 76200 w 723900"/>
                    <a:gd name="connsiteY93" fmla="*/ 288608 h 714375"/>
                    <a:gd name="connsiteX94" fmla="*/ 69532 w 723900"/>
                    <a:gd name="connsiteY94" fmla="*/ 292417 h 714375"/>
                    <a:gd name="connsiteX95" fmla="*/ 47625 w 723900"/>
                    <a:gd name="connsiteY95" fmla="*/ 241935 h 714375"/>
                    <a:gd name="connsiteX96" fmla="*/ 50482 w 723900"/>
                    <a:gd name="connsiteY96" fmla="*/ 240983 h 714375"/>
                    <a:gd name="connsiteX97" fmla="*/ 47625 w 723900"/>
                    <a:gd name="connsiteY97" fmla="*/ 241935 h 714375"/>
                    <a:gd name="connsiteX98" fmla="*/ 38100 w 723900"/>
                    <a:gd name="connsiteY98" fmla="*/ 216217 h 714375"/>
                    <a:gd name="connsiteX99" fmla="*/ 44768 w 723900"/>
                    <a:gd name="connsiteY99" fmla="*/ 214313 h 714375"/>
                    <a:gd name="connsiteX100" fmla="*/ 54293 w 723900"/>
                    <a:gd name="connsiteY100" fmla="*/ 240030 h 714375"/>
                    <a:gd name="connsiteX101" fmla="*/ 47625 w 723900"/>
                    <a:gd name="connsiteY101" fmla="*/ 241935 h 714375"/>
                    <a:gd name="connsiteX102" fmla="*/ 29528 w 723900"/>
                    <a:gd name="connsiteY102" fmla="*/ 189547 h 714375"/>
                    <a:gd name="connsiteX103" fmla="*/ 22860 w 723900"/>
                    <a:gd name="connsiteY103" fmla="*/ 162878 h 714375"/>
                    <a:gd name="connsiteX104" fmla="*/ 29528 w 723900"/>
                    <a:gd name="connsiteY104" fmla="*/ 160972 h 714375"/>
                    <a:gd name="connsiteX105" fmla="*/ 36195 w 723900"/>
                    <a:gd name="connsiteY105" fmla="*/ 187642 h 714375"/>
                    <a:gd name="connsiteX106" fmla="*/ 29528 w 723900"/>
                    <a:gd name="connsiteY106" fmla="*/ 189547 h 714375"/>
                    <a:gd name="connsiteX107" fmla="*/ 15240 w 723900"/>
                    <a:gd name="connsiteY107" fmla="*/ 136208 h 714375"/>
                    <a:gd name="connsiteX108" fmla="*/ 12383 w 723900"/>
                    <a:gd name="connsiteY108" fmla="*/ 120967 h 714375"/>
                    <a:gd name="connsiteX109" fmla="*/ 10478 w 723900"/>
                    <a:gd name="connsiteY109" fmla="*/ 109538 h 714375"/>
                    <a:gd name="connsiteX110" fmla="*/ 17145 w 723900"/>
                    <a:gd name="connsiteY110" fmla="*/ 108585 h 714375"/>
                    <a:gd name="connsiteX111" fmla="*/ 19050 w 723900"/>
                    <a:gd name="connsiteY111" fmla="*/ 120015 h 714375"/>
                    <a:gd name="connsiteX112" fmla="*/ 21908 w 723900"/>
                    <a:gd name="connsiteY112" fmla="*/ 135255 h 714375"/>
                    <a:gd name="connsiteX113" fmla="*/ 15240 w 723900"/>
                    <a:gd name="connsiteY113" fmla="*/ 136208 h 714375"/>
                    <a:gd name="connsiteX114" fmla="*/ 6667 w 723900"/>
                    <a:gd name="connsiteY114" fmla="*/ 81915 h 714375"/>
                    <a:gd name="connsiteX115" fmla="*/ 2858 w 723900"/>
                    <a:gd name="connsiteY115" fmla="*/ 54292 h 714375"/>
                    <a:gd name="connsiteX116" fmla="*/ 9525 w 723900"/>
                    <a:gd name="connsiteY116" fmla="*/ 54292 h 714375"/>
                    <a:gd name="connsiteX117" fmla="*/ 9525 w 723900"/>
                    <a:gd name="connsiteY117" fmla="*/ 56197 h 714375"/>
                    <a:gd name="connsiteX118" fmla="*/ 13335 w 723900"/>
                    <a:gd name="connsiteY118" fmla="*/ 80963 h 714375"/>
                    <a:gd name="connsiteX119" fmla="*/ 6667 w 723900"/>
                    <a:gd name="connsiteY119" fmla="*/ 81915 h 714375"/>
                    <a:gd name="connsiteX120" fmla="*/ 953 w 723900"/>
                    <a:gd name="connsiteY120" fmla="*/ 26670 h 714375"/>
                    <a:gd name="connsiteX121" fmla="*/ 0 w 723900"/>
                    <a:gd name="connsiteY121" fmla="*/ 0 h 714375"/>
                    <a:gd name="connsiteX122" fmla="*/ 6667 w 723900"/>
                    <a:gd name="connsiteY122" fmla="*/ 0 h 714375"/>
                    <a:gd name="connsiteX123" fmla="*/ 7620 w 723900"/>
                    <a:gd name="connsiteY123" fmla="*/ 27622 h 714375"/>
                    <a:gd name="connsiteX124" fmla="*/ 953 w 723900"/>
                    <a:gd name="connsiteY124" fmla="*/ 2667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23900" h="714375">
                      <a:moveTo>
                        <a:pt x="731520" y="714375"/>
                      </a:moveTo>
                      <a:lnTo>
                        <a:pt x="703898" y="713422"/>
                      </a:lnTo>
                      <a:lnTo>
                        <a:pt x="703898" y="706755"/>
                      </a:lnTo>
                      <a:lnTo>
                        <a:pt x="731520" y="707708"/>
                      </a:lnTo>
                      <a:lnTo>
                        <a:pt x="731520" y="714375"/>
                      </a:lnTo>
                      <a:close/>
                      <a:moveTo>
                        <a:pt x="677228" y="711518"/>
                      </a:moveTo>
                      <a:lnTo>
                        <a:pt x="657225" y="710565"/>
                      </a:lnTo>
                      <a:lnTo>
                        <a:pt x="649605" y="709613"/>
                      </a:lnTo>
                      <a:lnTo>
                        <a:pt x="650558" y="702945"/>
                      </a:lnTo>
                      <a:lnTo>
                        <a:pt x="658178" y="703897"/>
                      </a:lnTo>
                      <a:lnTo>
                        <a:pt x="678180" y="704850"/>
                      </a:lnTo>
                      <a:lnTo>
                        <a:pt x="677228" y="711518"/>
                      </a:lnTo>
                      <a:close/>
                      <a:moveTo>
                        <a:pt x="621983" y="704850"/>
                      </a:moveTo>
                      <a:lnTo>
                        <a:pt x="594360" y="701040"/>
                      </a:lnTo>
                      <a:lnTo>
                        <a:pt x="595313" y="694372"/>
                      </a:lnTo>
                      <a:lnTo>
                        <a:pt x="622935" y="698183"/>
                      </a:lnTo>
                      <a:lnTo>
                        <a:pt x="621983" y="704850"/>
                      </a:lnTo>
                      <a:close/>
                      <a:moveTo>
                        <a:pt x="567690" y="694372"/>
                      </a:moveTo>
                      <a:cubicBezTo>
                        <a:pt x="562928" y="693420"/>
                        <a:pt x="559118" y="691515"/>
                        <a:pt x="554355" y="690563"/>
                      </a:cubicBezTo>
                      <a:lnTo>
                        <a:pt x="541020" y="686753"/>
                      </a:lnTo>
                      <a:lnTo>
                        <a:pt x="542925" y="680085"/>
                      </a:lnTo>
                      <a:lnTo>
                        <a:pt x="556260" y="683895"/>
                      </a:lnTo>
                      <a:cubicBezTo>
                        <a:pt x="561023" y="684847"/>
                        <a:pt x="565785" y="685800"/>
                        <a:pt x="569595" y="687705"/>
                      </a:cubicBezTo>
                      <a:lnTo>
                        <a:pt x="567690" y="694372"/>
                      </a:lnTo>
                      <a:close/>
                      <a:moveTo>
                        <a:pt x="514350" y="681038"/>
                      </a:moveTo>
                      <a:lnTo>
                        <a:pt x="509588" y="679133"/>
                      </a:lnTo>
                      <a:lnTo>
                        <a:pt x="487680" y="671513"/>
                      </a:lnTo>
                      <a:lnTo>
                        <a:pt x="489585" y="664845"/>
                      </a:lnTo>
                      <a:lnTo>
                        <a:pt x="515303" y="674370"/>
                      </a:lnTo>
                      <a:lnTo>
                        <a:pt x="514350" y="681038"/>
                      </a:lnTo>
                      <a:close/>
                      <a:moveTo>
                        <a:pt x="461963" y="661988"/>
                      </a:moveTo>
                      <a:lnTo>
                        <a:pt x="448628" y="657225"/>
                      </a:lnTo>
                      <a:cubicBezTo>
                        <a:pt x="444818" y="655320"/>
                        <a:pt x="440055" y="653415"/>
                        <a:pt x="436245" y="651510"/>
                      </a:cubicBezTo>
                      <a:lnTo>
                        <a:pt x="439103" y="645795"/>
                      </a:lnTo>
                      <a:cubicBezTo>
                        <a:pt x="442913" y="647700"/>
                        <a:pt x="446723" y="649605"/>
                        <a:pt x="450533" y="651510"/>
                      </a:cubicBezTo>
                      <a:lnTo>
                        <a:pt x="463868" y="656272"/>
                      </a:lnTo>
                      <a:lnTo>
                        <a:pt x="461963" y="661988"/>
                      </a:lnTo>
                      <a:close/>
                      <a:moveTo>
                        <a:pt x="411480" y="640080"/>
                      </a:moveTo>
                      <a:lnTo>
                        <a:pt x="386715" y="627697"/>
                      </a:lnTo>
                      <a:lnTo>
                        <a:pt x="389573" y="621983"/>
                      </a:lnTo>
                      <a:lnTo>
                        <a:pt x="414338" y="634365"/>
                      </a:lnTo>
                      <a:lnTo>
                        <a:pt x="411480" y="640080"/>
                      </a:lnTo>
                      <a:close/>
                      <a:moveTo>
                        <a:pt x="362903" y="614363"/>
                      </a:moveTo>
                      <a:cubicBezTo>
                        <a:pt x="355283" y="609600"/>
                        <a:pt x="347663" y="604838"/>
                        <a:pt x="339090" y="600075"/>
                      </a:cubicBezTo>
                      <a:lnTo>
                        <a:pt x="342900" y="594360"/>
                      </a:lnTo>
                      <a:cubicBezTo>
                        <a:pt x="350520" y="599122"/>
                        <a:pt x="358140" y="603885"/>
                        <a:pt x="365760" y="608647"/>
                      </a:cubicBezTo>
                      <a:lnTo>
                        <a:pt x="362903" y="614363"/>
                      </a:lnTo>
                      <a:close/>
                      <a:moveTo>
                        <a:pt x="316230" y="583883"/>
                      </a:moveTo>
                      <a:cubicBezTo>
                        <a:pt x="308610" y="579120"/>
                        <a:pt x="300990" y="573405"/>
                        <a:pt x="293370" y="567690"/>
                      </a:cubicBezTo>
                      <a:lnTo>
                        <a:pt x="297180" y="561975"/>
                      </a:lnTo>
                      <a:cubicBezTo>
                        <a:pt x="304800" y="567690"/>
                        <a:pt x="311468" y="572453"/>
                        <a:pt x="319088" y="578168"/>
                      </a:cubicBezTo>
                      <a:lnTo>
                        <a:pt x="316230" y="583883"/>
                      </a:lnTo>
                      <a:close/>
                      <a:moveTo>
                        <a:pt x="272415" y="551497"/>
                      </a:moveTo>
                      <a:cubicBezTo>
                        <a:pt x="264795" y="545783"/>
                        <a:pt x="258127" y="540068"/>
                        <a:pt x="251460" y="534353"/>
                      </a:cubicBezTo>
                      <a:lnTo>
                        <a:pt x="256223" y="529590"/>
                      </a:lnTo>
                      <a:cubicBezTo>
                        <a:pt x="262890" y="535305"/>
                        <a:pt x="270510" y="541020"/>
                        <a:pt x="277178" y="546735"/>
                      </a:cubicBezTo>
                      <a:lnTo>
                        <a:pt x="272415" y="551497"/>
                      </a:lnTo>
                      <a:close/>
                      <a:moveTo>
                        <a:pt x="230505" y="515303"/>
                      </a:moveTo>
                      <a:cubicBezTo>
                        <a:pt x="224790" y="510540"/>
                        <a:pt x="219075" y="504825"/>
                        <a:pt x="213360" y="499110"/>
                      </a:cubicBezTo>
                      <a:lnTo>
                        <a:pt x="210502" y="496253"/>
                      </a:lnTo>
                      <a:lnTo>
                        <a:pt x="215265" y="491490"/>
                      </a:lnTo>
                      <a:lnTo>
                        <a:pt x="218123" y="494347"/>
                      </a:lnTo>
                      <a:cubicBezTo>
                        <a:pt x="223838" y="500063"/>
                        <a:pt x="229552" y="504825"/>
                        <a:pt x="234315" y="509588"/>
                      </a:cubicBezTo>
                      <a:lnTo>
                        <a:pt x="230505" y="515303"/>
                      </a:lnTo>
                      <a:close/>
                      <a:moveTo>
                        <a:pt x="191452" y="476250"/>
                      </a:moveTo>
                      <a:cubicBezTo>
                        <a:pt x="185738" y="469583"/>
                        <a:pt x="179070" y="461963"/>
                        <a:pt x="173355" y="455295"/>
                      </a:cubicBezTo>
                      <a:lnTo>
                        <a:pt x="179070" y="450533"/>
                      </a:lnTo>
                      <a:cubicBezTo>
                        <a:pt x="184785" y="457200"/>
                        <a:pt x="190500" y="464820"/>
                        <a:pt x="197168" y="471488"/>
                      </a:cubicBezTo>
                      <a:lnTo>
                        <a:pt x="191452" y="476250"/>
                      </a:lnTo>
                      <a:close/>
                      <a:moveTo>
                        <a:pt x="156210" y="433388"/>
                      </a:moveTo>
                      <a:cubicBezTo>
                        <a:pt x="150495" y="425767"/>
                        <a:pt x="144780" y="419100"/>
                        <a:pt x="140018" y="411480"/>
                      </a:cubicBezTo>
                      <a:lnTo>
                        <a:pt x="145733" y="407670"/>
                      </a:lnTo>
                      <a:cubicBezTo>
                        <a:pt x="151448" y="415290"/>
                        <a:pt x="156210" y="421958"/>
                        <a:pt x="161925" y="429578"/>
                      </a:cubicBezTo>
                      <a:lnTo>
                        <a:pt x="156210" y="433388"/>
                      </a:lnTo>
                      <a:close/>
                      <a:moveTo>
                        <a:pt x="123825" y="388620"/>
                      </a:moveTo>
                      <a:cubicBezTo>
                        <a:pt x="119063" y="381000"/>
                        <a:pt x="113348" y="373380"/>
                        <a:pt x="108585" y="365760"/>
                      </a:cubicBezTo>
                      <a:lnTo>
                        <a:pt x="114300" y="361950"/>
                      </a:lnTo>
                      <a:cubicBezTo>
                        <a:pt x="119063" y="369570"/>
                        <a:pt x="123825" y="377190"/>
                        <a:pt x="129540" y="384810"/>
                      </a:cubicBezTo>
                      <a:lnTo>
                        <a:pt x="123825" y="388620"/>
                      </a:lnTo>
                      <a:close/>
                      <a:moveTo>
                        <a:pt x="94298" y="341947"/>
                      </a:moveTo>
                      <a:cubicBezTo>
                        <a:pt x="92393" y="338138"/>
                        <a:pt x="89535" y="334328"/>
                        <a:pt x="87630" y="330517"/>
                      </a:cubicBezTo>
                      <a:lnTo>
                        <a:pt x="80963" y="317183"/>
                      </a:lnTo>
                      <a:lnTo>
                        <a:pt x="86678" y="314325"/>
                      </a:lnTo>
                      <a:lnTo>
                        <a:pt x="92393" y="326708"/>
                      </a:lnTo>
                      <a:cubicBezTo>
                        <a:pt x="94298" y="330517"/>
                        <a:pt x="97155" y="334328"/>
                        <a:pt x="99060" y="338138"/>
                      </a:cubicBezTo>
                      <a:lnTo>
                        <a:pt x="94298" y="341947"/>
                      </a:lnTo>
                      <a:close/>
                      <a:moveTo>
                        <a:pt x="69532" y="292417"/>
                      </a:moveTo>
                      <a:lnTo>
                        <a:pt x="65723" y="285750"/>
                      </a:lnTo>
                      <a:cubicBezTo>
                        <a:pt x="64770" y="282892"/>
                        <a:pt x="62865" y="280988"/>
                        <a:pt x="61913" y="278130"/>
                      </a:cubicBezTo>
                      <a:cubicBezTo>
                        <a:pt x="60007" y="274320"/>
                        <a:pt x="59055" y="271463"/>
                        <a:pt x="57150" y="267653"/>
                      </a:cubicBezTo>
                      <a:lnTo>
                        <a:pt x="63818" y="264795"/>
                      </a:lnTo>
                      <a:cubicBezTo>
                        <a:pt x="65723" y="267653"/>
                        <a:pt x="66675" y="271463"/>
                        <a:pt x="68580" y="274320"/>
                      </a:cubicBezTo>
                      <a:cubicBezTo>
                        <a:pt x="69532" y="277178"/>
                        <a:pt x="71438" y="279083"/>
                        <a:pt x="72390" y="281940"/>
                      </a:cubicBezTo>
                      <a:lnTo>
                        <a:pt x="76200" y="288608"/>
                      </a:lnTo>
                      <a:lnTo>
                        <a:pt x="69532" y="292417"/>
                      </a:lnTo>
                      <a:close/>
                      <a:moveTo>
                        <a:pt x="47625" y="241935"/>
                      </a:moveTo>
                      <a:lnTo>
                        <a:pt x="50482" y="240983"/>
                      </a:lnTo>
                      <a:lnTo>
                        <a:pt x="47625" y="241935"/>
                      </a:lnTo>
                      <a:lnTo>
                        <a:pt x="38100" y="216217"/>
                      </a:lnTo>
                      <a:lnTo>
                        <a:pt x="44768" y="214313"/>
                      </a:lnTo>
                      <a:lnTo>
                        <a:pt x="54293" y="240030"/>
                      </a:lnTo>
                      <a:lnTo>
                        <a:pt x="47625" y="241935"/>
                      </a:lnTo>
                      <a:close/>
                      <a:moveTo>
                        <a:pt x="29528" y="189547"/>
                      </a:moveTo>
                      <a:lnTo>
                        <a:pt x="22860" y="162878"/>
                      </a:lnTo>
                      <a:lnTo>
                        <a:pt x="29528" y="160972"/>
                      </a:lnTo>
                      <a:lnTo>
                        <a:pt x="36195" y="187642"/>
                      </a:lnTo>
                      <a:lnTo>
                        <a:pt x="29528" y="189547"/>
                      </a:lnTo>
                      <a:close/>
                      <a:moveTo>
                        <a:pt x="15240" y="136208"/>
                      </a:moveTo>
                      <a:cubicBezTo>
                        <a:pt x="13335" y="129540"/>
                        <a:pt x="12383" y="124778"/>
                        <a:pt x="12383" y="120967"/>
                      </a:cubicBezTo>
                      <a:lnTo>
                        <a:pt x="10478" y="109538"/>
                      </a:lnTo>
                      <a:lnTo>
                        <a:pt x="17145" y="108585"/>
                      </a:lnTo>
                      <a:lnTo>
                        <a:pt x="19050" y="120015"/>
                      </a:lnTo>
                      <a:cubicBezTo>
                        <a:pt x="20003" y="124778"/>
                        <a:pt x="20955" y="128588"/>
                        <a:pt x="21908" y="135255"/>
                      </a:cubicBezTo>
                      <a:lnTo>
                        <a:pt x="15240" y="136208"/>
                      </a:lnTo>
                      <a:close/>
                      <a:moveTo>
                        <a:pt x="6667" y="81915"/>
                      </a:moveTo>
                      <a:lnTo>
                        <a:pt x="2858" y="54292"/>
                      </a:lnTo>
                      <a:lnTo>
                        <a:pt x="9525" y="54292"/>
                      </a:lnTo>
                      <a:lnTo>
                        <a:pt x="9525" y="56197"/>
                      </a:lnTo>
                      <a:lnTo>
                        <a:pt x="13335" y="80963"/>
                      </a:lnTo>
                      <a:lnTo>
                        <a:pt x="6667" y="81915"/>
                      </a:lnTo>
                      <a:close/>
                      <a:moveTo>
                        <a:pt x="953" y="26670"/>
                      </a:moveTo>
                      <a:lnTo>
                        <a:pt x="0" y="0"/>
                      </a:lnTo>
                      <a:lnTo>
                        <a:pt x="6667" y="0"/>
                      </a:lnTo>
                      <a:lnTo>
                        <a:pt x="7620" y="27622"/>
                      </a:lnTo>
                      <a:lnTo>
                        <a:pt x="953" y="2667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E44117D-5570-4D75-AABF-6B509639A2C5}"/>
                    </a:ext>
                  </a:extLst>
                </p:cNvPr>
                <p:cNvSpPr/>
                <p:nvPr/>
              </p:nvSpPr>
              <p:spPr>
                <a:xfrm>
                  <a:off x="2980372" y="2726055"/>
                  <a:ext cx="714375" cy="723900"/>
                </a:xfrm>
                <a:custGeom>
                  <a:avLst/>
                  <a:gdLst>
                    <a:gd name="connsiteX0" fmla="*/ 6668 w 714375"/>
                    <a:gd name="connsiteY0" fmla="*/ 731520 h 723900"/>
                    <a:gd name="connsiteX1" fmla="*/ 0 w 714375"/>
                    <a:gd name="connsiteY1" fmla="*/ 731520 h 723900"/>
                    <a:gd name="connsiteX2" fmla="*/ 953 w 714375"/>
                    <a:gd name="connsiteY2" fmla="*/ 703898 h 723900"/>
                    <a:gd name="connsiteX3" fmla="*/ 7620 w 714375"/>
                    <a:gd name="connsiteY3" fmla="*/ 703898 h 723900"/>
                    <a:gd name="connsiteX4" fmla="*/ 6668 w 714375"/>
                    <a:gd name="connsiteY4" fmla="*/ 731520 h 723900"/>
                    <a:gd name="connsiteX5" fmla="*/ 9525 w 714375"/>
                    <a:gd name="connsiteY5" fmla="*/ 676275 h 723900"/>
                    <a:gd name="connsiteX6" fmla="*/ 2858 w 714375"/>
                    <a:gd name="connsiteY6" fmla="*/ 676275 h 723900"/>
                    <a:gd name="connsiteX7" fmla="*/ 3810 w 714375"/>
                    <a:gd name="connsiteY7" fmla="*/ 656273 h 723900"/>
                    <a:gd name="connsiteX8" fmla="*/ 4763 w 714375"/>
                    <a:gd name="connsiteY8" fmla="*/ 648653 h 723900"/>
                    <a:gd name="connsiteX9" fmla="*/ 11430 w 714375"/>
                    <a:gd name="connsiteY9" fmla="*/ 649605 h 723900"/>
                    <a:gd name="connsiteX10" fmla="*/ 10478 w 714375"/>
                    <a:gd name="connsiteY10" fmla="*/ 657225 h 723900"/>
                    <a:gd name="connsiteX11" fmla="*/ 9525 w 714375"/>
                    <a:gd name="connsiteY11" fmla="*/ 676275 h 723900"/>
                    <a:gd name="connsiteX12" fmla="*/ 15240 w 714375"/>
                    <a:gd name="connsiteY12" fmla="*/ 622935 h 723900"/>
                    <a:gd name="connsiteX13" fmla="*/ 8573 w 714375"/>
                    <a:gd name="connsiteY13" fmla="*/ 621983 h 723900"/>
                    <a:gd name="connsiteX14" fmla="*/ 12383 w 714375"/>
                    <a:gd name="connsiteY14" fmla="*/ 594360 h 723900"/>
                    <a:gd name="connsiteX15" fmla="*/ 19050 w 714375"/>
                    <a:gd name="connsiteY15" fmla="*/ 595313 h 723900"/>
                    <a:gd name="connsiteX16" fmla="*/ 15240 w 714375"/>
                    <a:gd name="connsiteY16" fmla="*/ 622935 h 723900"/>
                    <a:gd name="connsiteX17" fmla="*/ 25718 w 714375"/>
                    <a:gd name="connsiteY17" fmla="*/ 568643 h 723900"/>
                    <a:gd name="connsiteX18" fmla="*/ 19050 w 714375"/>
                    <a:gd name="connsiteY18" fmla="*/ 566738 h 723900"/>
                    <a:gd name="connsiteX19" fmla="*/ 22860 w 714375"/>
                    <a:gd name="connsiteY19" fmla="*/ 553403 h 723900"/>
                    <a:gd name="connsiteX20" fmla="*/ 26670 w 714375"/>
                    <a:gd name="connsiteY20" fmla="*/ 540068 h 723900"/>
                    <a:gd name="connsiteX21" fmla="*/ 33338 w 714375"/>
                    <a:gd name="connsiteY21" fmla="*/ 541973 h 723900"/>
                    <a:gd name="connsiteX22" fmla="*/ 29528 w 714375"/>
                    <a:gd name="connsiteY22" fmla="*/ 555308 h 723900"/>
                    <a:gd name="connsiteX23" fmla="*/ 25718 w 714375"/>
                    <a:gd name="connsiteY23" fmla="*/ 568643 h 723900"/>
                    <a:gd name="connsiteX24" fmla="*/ 39053 w 714375"/>
                    <a:gd name="connsiteY24" fmla="*/ 515303 h 723900"/>
                    <a:gd name="connsiteX25" fmla="*/ 32385 w 714375"/>
                    <a:gd name="connsiteY25" fmla="*/ 513398 h 723900"/>
                    <a:gd name="connsiteX26" fmla="*/ 34290 w 714375"/>
                    <a:gd name="connsiteY26" fmla="*/ 508635 h 723900"/>
                    <a:gd name="connsiteX27" fmla="*/ 41910 w 714375"/>
                    <a:gd name="connsiteY27" fmla="*/ 486728 h 723900"/>
                    <a:gd name="connsiteX28" fmla="*/ 48578 w 714375"/>
                    <a:gd name="connsiteY28" fmla="*/ 488633 h 723900"/>
                    <a:gd name="connsiteX29" fmla="*/ 39053 w 714375"/>
                    <a:gd name="connsiteY29" fmla="*/ 515303 h 723900"/>
                    <a:gd name="connsiteX30" fmla="*/ 58103 w 714375"/>
                    <a:gd name="connsiteY30" fmla="*/ 463868 h 723900"/>
                    <a:gd name="connsiteX31" fmla="*/ 51435 w 714375"/>
                    <a:gd name="connsiteY31" fmla="*/ 461963 h 723900"/>
                    <a:gd name="connsiteX32" fmla="*/ 56197 w 714375"/>
                    <a:gd name="connsiteY32" fmla="*/ 448628 h 723900"/>
                    <a:gd name="connsiteX33" fmla="*/ 61913 w 714375"/>
                    <a:gd name="connsiteY33" fmla="*/ 436245 h 723900"/>
                    <a:gd name="connsiteX34" fmla="*/ 67628 w 714375"/>
                    <a:gd name="connsiteY34" fmla="*/ 439103 h 723900"/>
                    <a:gd name="connsiteX35" fmla="*/ 61913 w 714375"/>
                    <a:gd name="connsiteY35" fmla="*/ 450533 h 723900"/>
                    <a:gd name="connsiteX36" fmla="*/ 58103 w 714375"/>
                    <a:gd name="connsiteY36" fmla="*/ 463868 h 723900"/>
                    <a:gd name="connsiteX37" fmla="*/ 80010 w 714375"/>
                    <a:gd name="connsiteY37" fmla="*/ 414338 h 723900"/>
                    <a:gd name="connsiteX38" fmla="*/ 73343 w 714375"/>
                    <a:gd name="connsiteY38" fmla="*/ 411480 h 723900"/>
                    <a:gd name="connsiteX39" fmla="*/ 85725 w 714375"/>
                    <a:gd name="connsiteY39" fmla="*/ 386715 h 723900"/>
                    <a:gd name="connsiteX40" fmla="*/ 91440 w 714375"/>
                    <a:gd name="connsiteY40" fmla="*/ 389573 h 723900"/>
                    <a:gd name="connsiteX41" fmla="*/ 80010 w 714375"/>
                    <a:gd name="connsiteY41" fmla="*/ 414338 h 723900"/>
                    <a:gd name="connsiteX42" fmla="*/ 105728 w 714375"/>
                    <a:gd name="connsiteY42" fmla="*/ 365760 h 723900"/>
                    <a:gd name="connsiteX43" fmla="*/ 100013 w 714375"/>
                    <a:gd name="connsiteY43" fmla="*/ 361950 h 723900"/>
                    <a:gd name="connsiteX44" fmla="*/ 114300 w 714375"/>
                    <a:gd name="connsiteY44" fmla="*/ 338138 h 723900"/>
                    <a:gd name="connsiteX45" fmla="*/ 120015 w 714375"/>
                    <a:gd name="connsiteY45" fmla="*/ 341948 h 723900"/>
                    <a:gd name="connsiteX46" fmla="*/ 105728 w 714375"/>
                    <a:gd name="connsiteY46" fmla="*/ 365760 h 723900"/>
                    <a:gd name="connsiteX47" fmla="*/ 135255 w 714375"/>
                    <a:gd name="connsiteY47" fmla="*/ 320040 h 723900"/>
                    <a:gd name="connsiteX48" fmla="*/ 129540 w 714375"/>
                    <a:gd name="connsiteY48" fmla="*/ 316230 h 723900"/>
                    <a:gd name="connsiteX49" fmla="*/ 145733 w 714375"/>
                    <a:gd name="connsiteY49" fmla="*/ 293370 h 723900"/>
                    <a:gd name="connsiteX50" fmla="*/ 151448 w 714375"/>
                    <a:gd name="connsiteY50" fmla="*/ 297180 h 723900"/>
                    <a:gd name="connsiteX51" fmla="*/ 135255 w 714375"/>
                    <a:gd name="connsiteY51" fmla="*/ 320040 h 723900"/>
                    <a:gd name="connsiteX52" fmla="*/ 167640 w 714375"/>
                    <a:gd name="connsiteY52" fmla="*/ 276225 h 723900"/>
                    <a:gd name="connsiteX53" fmla="*/ 162878 w 714375"/>
                    <a:gd name="connsiteY53" fmla="*/ 271463 h 723900"/>
                    <a:gd name="connsiteX54" fmla="*/ 180023 w 714375"/>
                    <a:gd name="connsiteY54" fmla="*/ 250508 h 723900"/>
                    <a:gd name="connsiteX55" fmla="*/ 184785 w 714375"/>
                    <a:gd name="connsiteY55" fmla="*/ 255270 h 723900"/>
                    <a:gd name="connsiteX56" fmla="*/ 167640 w 714375"/>
                    <a:gd name="connsiteY56" fmla="*/ 276225 h 723900"/>
                    <a:gd name="connsiteX57" fmla="*/ 203835 w 714375"/>
                    <a:gd name="connsiteY57" fmla="*/ 234315 h 723900"/>
                    <a:gd name="connsiteX58" fmla="*/ 199073 w 714375"/>
                    <a:gd name="connsiteY58" fmla="*/ 229553 h 723900"/>
                    <a:gd name="connsiteX59" fmla="*/ 215265 w 714375"/>
                    <a:gd name="connsiteY59" fmla="*/ 212408 h 723900"/>
                    <a:gd name="connsiteX60" fmla="*/ 218123 w 714375"/>
                    <a:gd name="connsiteY60" fmla="*/ 209550 h 723900"/>
                    <a:gd name="connsiteX61" fmla="*/ 222885 w 714375"/>
                    <a:gd name="connsiteY61" fmla="*/ 214313 h 723900"/>
                    <a:gd name="connsiteX62" fmla="*/ 220028 w 714375"/>
                    <a:gd name="connsiteY62" fmla="*/ 217170 h 723900"/>
                    <a:gd name="connsiteX63" fmla="*/ 203835 w 714375"/>
                    <a:gd name="connsiteY63" fmla="*/ 234315 h 723900"/>
                    <a:gd name="connsiteX64" fmla="*/ 242888 w 714375"/>
                    <a:gd name="connsiteY64" fmla="*/ 196215 h 723900"/>
                    <a:gd name="connsiteX65" fmla="*/ 238125 w 714375"/>
                    <a:gd name="connsiteY65" fmla="*/ 191453 h 723900"/>
                    <a:gd name="connsiteX66" fmla="*/ 259080 w 714375"/>
                    <a:gd name="connsiteY66" fmla="*/ 173355 h 723900"/>
                    <a:gd name="connsiteX67" fmla="*/ 263843 w 714375"/>
                    <a:gd name="connsiteY67" fmla="*/ 179070 h 723900"/>
                    <a:gd name="connsiteX68" fmla="*/ 242888 w 714375"/>
                    <a:gd name="connsiteY68" fmla="*/ 196215 h 723900"/>
                    <a:gd name="connsiteX69" fmla="*/ 284798 w 714375"/>
                    <a:gd name="connsiteY69" fmla="*/ 160973 h 723900"/>
                    <a:gd name="connsiteX70" fmla="*/ 280988 w 714375"/>
                    <a:gd name="connsiteY70" fmla="*/ 155258 h 723900"/>
                    <a:gd name="connsiteX71" fmla="*/ 302895 w 714375"/>
                    <a:gd name="connsiteY71" fmla="*/ 139065 h 723900"/>
                    <a:gd name="connsiteX72" fmla="*/ 306705 w 714375"/>
                    <a:gd name="connsiteY72" fmla="*/ 144780 h 723900"/>
                    <a:gd name="connsiteX73" fmla="*/ 284798 w 714375"/>
                    <a:gd name="connsiteY73" fmla="*/ 160973 h 723900"/>
                    <a:gd name="connsiteX74" fmla="*/ 328613 w 714375"/>
                    <a:gd name="connsiteY74" fmla="*/ 128588 h 723900"/>
                    <a:gd name="connsiteX75" fmla="*/ 324803 w 714375"/>
                    <a:gd name="connsiteY75" fmla="*/ 122873 h 723900"/>
                    <a:gd name="connsiteX76" fmla="*/ 347663 w 714375"/>
                    <a:gd name="connsiteY76" fmla="*/ 107633 h 723900"/>
                    <a:gd name="connsiteX77" fmla="*/ 351473 w 714375"/>
                    <a:gd name="connsiteY77" fmla="*/ 113348 h 723900"/>
                    <a:gd name="connsiteX78" fmla="*/ 328613 w 714375"/>
                    <a:gd name="connsiteY78" fmla="*/ 128588 h 723900"/>
                    <a:gd name="connsiteX79" fmla="*/ 375285 w 714375"/>
                    <a:gd name="connsiteY79" fmla="*/ 100013 h 723900"/>
                    <a:gd name="connsiteX80" fmla="*/ 371475 w 714375"/>
                    <a:gd name="connsiteY80" fmla="*/ 93345 h 723900"/>
                    <a:gd name="connsiteX81" fmla="*/ 382905 w 714375"/>
                    <a:gd name="connsiteY81" fmla="*/ 86678 h 723900"/>
                    <a:gd name="connsiteX82" fmla="*/ 396240 w 714375"/>
                    <a:gd name="connsiteY82" fmla="*/ 80010 h 723900"/>
                    <a:gd name="connsiteX83" fmla="*/ 399098 w 714375"/>
                    <a:gd name="connsiteY83" fmla="*/ 85725 h 723900"/>
                    <a:gd name="connsiteX84" fmla="*/ 386715 w 714375"/>
                    <a:gd name="connsiteY84" fmla="*/ 93345 h 723900"/>
                    <a:gd name="connsiteX85" fmla="*/ 375285 w 714375"/>
                    <a:gd name="connsiteY85" fmla="*/ 100013 h 723900"/>
                    <a:gd name="connsiteX86" fmla="*/ 423863 w 714375"/>
                    <a:gd name="connsiteY86" fmla="*/ 75248 h 723900"/>
                    <a:gd name="connsiteX87" fmla="*/ 421005 w 714375"/>
                    <a:gd name="connsiteY87" fmla="*/ 68580 h 723900"/>
                    <a:gd name="connsiteX88" fmla="*/ 427673 w 714375"/>
                    <a:gd name="connsiteY88" fmla="*/ 64770 h 723900"/>
                    <a:gd name="connsiteX89" fmla="*/ 435293 w 714375"/>
                    <a:gd name="connsiteY89" fmla="*/ 60960 h 723900"/>
                    <a:gd name="connsiteX90" fmla="*/ 445770 w 714375"/>
                    <a:gd name="connsiteY90" fmla="*/ 56198 h 723900"/>
                    <a:gd name="connsiteX91" fmla="*/ 448628 w 714375"/>
                    <a:gd name="connsiteY91" fmla="*/ 62865 h 723900"/>
                    <a:gd name="connsiteX92" fmla="*/ 439103 w 714375"/>
                    <a:gd name="connsiteY92" fmla="*/ 67628 h 723900"/>
                    <a:gd name="connsiteX93" fmla="*/ 431483 w 714375"/>
                    <a:gd name="connsiteY93" fmla="*/ 71438 h 723900"/>
                    <a:gd name="connsiteX94" fmla="*/ 423863 w 714375"/>
                    <a:gd name="connsiteY94" fmla="*/ 75248 h 723900"/>
                    <a:gd name="connsiteX95" fmla="*/ 474345 w 714375"/>
                    <a:gd name="connsiteY95" fmla="*/ 53340 h 723900"/>
                    <a:gd name="connsiteX96" fmla="*/ 471488 w 714375"/>
                    <a:gd name="connsiteY96" fmla="*/ 46673 h 723900"/>
                    <a:gd name="connsiteX97" fmla="*/ 497205 w 714375"/>
                    <a:gd name="connsiteY97" fmla="*/ 37148 h 723900"/>
                    <a:gd name="connsiteX98" fmla="*/ 499110 w 714375"/>
                    <a:gd name="connsiteY98" fmla="*/ 43815 h 723900"/>
                    <a:gd name="connsiteX99" fmla="*/ 474345 w 714375"/>
                    <a:gd name="connsiteY99" fmla="*/ 53340 h 723900"/>
                    <a:gd name="connsiteX100" fmla="*/ 525780 w 714375"/>
                    <a:gd name="connsiteY100" fmla="*/ 36195 h 723900"/>
                    <a:gd name="connsiteX101" fmla="*/ 523875 w 714375"/>
                    <a:gd name="connsiteY101" fmla="*/ 29528 h 723900"/>
                    <a:gd name="connsiteX102" fmla="*/ 550545 w 714375"/>
                    <a:gd name="connsiteY102" fmla="*/ 22860 h 723900"/>
                    <a:gd name="connsiteX103" fmla="*/ 552450 w 714375"/>
                    <a:gd name="connsiteY103" fmla="*/ 29528 h 723900"/>
                    <a:gd name="connsiteX104" fmla="*/ 525780 w 714375"/>
                    <a:gd name="connsiteY104" fmla="*/ 36195 h 723900"/>
                    <a:gd name="connsiteX105" fmla="*/ 579120 w 714375"/>
                    <a:gd name="connsiteY105" fmla="*/ 21908 h 723900"/>
                    <a:gd name="connsiteX106" fmla="*/ 577215 w 714375"/>
                    <a:gd name="connsiteY106" fmla="*/ 15240 h 723900"/>
                    <a:gd name="connsiteX107" fmla="*/ 592455 w 714375"/>
                    <a:gd name="connsiteY107" fmla="*/ 12383 h 723900"/>
                    <a:gd name="connsiteX108" fmla="*/ 603885 w 714375"/>
                    <a:gd name="connsiteY108" fmla="*/ 10478 h 723900"/>
                    <a:gd name="connsiteX109" fmla="*/ 604838 w 714375"/>
                    <a:gd name="connsiteY109" fmla="*/ 17145 h 723900"/>
                    <a:gd name="connsiteX110" fmla="*/ 592455 w 714375"/>
                    <a:gd name="connsiteY110" fmla="*/ 19050 h 723900"/>
                    <a:gd name="connsiteX111" fmla="*/ 579120 w 714375"/>
                    <a:gd name="connsiteY111" fmla="*/ 21908 h 723900"/>
                    <a:gd name="connsiteX112" fmla="*/ 632460 w 714375"/>
                    <a:gd name="connsiteY112" fmla="*/ 13335 h 723900"/>
                    <a:gd name="connsiteX113" fmla="*/ 631508 w 714375"/>
                    <a:gd name="connsiteY113" fmla="*/ 6668 h 723900"/>
                    <a:gd name="connsiteX114" fmla="*/ 659130 w 714375"/>
                    <a:gd name="connsiteY114" fmla="*/ 2858 h 723900"/>
                    <a:gd name="connsiteX115" fmla="*/ 659130 w 714375"/>
                    <a:gd name="connsiteY115" fmla="*/ 9525 h 723900"/>
                    <a:gd name="connsiteX116" fmla="*/ 657225 w 714375"/>
                    <a:gd name="connsiteY116" fmla="*/ 9525 h 723900"/>
                    <a:gd name="connsiteX117" fmla="*/ 632460 w 714375"/>
                    <a:gd name="connsiteY117" fmla="*/ 13335 h 723900"/>
                    <a:gd name="connsiteX118" fmla="*/ 686753 w 714375"/>
                    <a:gd name="connsiteY118" fmla="*/ 7620 h 723900"/>
                    <a:gd name="connsiteX119" fmla="*/ 686753 w 714375"/>
                    <a:gd name="connsiteY119" fmla="*/ 953 h 723900"/>
                    <a:gd name="connsiteX120" fmla="*/ 714375 w 714375"/>
                    <a:gd name="connsiteY120" fmla="*/ 0 h 723900"/>
                    <a:gd name="connsiteX121" fmla="*/ 714375 w 714375"/>
                    <a:gd name="connsiteY121" fmla="*/ 6668 h 723900"/>
                    <a:gd name="connsiteX122" fmla="*/ 686753 w 714375"/>
                    <a:gd name="connsiteY122" fmla="*/ 76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14375" h="723900">
                      <a:moveTo>
                        <a:pt x="6668" y="731520"/>
                      </a:moveTo>
                      <a:lnTo>
                        <a:pt x="0" y="731520"/>
                      </a:lnTo>
                      <a:lnTo>
                        <a:pt x="953" y="703898"/>
                      </a:lnTo>
                      <a:lnTo>
                        <a:pt x="7620" y="703898"/>
                      </a:lnTo>
                      <a:lnTo>
                        <a:pt x="6668" y="731520"/>
                      </a:lnTo>
                      <a:close/>
                      <a:moveTo>
                        <a:pt x="9525" y="676275"/>
                      </a:moveTo>
                      <a:lnTo>
                        <a:pt x="2858" y="676275"/>
                      </a:lnTo>
                      <a:lnTo>
                        <a:pt x="3810" y="656273"/>
                      </a:lnTo>
                      <a:lnTo>
                        <a:pt x="4763" y="648653"/>
                      </a:lnTo>
                      <a:lnTo>
                        <a:pt x="11430" y="649605"/>
                      </a:lnTo>
                      <a:lnTo>
                        <a:pt x="10478" y="657225"/>
                      </a:lnTo>
                      <a:lnTo>
                        <a:pt x="9525" y="676275"/>
                      </a:lnTo>
                      <a:close/>
                      <a:moveTo>
                        <a:pt x="15240" y="622935"/>
                      </a:moveTo>
                      <a:lnTo>
                        <a:pt x="8573" y="621983"/>
                      </a:lnTo>
                      <a:lnTo>
                        <a:pt x="12383" y="594360"/>
                      </a:lnTo>
                      <a:lnTo>
                        <a:pt x="19050" y="595313"/>
                      </a:lnTo>
                      <a:lnTo>
                        <a:pt x="15240" y="622935"/>
                      </a:lnTo>
                      <a:close/>
                      <a:moveTo>
                        <a:pt x="25718" y="568643"/>
                      </a:moveTo>
                      <a:lnTo>
                        <a:pt x="19050" y="566738"/>
                      </a:lnTo>
                      <a:cubicBezTo>
                        <a:pt x="20003" y="561975"/>
                        <a:pt x="21908" y="558165"/>
                        <a:pt x="22860" y="553403"/>
                      </a:cubicBezTo>
                      <a:lnTo>
                        <a:pt x="26670" y="540068"/>
                      </a:lnTo>
                      <a:lnTo>
                        <a:pt x="33338" y="541973"/>
                      </a:lnTo>
                      <a:lnTo>
                        <a:pt x="29528" y="555308"/>
                      </a:lnTo>
                      <a:cubicBezTo>
                        <a:pt x="27623" y="560070"/>
                        <a:pt x="26670" y="564833"/>
                        <a:pt x="25718" y="568643"/>
                      </a:cubicBezTo>
                      <a:close/>
                      <a:moveTo>
                        <a:pt x="39053" y="515303"/>
                      </a:moveTo>
                      <a:lnTo>
                        <a:pt x="32385" y="513398"/>
                      </a:lnTo>
                      <a:lnTo>
                        <a:pt x="34290" y="508635"/>
                      </a:lnTo>
                      <a:lnTo>
                        <a:pt x="41910" y="486728"/>
                      </a:lnTo>
                      <a:lnTo>
                        <a:pt x="48578" y="488633"/>
                      </a:lnTo>
                      <a:lnTo>
                        <a:pt x="39053" y="515303"/>
                      </a:lnTo>
                      <a:close/>
                      <a:moveTo>
                        <a:pt x="58103" y="463868"/>
                      </a:moveTo>
                      <a:lnTo>
                        <a:pt x="51435" y="461963"/>
                      </a:lnTo>
                      <a:lnTo>
                        <a:pt x="56197" y="448628"/>
                      </a:lnTo>
                      <a:cubicBezTo>
                        <a:pt x="58103" y="444818"/>
                        <a:pt x="60008" y="440055"/>
                        <a:pt x="61913" y="436245"/>
                      </a:cubicBezTo>
                      <a:lnTo>
                        <a:pt x="67628" y="439103"/>
                      </a:lnTo>
                      <a:cubicBezTo>
                        <a:pt x="65723" y="442913"/>
                        <a:pt x="63818" y="446723"/>
                        <a:pt x="61913" y="450533"/>
                      </a:cubicBezTo>
                      <a:lnTo>
                        <a:pt x="58103" y="463868"/>
                      </a:lnTo>
                      <a:close/>
                      <a:moveTo>
                        <a:pt x="80010" y="414338"/>
                      </a:moveTo>
                      <a:lnTo>
                        <a:pt x="73343" y="411480"/>
                      </a:lnTo>
                      <a:lnTo>
                        <a:pt x="85725" y="386715"/>
                      </a:lnTo>
                      <a:lnTo>
                        <a:pt x="91440" y="389573"/>
                      </a:lnTo>
                      <a:lnTo>
                        <a:pt x="80010" y="414338"/>
                      </a:lnTo>
                      <a:close/>
                      <a:moveTo>
                        <a:pt x="105728" y="365760"/>
                      </a:moveTo>
                      <a:lnTo>
                        <a:pt x="100013" y="361950"/>
                      </a:lnTo>
                      <a:cubicBezTo>
                        <a:pt x="104775" y="354330"/>
                        <a:pt x="109538" y="346710"/>
                        <a:pt x="114300" y="338138"/>
                      </a:cubicBezTo>
                      <a:lnTo>
                        <a:pt x="120015" y="341948"/>
                      </a:lnTo>
                      <a:cubicBezTo>
                        <a:pt x="115253" y="350520"/>
                        <a:pt x="110490" y="358140"/>
                        <a:pt x="105728" y="365760"/>
                      </a:cubicBezTo>
                      <a:close/>
                      <a:moveTo>
                        <a:pt x="135255" y="320040"/>
                      </a:moveTo>
                      <a:lnTo>
                        <a:pt x="129540" y="316230"/>
                      </a:lnTo>
                      <a:cubicBezTo>
                        <a:pt x="134303" y="308610"/>
                        <a:pt x="140018" y="300990"/>
                        <a:pt x="145733" y="293370"/>
                      </a:cubicBezTo>
                      <a:lnTo>
                        <a:pt x="151448" y="297180"/>
                      </a:lnTo>
                      <a:cubicBezTo>
                        <a:pt x="145733" y="304800"/>
                        <a:pt x="140018" y="312420"/>
                        <a:pt x="135255" y="320040"/>
                      </a:cubicBezTo>
                      <a:close/>
                      <a:moveTo>
                        <a:pt x="167640" y="276225"/>
                      </a:moveTo>
                      <a:lnTo>
                        <a:pt x="162878" y="271463"/>
                      </a:lnTo>
                      <a:cubicBezTo>
                        <a:pt x="168593" y="263843"/>
                        <a:pt x="174308" y="257175"/>
                        <a:pt x="180023" y="250508"/>
                      </a:cubicBezTo>
                      <a:lnTo>
                        <a:pt x="184785" y="255270"/>
                      </a:lnTo>
                      <a:cubicBezTo>
                        <a:pt x="179070" y="261938"/>
                        <a:pt x="173355" y="268605"/>
                        <a:pt x="167640" y="276225"/>
                      </a:cubicBezTo>
                      <a:close/>
                      <a:moveTo>
                        <a:pt x="203835" y="234315"/>
                      </a:moveTo>
                      <a:lnTo>
                        <a:pt x="199073" y="229553"/>
                      </a:lnTo>
                      <a:cubicBezTo>
                        <a:pt x="203835" y="223838"/>
                        <a:pt x="209550" y="218123"/>
                        <a:pt x="215265" y="212408"/>
                      </a:cubicBezTo>
                      <a:lnTo>
                        <a:pt x="218123" y="209550"/>
                      </a:lnTo>
                      <a:lnTo>
                        <a:pt x="222885" y="214313"/>
                      </a:lnTo>
                      <a:lnTo>
                        <a:pt x="220028" y="217170"/>
                      </a:lnTo>
                      <a:cubicBezTo>
                        <a:pt x="214313" y="223838"/>
                        <a:pt x="208598" y="228600"/>
                        <a:pt x="203835" y="234315"/>
                      </a:cubicBezTo>
                      <a:close/>
                      <a:moveTo>
                        <a:pt x="242888" y="196215"/>
                      </a:moveTo>
                      <a:lnTo>
                        <a:pt x="238125" y="191453"/>
                      </a:lnTo>
                      <a:cubicBezTo>
                        <a:pt x="244792" y="185738"/>
                        <a:pt x="252413" y="179070"/>
                        <a:pt x="259080" y="173355"/>
                      </a:cubicBezTo>
                      <a:lnTo>
                        <a:pt x="263843" y="179070"/>
                      </a:lnTo>
                      <a:cubicBezTo>
                        <a:pt x="256223" y="183833"/>
                        <a:pt x="249555" y="190500"/>
                        <a:pt x="242888" y="196215"/>
                      </a:cubicBezTo>
                      <a:close/>
                      <a:moveTo>
                        <a:pt x="284798" y="160973"/>
                      </a:moveTo>
                      <a:lnTo>
                        <a:pt x="280988" y="155258"/>
                      </a:lnTo>
                      <a:cubicBezTo>
                        <a:pt x="288608" y="149543"/>
                        <a:pt x="295275" y="143828"/>
                        <a:pt x="302895" y="139065"/>
                      </a:cubicBezTo>
                      <a:lnTo>
                        <a:pt x="306705" y="144780"/>
                      </a:lnTo>
                      <a:cubicBezTo>
                        <a:pt x="299085" y="150495"/>
                        <a:pt x="291465" y="155258"/>
                        <a:pt x="284798" y="160973"/>
                      </a:cubicBezTo>
                      <a:close/>
                      <a:moveTo>
                        <a:pt x="328613" y="128588"/>
                      </a:moveTo>
                      <a:lnTo>
                        <a:pt x="324803" y="122873"/>
                      </a:lnTo>
                      <a:cubicBezTo>
                        <a:pt x="332423" y="118110"/>
                        <a:pt x="340043" y="112395"/>
                        <a:pt x="347663" y="107633"/>
                      </a:cubicBezTo>
                      <a:lnTo>
                        <a:pt x="351473" y="113348"/>
                      </a:lnTo>
                      <a:cubicBezTo>
                        <a:pt x="343853" y="119063"/>
                        <a:pt x="336233" y="123825"/>
                        <a:pt x="328613" y="128588"/>
                      </a:cubicBezTo>
                      <a:close/>
                      <a:moveTo>
                        <a:pt x="375285" y="100013"/>
                      </a:moveTo>
                      <a:lnTo>
                        <a:pt x="371475" y="93345"/>
                      </a:lnTo>
                      <a:cubicBezTo>
                        <a:pt x="375285" y="91440"/>
                        <a:pt x="379095" y="88583"/>
                        <a:pt x="382905" y="86678"/>
                      </a:cubicBezTo>
                      <a:lnTo>
                        <a:pt x="396240" y="80010"/>
                      </a:lnTo>
                      <a:lnTo>
                        <a:pt x="399098" y="85725"/>
                      </a:lnTo>
                      <a:lnTo>
                        <a:pt x="386715" y="93345"/>
                      </a:lnTo>
                      <a:cubicBezTo>
                        <a:pt x="382905" y="95250"/>
                        <a:pt x="379095" y="97155"/>
                        <a:pt x="375285" y="100013"/>
                      </a:cubicBezTo>
                      <a:close/>
                      <a:moveTo>
                        <a:pt x="423863" y="75248"/>
                      </a:moveTo>
                      <a:lnTo>
                        <a:pt x="421005" y="68580"/>
                      </a:lnTo>
                      <a:lnTo>
                        <a:pt x="427673" y="64770"/>
                      </a:lnTo>
                      <a:cubicBezTo>
                        <a:pt x="430530" y="63818"/>
                        <a:pt x="432435" y="61913"/>
                        <a:pt x="435293" y="60960"/>
                      </a:cubicBezTo>
                      <a:cubicBezTo>
                        <a:pt x="439103" y="59055"/>
                        <a:pt x="441960" y="58103"/>
                        <a:pt x="445770" y="56198"/>
                      </a:cubicBezTo>
                      <a:lnTo>
                        <a:pt x="448628" y="62865"/>
                      </a:lnTo>
                      <a:cubicBezTo>
                        <a:pt x="445770" y="64770"/>
                        <a:pt x="441960" y="65723"/>
                        <a:pt x="439103" y="67628"/>
                      </a:cubicBezTo>
                      <a:cubicBezTo>
                        <a:pt x="436245" y="68580"/>
                        <a:pt x="434340" y="70485"/>
                        <a:pt x="431483" y="71438"/>
                      </a:cubicBezTo>
                      <a:lnTo>
                        <a:pt x="423863" y="75248"/>
                      </a:lnTo>
                      <a:close/>
                      <a:moveTo>
                        <a:pt x="474345" y="53340"/>
                      </a:moveTo>
                      <a:lnTo>
                        <a:pt x="471488" y="46673"/>
                      </a:lnTo>
                      <a:lnTo>
                        <a:pt x="497205" y="37148"/>
                      </a:lnTo>
                      <a:lnTo>
                        <a:pt x="499110" y="43815"/>
                      </a:lnTo>
                      <a:lnTo>
                        <a:pt x="474345" y="53340"/>
                      </a:lnTo>
                      <a:close/>
                      <a:moveTo>
                        <a:pt x="525780" y="36195"/>
                      </a:moveTo>
                      <a:lnTo>
                        <a:pt x="523875" y="29528"/>
                      </a:lnTo>
                      <a:lnTo>
                        <a:pt x="550545" y="22860"/>
                      </a:lnTo>
                      <a:lnTo>
                        <a:pt x="552450" y="29528"/>
                      </a:lnTo>
                      <a:lnTo>
                        <a:pt x="525780" y="36195"/>
                      </a:lnTo>
                      <a:close/>
                      <a:moveTo>
                        <a:pt x="579120" y="21908"/>
                      </a:moveTo>
                      <a:lnTo>
                        <a:pt x="577215" y="15240"/>
                      </a:lnTo>
                      <a:cubicBezTo>
                        <a:pt x="583883" y="13335"/>
                        <a:pt x="588645" y="12383"/>
                        <a:pt x="592455" y="12383"/>
                      </a:cubicBezTo>
                      <a:lnTo>
                        <a:pt x="603885" y="10478"/>
                      </a:lnTo>
                      <a:lnTo>
                        <a:pt x="604838" y="17145"/>
                      </a:lnTo>
                      <a:lnTo>
                        <a:pt x="592455" y="19050"/>
                      </a:lnTo>
                      <a:cubicBezTo>
                        <a:pt x="589598" y="19050"/>
                        <a:pt x="584835" y="20003"/>
                        <a:pt x="579120" y="21908"/>
                      </a:cubicBezTo>
                      <a:close/>
                      <a:moveTo>
                        <a:pt x="632460" y="13335"/>
                      </a:moveTo>
                      <a:lnTo>
                        <a:pt x="631508" y="6668"/>
                      </a:lnTo>
                      <a:lnTo>
                        <a:pt x="659130" y="2858"/>
                      </a:lnTo>
                      <a:lnTo>
                        <a:pt x="659130" y="9525"/>
                      </a:lnTo>
                      <a:lnTo>
                        <a:pt x="657225" y="9525"/>
                      </a:lnTo>
                      <a:lnTo>
                        <a:pt x="632460" y="13335"/>
                      </a:lnTo>
                      <a:close/>
                      <a:moveTo>
                        <a:pt x="686753" y="7620"/>
                      </a:moveTo>
                      <a:lnTo>
                        <a:pt x="686753" y="953"/>
                      </a:lnTo>
                      <a:lnTo>
                        <a:pt x="714375" y="0"/>
                      </a:lnTo>
                      <a:lnTo>
                        <a:pt x="714375" y="6668"/>
                      </a:lnTo>
                      <a:lnTo>
                        <a:pt x="686753"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D472486-C739-4A2C-81D5-747047CBFCEB}"/>
                    </a:ext>
                  </a:extLst>
                </p:cNvPr>
                <p:cNvSpPr/>
                <p:nvPr/>
              </p:nvSpPr>
              <p:spPr>
                <a:xfrm>
                  <a:off x="3712845" y="2725102"/>
                  <a:ext cx="723900" cy="714375"/>
                </a:xfrm>
                <a:custGeom>
                  <a:avLst/>
                  <a:gdLst>
                    <a:gd name="connsiteX0" fmla="*/ 725805 w 723900"/>
                    <a:gd name="connsiteY0" fmla="*/ 714375 h 714375"/>
                    <a:gd name="connsiteX1" fmla="*/ 724852 w 723900"/>
                    <a:gd name="connsiteY1" fmla="*/ 686753 h 714375"/>
                    <a:gd name="connsiteX2" fmla="*/ 731520 w 723900"/>
                    <a:gd name="connsiteY2" fmla="*/ 686753 h 714375"/>
                    <a:gd name="connsiteX3" fmla="*/ 732472 w 723900"/>
                    <a:gd name="connsiteY3" fmla="*/ 714375 h 714375"/>
                    <a:gd name="connsiteX4" fmla="*/ 725805 w 723900"/>
                    <a:gd name="connsiteY4" fmla="*/ 714375 h 714375"/>
                    <a:gd name="connsiteX5" fmla="*/ 722947 w 723900"/>
                    <a:gd name="connsiteY5" fmla="*/ 659130 h 714375"/>
                    <a:gd name="connsiteX6" fmla="*/ 722947 w 723900"/>
                    <a:gd name="connsiteY6" fmla="*/ 657225 h 714375"/>
                    <a:gd name="connsiteX7" fmla="*/ 719138 w 723900"/>
                    <a:gd name="connsiteY7" fmla="*/ 632460 h 714375"/>
                    <a:gd name="connsiteX8" fmla="*/ 725805 w 723900"/>
                    <a:gd name="connsiteY8" fmla="*/ 631507 h 714375"/>
                    <a:gd name="connsiteX9" fmla="*/ 729615 w 723900"/>
                    <a:gd name="connsiteY9" fmla="*/ 659130 h 714375"/>
                    <a:gd name="connsiteX10" fmla="*/ 722947 w 723900"/>
                    <a:gd name="connsiteY10" fmla="*/ 659130 h 714375"/>
                    <a:gd name="connsiteX11" fmla="*/ 714375 w 723900"/>
                    <a:gd name="connsiteY11" fmla="*/ 604838 h 714375"/>
                    <a:gd name="connsiteX12" fmla="*/ 712470 w 723900"/>
                    <a:gd name="connsiteY12" fmla="*/ 593407 h 714375"/>
                    <a:gd name="connsiteX13" fmla="*/ 709613 w 723900"/>
                    <a:gd name="connsiteY13" fmla="*/ 578168 h 714375"/>
                    <a:gd name="connsiteX14" fmla="*/ 716280 w 723900"/>
                    <a:gd name="connsiteY14" fmla="*/ 576263 h 714375"/>
                    <a:gd name="connsiteX15" fmla="*/ 719138 w 723900"/>
                    <a:gd name="connsiteY15" fmla="*/ 591503 h 714375"/>
                    <a:gd name="connsiteX16" fmla="*/ 721043 w 723900"/>
                    <a:gd name="connsiteY16" fmla="*/ 602932 h 714375"/>
                    <a:gd name="connsiteX17" fmla="*/ 714375 w 723900"/>
                    <a:gd name="connsiteY17" fmla="*/ 604838 h 714375"/>
                    <a:gd name="connsiteX18" fmla="*/ 702945 w 723900"/>
                    <a:gd name="connsiteY18" fmla="*/ 551498 h 714375"/>
                    <a:gd name="connsiteX19" fmla="*/ 696277 w 723900"/>
                    <a:gd name="connsiteY19" fmla="*/ 524828 h 714375"/>
                    <a:gd name="connsiteX20" fmla="*/ 702945 w 723900"/>
                    <a:gd name="connsiteY20" fmla="*/ 522923 h 714375"/>
                    <a:gd name="connsiteX21" fmla="*/ 709613 w 723900"/>
                    <a:gd name="connsiteY21" fmla="*/ 549593 h 714375"/>
                    <a:gd name="connsiteX22" fmla="*/ 702945 w 723900"/>
                    <a:gd name="connsiteY22" fmla="*/ 551498 h 714375"/>
                    <a:gd name="connsiteX23" fmla="*/ 687705 w 723900"/>
                    <a:gd name="connsiteY23" fmla="*/ 499110 h 714375"/>
                    <a:gd name="connsiteX24" fmla="*/ 678180 w 723900"/>
                    <a:gd name="connsiteY24" fmla="*/ 473393 h 714375"/>
                    <a:gd name="connsiteX25" fmla="*/ 684847 w 723900"/>
                    <a:gd name="connsiteY25" fmla="*/ 470535 h 714375"/>
                    <a:gd name="connsiteX26" fmla="*/ 681990 w 723900"/>
                    <a:gd name="connsiteY26" fmla="*/ 471488 h 714375"/>
                    <a:gd name="connsiteX27" fmla="*/ 684847 w 723900"/>
                    <a:gd name="connsiteY27" fmla="*/ 470535 h 714375"/>
                    <a:gd name="connsiteX28" fmla="*/ 694372 w 723900"/>
                    <a:gd name="connsiteY28" fmla="*/ 496253 h 714375"/>
                    <a:gd name="connsiteX29" fmla="*/ 687705 w 723900"/>
                    <a:gd name="connsiteY29" fmla="*/ 499110 h 714375"/>
                    <a:gd name="connsiteX30" fmla="*/ 668655 w 723900"/>
                    <a:gd name="connsiteY30" fmla="*/ 448628 h 714375"/>
                    <a:gd name="connsiteX31" fmla="*/ 663893 w 723900"/>
                    <a:gd name="connsiteY31" fmla="*/ 439103 h 714375"/>
                    <a:gd name="connsiteX32" fmla="*/ 660083 w 723900"/>
                    <a:gd name="connsiteY32" fmla="*/ 431483 h 714375"/>
                    <a:gd name="connsiteX33" fmla="*/ 656272 w 723900"/>
                    <a:gd name="connsiteY33" fmla="*/ 424815 h 714375"/>
                    <a:gd name="connsiteX34" fmla="*/ 662940 w 723900"/>
                    <a:gd name="connsiteY34" fmla="*/ 421958 h 714375"/>
                    <a:gd name="connsiteX35" fmla="*/ 666750 w 723900"/>
                    <a:gd name="connsiteY35" fmla="*/ 428625 h 714375"/>
                    <a:gd name="connsiteX36" fmla="*/ 670560 w 723900"/>
                    <a:gd name="connsiteY36" fmla="*/ 436245 h 714375"/>
                    <a:gd name="connsiteX37" fmla="*/ 675322 w 723900"/>
                    <a:gd name="connsiteY37" fmla="*/ 446723 h 714375"/>
                    <a:gd name="connsiteX38" fmla="*/ 668655 w 723900"/>
                    <a:gd name="connsiteY38" fmla="*/ 448628 h 714375"/>
                    <a:gd name="connsiteX39" fmla="*/ 644843 w 723900"/>
                    <a:gd name="connsiteY39" fmla="*/ 399098 h 714375"/>
                    <a:gd name="connsiteX40" fmla="*/ 639127 w 723900"/>
                    <a:gd name="connsiteY40" fmla="*/ 386715 h 714375"/>
                    <a:gd name="connsiteX41" fmla="*/ 632460 w 723900"/>
                    <a:gd name="connsiteY41" fmla="*/ 375285 h 714375"/>
                    <a:gd name="connsiteX42" fmla="*/ 638175 w 723900"/>
                    <a:gd name="connsiteY42" fmla="*/ 371475 h 714375"/>
                    <a:gd name="connsiteX43" fmla="*/ 644843 w 723900"/>
                    <a:gd name="connsiteY43" fmla="*/ 382905 h 714375"/>
                    <a:gd name="connsiteX44" fmla="*/ 651510 w 723900"/>
                    <a:gd name="connsiteY44" fmla="*/ 396240 h 714375"/>
                    <a:gd name="connsiteX45" fmla="*/ 644843 w 723900"/>
                    <a:gd name="connsiteY45" fmla="*/ 399098 h 714375"/>
                    <a:gd name="connsiteX46" fmla="*/ 618172 w 723900"/>
                    <a:gd name="connsiteY46" fmla="*/ 351473 h 714375"/>
                    <a:gd name="connsiteX47" fmla="*/ 602933 w 723900"/>
                    <a:gd name="connsiteY47" fmla="*/ 328613 h 714375"/>
                    <a:gd name="connsiteX48" fmla="*/ 608647 w 723900"/>
                    <a:gd name="connsiteY48" fmla="*/ 324803 h 714375"/>
                    <a:gd name="connsiteX49" fmla="*/ 623888 w 723900"/>
                    <a:gd name="connsiteY49" fmla="*/ 347663 h 714375"/>
                    <a:gd name="connsiteX50" fmla="*/ 618172 w 723900"/>
                    <a:gd name="connsiteY50" fmla="*/ 351473 h 714375"/>
                    <a:gd name="connsiteX51" fmla="*/ 586740 w 723900"/>
                    <a:gd name="connsiteY51" fmla="*/ 305753 h 714375"/>
                    <a:gd name="connsiteX52" fmla="*/ 570547 w 723900"/>
                    <a:gd name="connsiteY52" fmla="*/ 283845 h 714375"/>
                    <a:gd name="connsiteX53" fmla="*/ 576263 w 723900"/>
                    <a:gd name="connsiteY53" fmla="*/ 280035 h 714375"/>
                    <a:gd name="connsiteX54" fmla="*/ 592455 w 723900"/>
                    <a:gd name="connsiteY54" fmla="*/ 301943 h 714375"/>
                    <a:gd name="connsiteX55" fmla="*/ 586740 w 723900"/>
                    <a:gd name="connsiteY55" fmla="*/ 305753 h 714375"/>
                    <a:gd name="connsiteX56" fmla="*/ 553402 w 723900"/>
                    <a:gd name="connsiteY56" fmla="*/ 262890 h 714375"/>
                    <a:gd name="connsiteX57" fmla="*/ 535305 w 723900"/>
                    <a:gd name="connsiteY57" fmla="*/ 241935 h 714375"/>
                    <a:gd name="connsiteX58" fmla="*/ 540068 w 723900"/>
                    <a:gd name="connsiteY58" fmla="*/ 237173 h 714375"/>
                    <a:gd name="connsiteX59" fmla="*/ 558165 w 723900"/>
                    <a:gd name="connsiteY59" fmla="*/ 258127 h 714375"/>
                    <a:gd name="connsiteX60" fmla="*/ 553402 w 723900"/>
                    <a:gd name="connsiteY60" fmla="*/ 262890 h 714375"/>
                    <a:gd name="connsiteX61" fmla="*/ 517208 w 723900"/>
                    <a:gd name="connsiteY61" fmla="*/ 221933 h 714375"/>
                    <a:gd name="connsiteX62" fmla="*/ 514350 w 723900"/>
                    <a:gd name="connsiteY62" fmla="*/ 219075 h 714375"/>
                    <a:gd name="connsiteX63" fmla="*/ 498158 w 723900"/>
                    <a:gd name="connsiteY63" fmla="*/ 203835 h 714375"/>
                    <a:gd name="connsiteX64" fmla="*/ 502920 w 723900"/>
                    <a:gd name="connsiteY64" fmla="*/ 199073 h 714375"/>
                    <a:gd name="connsiteX65" fmla="*/ 520065 w 723900"/>
                    <a:gd name="connsiteY65" fmla="*/ 215265 h 714375"/>
                    <a:gd name="connsiteX66" fmla="*/ 522922 w 723900"/>
                    <a:gd name="connsiteY66" fmla="*/ 218123 h 714375"/>
                    <a:gd name="connsiteX67" fmla="*/ 517208 w 723900"/>
                    <a:gd name="connsiteY67" fmla="*/ 221933 h 714375"/>
                    <a:gd name="connsiteX68" fmla="*/ 477202 w 723900"/>
                    <a:gd name="connsiteY68" fmla="*/ 184785 h 714375"/>
                    <a:gd name="connsiteX69" fmla="*/ 456247 w 723900"/>
                    <a:gd name="connsiteY69" fmla="*/ 167640 h 714375"/>
                    <a:gd name="connsiteX70" fmla="*/ 460058 w 723900"/>
                    <a:gd name="connsiteY70" fmla="*/ 161925 h 714375"/>
                    <a:gd name="connsiteX71" fmla="*/ 481013 w 723900"/>
                    <a:gd name="connsiteY71" fmla="*/ 179070 h 714375"/>
                    <a:gd name="connsiteX72" fmla="*/ 477202 w 723900"/>
                    <a:gd name="connsiteY72" fmla="*/ 184785 h 714375"/>
                    <a:gd name="connsiteX73" fmla="*/ 434340 w 723900"/>
                    <a:gd name="connsiteY73" fmla="*/ 150495 h 714375"/>
                    <a:gd name="connsiteX74" fmla="*/ 412433 w 723900"/>
                    <a:gd name="connsiteY74" fmla="*/ 134302 h 714375"/>
                    <a:gd name="connsiteX75" fmla="*/ 416242 w 723900"/>
                    <a:gd name="connsiteY75" fmla="*/ 128588 h 714375"/>
                    <a:gd name="connsiteX76" fmla="*/ 439102 w 723900"/>
                    <a:gd name="connsiteY76" fmla="*/ 144780 h 714375"/>
                    <a:gd name="connsiteX77" fmla="*/ 434340 w 723900"/>
                    <a:gd name="connsiteY77" fmla="*/ 150495 h 714375"/>
                    <a:gd name="connsiteX78" fmla="*/ 388620 w 723900"/>
                    <a:gd name="connsiteY78" fmla="*/ 120015 h 714375"/>
                    <a:gd name="connsiteX79" fmla="*/ 365760 w 723900"/>
                    <a:gd name="connsiteY79" fmla="*/ 105727 h 714375"/>
                    <a:gd name="connsiteX80" fmla="*/ 369570 w 723900"/>
                    <a:gd name="connsiteY80" fmla="*/ 100013 h 714375"/>
                    <a:gd name="connsiteX81" fmla="*/ 393383 w 723900"/>
                    <a:gd name="connsiteY81" fmla="*/ 114300 h 714375"/>
                    <a:gd name="connsiteX82" fmla="*/ 388620 w 723900"/>
                    <a:gd name="connsiteY82" fmla="*/ 120015 h 714375"/>
                    <a:gd name="connsiteX83" fmla="*/ 341947 w 723900"/>
                    <a:gd name="connsiteY83" fmla="*/ 91440 h 714375"/>
                    <a:gd name="connsiteX84" fmla="*/ 317182 w 723900"/>
                    <a:gd name="connsiteY84" fmla="*/ 79058 h 714375"/>
                    <a:gd name="connsiteX85" fmla="*/ 320040 w 723900"/>
                    <a:gd name="connsiteY85" fmla="*/ 72390 h 714375"/>
                    <a:gd name="connsiteX86" fmla="*/ 344805 w 723900"/>
                    <a:gd name="connsiteY86" fmla="*/ 84773 h 714375"/>
                    <a:gd name="connsiteX87" fmla="*/ 341947 w 723900"/>
                    <a:gd name="connsiteY87" fmla="*/ 91440 h 714375"/>
                    <a:gd name="connsiteX88" fmla="*/ 292417 w 723900"/>
                    <a:gd name="connsiteY88" fmla="*/ 67627 h 714375"/>
                    <a:gd name="connsiteX89" fmla="*/ 280988 w 723900"/>
                    <a:gd name="connsiteY89" fmla="*/ 61913 h 714375"/>
                    <a:gd name="connsiteX90" fmla="*/ 267653 w 723900"/>
                    <a:gd name="connsiteY90" fmla="*/ 57150 h 714375"/>
                    <a:gd name="connsiteX91" fmla="*/ 269557 w 723900"/>
                    <a:gd name="connsiteY91" fmla="*/ 50483 h 714375"/>
                    <a:gd name="connsiteX92" fmla="*/ 282892 w 723900"/>
                    <a:gd name="connsiteY92" fmla="*/ 55245 h 714375"/>
                    <a:gd name="connsiteX93" fmla="*/ 295275 w 723900"/>
                    <a:gd name="connsiteY93" fmla="*/ 60960 h 714375"/>
                    <a:gd name="connsiteX94" fmla="*/ 292417 w 723900"/>
                    <a:gd name="connsiteY94" fmla="*/ 67627 h 714375"/>
                    <a:gd name="connsiteX95" fmla="*/ 241935 w 723900"/>
                    <a:gd name="connsiteY95" fmla="*/ 48577 h 714375"/>
                    <a:gd name="connsiteX96" fmla="*/ 216217 w 723900"/>
                    <a:gd name="connsiteY96" fmla="*/ 39052 h 714375"/>
                    <a:gd name="connsiteX97" fmla="*/ 218122 w 723900"/>
                    <a:gd name="connsiteY97" fmla="*/ 32385 h 714375"/>
                    <a:gd name="connsiteX98" fmla="*/ 222885 w 723900"/>
                    <a:gd name="connsiteY98" fmla="*/ 34290 h 714375"/>
                    <a:gd name="connsiteX99" fmla="*/ 244792 w 723900"/>
                    <a:gd name="connsiteY99" fmla="*/ 41910 h 714375"/>
                    <a:gd name="connsiteX100" fmla="*/ 241935 w 723900"/>
                    <a:gd name="connsiteY100" fmla="*/ 48577 h 714375"/>
                    <a:gd name="connsiteX101" fmla="*/ 189547 w 723900"/>
                    <a:gd name="connsiteY101" fmla="*/ 32385 h 714375"/>
                    <a:gd name="connsiteX102" fmla="*/ 176213 w 723900"/>
                    <a:gd name="connsiteY102" fmla="*/ 28575 h 714375"/>
                    <a:gd name="connsiteX103" fmla="*/ 162877 w 723900"/>
                    <a:gd name="connsiteY103" fmla="*/ 24765 h 714375"/>
                    <a:gd name="connsiteX104" fmla="*/ 164782 w 723900"/>
                    <a:gd name="connsiteY104" fmla="*/ 18098 h 714375"/>
                    <a:gd name="connsiteX105" fmla="*/ 178117 w 723900"/>
                    <a:gd name="connsiteY105" fmla="*/ 21908 h 714375"/>
                    <a:gd name="connsiteX106" fmla="*/ 191452 w 723900"/>
                    <a:gd name="connsiteY106" fmla="*/ 25718 h 714375"/>
                    <a:gd name="connsiteX107" fmla="*/ 189547 w 723900"/>
                    <a:gd name="connsiteY107" fmla="*/ 32385 h 714375"/>
                    <a:gd name="connsiteX108" fmla="*/ 136207 w 723900"/>
                    <a:gd name="connsiteY108" fmla="*/ 19050 h 714375"/>
                    <a:gd name="connsiteX109" fmla="*/ 108585 w 723900"/>
                    <a:gd name="connsiteY109" fmla="*/ 15240 h 714375"/>
                    <a:gd name="connsiteX110" fmla="*/ 109538 w 723900"/>
                    <a:gd name="connsiteY110" fmla="*/ 8573 h 714375"/>
                    <a:gd name="connsiteX111" fmla="*/ 137160 w 723900"/>
                    <a:gd name="connsiteY111" fmla="*/ 12383 h 714375"/>
                    <a:gd name="connsiteX112" fmla="*/ 136207 w 723900"/>
                    <a:gd name="connsiteY112" fmla="*/ 19050 h 714375"/>
                    <a:gd name="connsiteX113" fmla="*/ 81915 w 723900"/>
                    <a:gd name="connsiteY113" fmla="*/ 11430 h 714375"/>
                    <a:gd name="connsiteX114" fmla="*/ 74295 w 723900"/>
                    <a:gd name="connsiteY114" fmla="*/ 10477 h 714375"/>
                    <a:gd name="connsiteX115" fmla="*/ 55245 w 723900"/>
                    <a:gd name="connsiteY115" fmla="*/ 8573 h 714375"/>
                    <a:gd name="connsiteX116" fmla="*/ 55245 w 723900"/>
                    <a:gd name="connsiteY116" fmla="*/ 1905 h 714375"/>
                    <a:gd name="connsiteX117" fmla="*/ 75247 w 723900"/>
                    <a:gd name="connsiteY117" fmla="*/ 2858 h 714375"/>
                    <a:gd name="connsiteX118" fmla="*/ 82867 w 723900"/>
                    <a:gd name="connsiteY118" fmla="*/ 3810 h 714375"/>
                    <a:gd name="connsiteX119" fmla="*/ 81915 w 723900"/>
                    <a:gd name="connsiteY119" fmla="*/ 11430 h 714375"/>
                    <a:gd name="connsiteX120" fmla="*/ 27622 w 723900"/>
                    <a:gd name="connsiteY120" fmla="*/ 7620 h 714375"/>
                    <a:gd name="connsiteX121" fmla="*/ 0 w 723900"/>
                    <a:gd name="connsiteY121" fmla="*/ 6668 h 714375"/>
                    <a:gd name="connsiteX122" fmla="*/ 0 w 723900"/>
                    <a:gd name="connsiteY122" fmla="*/ 0 h 714375"/>
                    <a:gd name="connsiteX123" fmla="*/ 27622 w 723900"/>
                    <a:gd name="connsiteY123" fmla="*/ 952 h 714375"/>
                    <a:gd name="connsiteX124" fmla="*/ 27622 w 723900"/>
                    <a:gd name="connsiteY124" fmla="*/ 762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23900" h="714375">
                      <a:moveTo>
                        <a:pt x="725805" y="714375"/>
                      </a:moveTo>
                      <a:lnTo>
                        <a:pt x="724852" y="686753"/>
                      </a:lnTo>
                      <a:lnTo>
                        <a:pt x="731520" y="686753"/>
                      </a:lnTo>
                      <a:lnTo>
                        <a:pt x="732472" y="714375"/>
                      </a:lnTo>
                      <a:lnTo>
                        <a:pt x="725805" y="714375"/>
                      </a:lnTo>
                      <a:close/>
                      <a:moveTo>
                        <a:pt x="722947" y="659130"/>
                      </a:moveTo>
                      <a:lnTo>
                        <a:pt x="722947" y="657225"/>
                      </a:lnTo>
                      <a:lnTo>
                        <a:pt x="719138" y="632460"/>
                      </a:lnTo>
                      <a:lnTo>
                        <a:pt x="725805" y="631507"/>
                      </a:lnTo>
                      <a:lnTo>
                        <a:pt x="729615" y="659130"/>
                      </a:lnTo>
                      <a:lnTo>
                        <a:pt x="722947" y="659130"/>
                      </a:lnTo>
                      <a:close/>
                      <a:moveTo>
                        <a:pt x="714375" y="604838"/>
                      </a:moveTo>
                      <a:lnTo>
                        <a:pt x="712470" y="593407"/>
                      </a:lnTo>
                      <a:cubicBezTo>
                        <a:pt x="711518" y="588645"/>
                        <a:pt x="710565" y="584835"/>
                        <a:pt x="709613" y="578168"/>
                      </a:cubicBezTo>
                      <a:lnTo>
                        <a:pt x="716280" y="576263"/>
                      </a:lnTo>
                      <a:cubicBezTo>
                        <a:pt x="718185" y="582930"/>
                        <a:pt x="719138" y="587693"/>
                        <a:pt x="719138" y="591503"/>
                      </a:cubicBezTo>
                      <a:lnTo>
                        <a:pt x="721043" y="602932"/>
                      </a:lnTo>
                      <a:lnTo>
                        <a:pt x="714375" y="604838"/>
                      </a:lnTo>
                      <a:close/>
                      <a:moveTo>
                        <a:pt x="702945" y="551498"/>
                      </a:moveTo>
                      <a:lnTo>
                        <a:pt x="696277" y="524828"/>
                      </a:lnTo>
                      <a:lnTo>
                        <a:pt x="702945" y="522923"/>
                      </a:lnTo>
                      <a:lnTo>
                        <a:pt x="709613" y="549593"/>
                      </a:lnTo>
                      <a:lnTo>
                        <a:pt x="702945" y="551498"/>
                      </a:lnTo>
                      <a:close/>
                      <a:moveTo>
                        <a:pt x="687705" y="499110"/>
                      </a:moveTo>
                      <a:lnTo>
                        <a:pt x="678180" y="473393"/>
                      </a:lnTo>
                      <a:lnTo>
                        <a:pt x="684847" y="470535"/>
                      </a:lnTo>
                      <a:lnTo>
                        <a:pt x="681990" y="471488"/>
                      </a:lnTo>
                      <a:lnTo>
                        <a:pt x="684847" y="470535"/>
                      </a:lnTo>
                      <a:lnTo>
                        <a:pt x="694372" y="496253"/>
                      </a:lnTo>
                      <a:lnTo>
                        <a:pt x="687705" y="499110"/>
                      </a:lnTo>
                      <a:close/>
                      <a:moveTo>
                        <a:pt x="668655" y="448628"/>
                      </a:moveTo>
                      <a:cubicBezTo>
                        <a:pt x="666750" y="445770"/>
                        <a:pt x="665797" y="441960"/>
                        <a:pt x="663893" y="439103"/>
                      </a:cubicBezTo>
                      <a:cubicBezTo>
                        <a:pt x="662940" y="436245"/>
                        <a:pt x="661035" y="434340"/>
                        <a:pt x="660083" y="431483"/>
                      </a:cubicBezTo>
                      <a:lnTo>
                        <a:pt x="656272" y="424815"/>
                      </a:lnTo>
                      <a:lnTo>
                        <a:pt x="662940" y="421958"/>
                      </a:lnTo>
                      <a:lnTo>
                        <a:pt x="666750" y="428625"/>
                      </a:lnTo>
                      <a:cubicBezTo>
                        <a:pt x="667702" y="431483"/>
                        <a:pt x="669608" y="433388"/>
                        <a:pt x="670560" y="436245"/>
                      </a:cubicBezTo>
                      <a:cubicBezTo>
                        <a:pt x="672465" y="440055"/>
                        <a:pt x="673418" y="442913"/>
                        <a:pt x="675322" y="446723"/>
                      </a:cubicBezTo>
                      <a:lnTo>
                        <a:pt x="668655" y="448628"/>
                      </a:lnTo>
                      <a:close/>
                      <a:moveTo>
                        <a:pt x="644843" y="399098"/>
                      </a:moveTo>
                      <a:lnTo>
                        <a:pt x="639127" y="386715"/>
                      </a:lnTo>
                      <a:cubicBezTo>
                        <a:pt x="637222" y="382905"/>
                        <a:pt x="635318" y="379095"/>
                        <a:pt x="632460" y="375285"/>
                      </a:cubicBezTo>
                      <a:lnTo>
                        <a:pt x="638175" y="371475"/>
                      </a:lnTo>
                      <a:cubicBezTo>
                        <a:pt x="640080" y="375285"/>
                        <a:pt x="642938" y="379095"/>
                        <a:pt x="644843" y="382905"/>
                      </a:cubicBezTo>
                      <a:lnTo>
                        <a:pt x="651510" y="396240"/>
                      </a:lnTo>
                      <a:lnTo>
                        <a:pt x="644843" y="399098"/>
                      </a:lnTo>
                      <a:close/>
                      <a:moveTo>
                        <a:pt x="618172" y="351473"/>
                      </a:moveTo>
                      <a:cubicBezTo>
                        <a:pt x="613410" y="343853"/>
                        <a:pt x="608647" y="336233"/>
                        <a:pt x="602933" y="328613"/>
                      </a:cubicBezTo>
                      <a:lnTo>
                        <a:pt x="608647" y="324803"/>
                      </a:lnTo>
                      <a:cubicBezTo>
                        <a:pt x="613410" y="332423"/>
                        <a:pt x="619125" y="340043"/>
                        <a:pt x="623888" y="347663"/>
                      </a:cubicBezTo>
                      <a:lnTo>
                        <a:pt x="618172" y="351473"/>
                      </a:lnTo>
                      <a:close/>
                      <a:moveTo>
                        <a:pt x="586740" y="305753"/>
                      </a:moveTo>
                      <a:cubicBezTo>
                        <a:pt x="581025" y="298133"/>
                        <a:pt x="576263" y="291465"/>
                        <a:pt x="570547" y="283845"/>
                      </a:cubicBezTo>
                      <a:lnTo>
                        <a:pt x="576263" y="280035"/>
                      </a:lnTo>
                      <a:cubicBezTo>
                        <a:pt x="581977" y="287655"/>
                        <a:pt x="587693" y="294323"/>
                        <a:pt x="592455" y="301943"/>
                      </a:cubicBezTo>
                      <a:lnTo>
                        <a:pt x="586740" y="305753"/>
                      </a:lnTo>
                      <a:close/>
                      <a:moveTo>
                        <a:pt x="553402" y="262890"/>
                      </a:moveTo>
                      <a:cubicBezTo>
                        <a:pt x="547688" y="256223"/>
                        <a:pt x="541972" y="248602"/>
                        <a:pt x="535305" y="241935"/>
                      </a:cubicBezTo>
                      <a:lnTo>
                        <a:pt x="540068" y="237173"/>
                      </a:lnTo>
                      <a:cubicBezTo>
                        <a:pt x="545783" y="243840"/>
                        <a:pt x="552450" y="251460"/>
                        <a:pt x="558165" y="258127"/>
                      </a:cubicBezTo>
                      <a:lnTo>
                        <a:pt x="553402" y="262890"/>
                      </a:lnTo>
                      <a:close/>
                      <a:moveTo>
                        <a:pt x="517208" y="221933"/>
                      </a:moveTo>
                      <a:lnTo>
                        <a:pt x="514350" y="219075"/>
                      </a:lnTo>
                      <a:cubicBezTo>
                        <a:pt x="508635" y="213360"/>
                        <a:pt x="502920" y="208598"/>
                        <a:pt x="498158" y="203835"/>
                      </a:cubicBezTo>
                      <a:lnTo>
                        <a:pt x="502920" y="199073"/>
                      </a:lnTo>
                      <a:cubicBezTo>
                        <a:pt x="508635" y="203835"/>
                        <a:pt x="514350" y="209550"/>
                        <a:pt x="520065" y="215265"/>
                      </a:cubicBezTo>
                      <a:lnTo>
                        <a:pt x="522922" y="218123"/>
                      </a:lnTo>
                      <a:lnTo>
                        <a:pt x="517208" y="221933"/>
                      </a:lnTo>
                      <a:close/>
                      <a:moveTo>
                        <a:pt x="477202" y="184785"/>
                      </a:moveTo>
                      <a:cubicBezTo>
                        <a:pt x="470535" y="179070"/>
                        <a:pt x="462915" y="173355"/>
                        <a:pt x="456247" y="167640"/>
                      </a:cubicBezTo>
                      <a:lnTo>
                        <a:pt x="460058" y="161925"/>
                      </a:lnTo>
                      <a:cubicBezTo>
                        <a:pt x="467677" y="167640"/>
                        <a:pt x="474345" y="173355"/>
                        <a:pt x="481013" y="179070"/>
                      </a:cubicBezTo>
                      <a:lnTo>
                        <a:pt x="477202" y="184785"/>
                      </a:lnTo>
                      <a:close/>
                      <a:moveTo>
                        <a:pt x="434340" y="150495"/>
                      </a:moveTo>
                      <a:cubicBezTo>
                        <a:pt x="426720" y="144780"/>
                        <a:pt x="420052" y="140018"/>
                        <a:pt x="412433" y="134302"/>
                      </a:cubicBezTo>
                      <a:lnTo>
                        <a:pt x="416242" y="128588"/>
                      </a:lnTo>
                      <a:cubicBezTo>
                        <a:pt x="423863" y="133350"/>
                        <a:pt x="431483" y="139065"/>
                        <a:pt x="439102" y="144780"/>
                      </a:cubicBezTo>
                      <a:lnTo>
                        <a:pt x="434340" y="150495"/>
                      </a:lnTo>
                      <a:close/>
                      <a:moveTo>
                        <a:pt x="388620" y="120015"/>
                      </a:moveTo>
                      <a:cubicBezTo>
                        <a:pt x="381000" y="115252"/>
                        <a:pt x="373380" y="110490"/>
                        <a:pt x="365760" y="105727"/>
                      </a:cubicBezTo>
                      <a:lnTo>
                        <a:pt x="369570" y="100013"/>
                      </a:lnTo>
                      <a:cubicBezTo>
                        <a:pt x="377190" y="104775"/>
                        <a:pt x="384810" y="109538"/>
                        <a:pt x="393383" y="114300"/>
                      </a:cubicBezTo>
                      <a:lnTo>
                        <a:pt x="388620" y="120015"/>
                      </a:lnTo>
                      <a:close/>
                      <a:moveTo>
                        <a:pt x="341947" y="91440"/>
                      </a:moveTo>
                      <a:lnTo>
                        <a:pt x="317182" y="79058"/>
                      </a:lnTo>
                      <a:lnTo>
                        <a:pt x="320040" y="72390"/>
                      </a:lnTo>
                      <a:lnTo>
                        <a:pt x="344805" y="84773"/>
                      </a:lnTo>
                      <a:lnTo>
                        <a:pt x="341947" y="91440"/>
                      </a:lnTo>
                      <a:close/>
                      <a:moveTo>
                        <a:pt x="292417" y="67627"/>
                      </a:moveTo>
                      <a:cubicBezTo>
                        <a:pt x="288607" y="65723"/>
                        <a:pt x="284797" y="63818"/>
                        <a:pt x="280988" y="61913"/>
                      </a:cubicBezTo>
                      <a:lnTo>
                        <a:pt x="267653" y="57150"/>
                      </a:lnTo>
                      <a:lnTo>
                        <a:pt x="269557" y="50483"/>
                      </a:lnTo>
                      <a:lnTo>
                        <a:pt x="282892" y="55245"/>
                      </a:lnTo>
                      <a:cubicBezTo>
                        <a:pt x="286703" y="57150"/>
                        <a:pt x="291465" y="59055"/>
                        <a:pt x="295275" y="60960"/>
                      </a:cubicBezTo>
                      <a:lnTo>
                        <a:pt x="292417" y="67627"/>
                      </a:lnTo>
                      <a:close/>
                      <a:moveTo>
                        <a:pt x="241935" y="48577"/>
                      </a:moveTo>
                      <a:lnTo>
                        <a:pt x="216217" y="39052"/>
                      </a:lnTo>
                      <a:lnTo>
                        <a:pt x="218122" y="32385"/>
                      </a:lnTo>
                      <a:lnTo>
                        <a:pt x="222885" y="34290"/>
                      </a:lnTo>
                      <a:lnTo>
                        <a:pt x="244792" y="41910"/>
                      </a:lnTo>
                      <a:lnTo>
                        <a:pt x="241935" y="48577"/>
                      </a:lnTo>
                      <a:close/>
                      <a:moveTo>
                        <a:pt x="189547" y="32385"/>
                      </a:moveTo>
                      <a:lnTo>
                        <a:pt x="176213" y="28575"/>
                      </a:lnTo>
                      <a:cubicBezTo>
                        <a:pt x="171450" y="27623"/>
                        <a:pt x="166688" y="26670"/>
                        <a:pt x="162877" y="24765"/>
                      </a:cubicBezTo>
                      <a:lnTo>
                        <a:pt x="164782" y="18098"/>
                      </a:lnTo>
                      <a:cubicBezTo>
                        <a:pt x="169545" y="19050"/>
                        <a:pt x="173355" y="20955"/>
                        <a:pt x="178117" y="21908"/>
                      </a:cubicBezTo>
                      <a:lnTo>
                        <a:pt x="191452" y="25718"/>
                      </a:lnTo>
                      <a:lnTo>
                        <a:pt x="189547" y="32385"/>
                      </a:lnTo>
                      <a:close/>
                      <a:moveTo>
                        <a:pt x="136207" y="19050"/>
                      </a:moveTo>
                      <a:lnTo>
                        <a:pt x="108585" y="15240"/>
                      </a:lnTo>
                      <a:lnTo>
                        <a:pt x="109538" y="8573"/>
                      </a:lnTo>
                      <a:lnTo>
                        <a:pt x="137160" y="12383"/>
                      </a:lnTo>
                      <a:lnTo>
                        <a:pt x="136207" y="19050"/>
                      </a:lnTo>
                      <a:close/>
                      <a:moveTo>
                        <a:pt x="81915" y="11430"/>
                      </a:moveTo>
                      <a:lnTo>
                        <a:pt x="74295" y="10477"/>
                      </a:lnTo>
                      <a:lnTo>
                        <a:pt x="55245" y="8573"/>
                      </a:lnTo>
                      <a:lnTo>
                        <a:pt x="55245" y="1905"/>
                      </a:lnTo>
                      <a:lnTo>
                        <a:pt x="75247" y="2858"/>
                      </a:lnTo>
                      <a:lnTo>
                        <a:pt x="82867" y="3810"/>
                      </a:lnTo>
                      <a:lnTo>
                        <a:pt x="81915" y="11430"/>
                      </a:lnTo>
                      <a:close/>
                      <a:moveTo>
                        <a:pt x="27622" y="7620"/>
                      </a:moveTo>
                      <a:lnTo>
                        <a:pt x="0" y="6668"/>
                      </a:lnTo>
                      <a:lnTo>
                        <a:pt x="0" y="0"/>
                      </a:lnTo>
                      <a:lnTo>
                        <a:pt x="27622" y="952"/>
                      </a:lnTo>
                      <a:lnTo>
                        <a:pt x="27622"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C4021C1B-010C-4C9D-9D8D-F9ACC06EB706}"/>
                    </a:ext>
                  </a:extLst>
                </p:cNvPr>
                <p:cNvSpPr/>
                <p:nvPr/>
              </p:nvSpPr>
              <p:spPr>
                <a:xfrm>
                  <a:off x="4297680" y="3486150"/>
                  <a:ext cx="190500" cy="476250"/>
                </a:xfrm>
                <a:custGeom>
                  <a:avLst/>
                  <a:gdLst>
                    <a:gd name="connsiteX0" fmla="*/ 5715 w 190500"/>
                    <a:gd name="connsiteY0" fmla="*/ 482917 h 476250"/>
                    <a:gd name="connsiteX1" fmla="*/ 1905 w 190500"/>
                    <a:gd name="connsiteY1" fmla="*/ 481965 h 476250"/>
                    <a:gd name="connsiteX2" fmla="*/ 0 w 190500"/>
                    <a:gd name="connsiteY2" fmla="*/ 478155 h 476250"/>
                    <a:gd name="connsiteX3" fmla="*/ 953 w 190500"/>
                    <a:gd name="connsiteY3" fmla="*/ 474345 h 476250"/>
                    <a:gd name="connsiteX4" fmla="*/ 4763 w 190500"/>
                    <a:gd name="connsiteY4" fmla="*/ 470535 h 476250"/>
                    <a:gd name="connsiteX5" fmla="*/ 6667 w 190500"/>
                    <a:gd name="connsiteY5" fmla="*/ 468630 h 476250"/>
                    <a:gd name="connsiteX6" fmla="*/ 10478 w 190500"/>
                    <a:gd name="connsiteY6" fmla="*/ 463867 h 476250"/>
                    <a:gd name="connsiteX7" fmla="*/ 18098 w 190500"/>
                    <a:gd name="connsiteY7" fmla="*/ 462915 h 476250"/>
                    <a:gd name="connsiteX8" fmla="*/ 19050 w 190500"/>
                    <a:gd name="connsiteY8" fmla="*/ 470535 h 476250"/>
                    <a:gd name="connsiteX9" fmla="*/ 14288 w 190500"/>
                    <a:gd name="connsiteY9" fmla="*/ 475297 h 476250"/>
                    <a:gd name="connsiteX10" fmla="*/ 12383 w 190500"/>
                    <a:gd name="connsiteY10" fmla="*/ 477203 h 476250"/>
                    <a:gd name="connsiteX11" fmla="*/ 8573 w 190500"/>
                    <a:gd name="connsiteY11" fmla="*/ 481013 h 476250"/>
                    <a:gd name="connsiteX12" fmla="*/ 5715 w 190500"/>
                    <a:gd name="connsiteY12" fmla="*/ 482917 h 476250"/>
                    <a:gd name="connsiteX13" fmla="*/ 77153 w 190500"/>
                    <a:gd name="connsiteY13" fmla="*/ 383858 h 476250"/>
                    <a:gd name="connsiteX14" fmla="*/ 77153 w 190500"/>
                    <a:gd name="connsiteY14" fmla="*/ 383858 h 476250"/>
                    <a:gd name="connsiteX15" fmla="*/ 74295 w 190500"/>
                    <a:gd name="connsiteY15" fmla="*/ 382905 h 476250"/>
                    <a:gd name="connsiteX16" fmla="*/ 72390 w 190500"/>
                    <a:gd name="connsiteY16" fmla="*/ 380047 h 476250"/>
                    <a:gd name="connsiteX17" fmla="*/ 73342 w 190500"/>
                    <a:gd name="connsiteY17" fmla="*/ 376238 h 476250"/>
                    <a:gd name="connsiteX18" fmla="*/ 80010 w 190500"/>
                    <a:gd name="connsiteY18" fmla="*/ 374333 h 476250"/>
                    <a:gd name="connsiteX19" fmla="*/ 81915 w 190500"/>
                    <a:gd name="connsiteY19" fmla="*/ 381000 h 476250"/>
                    <a:gd name="connsiteX20" fmla="*/ 81915 w 190500"/>
                    <a:gd name="connsiteY20" fmla="*/ 381000 h 476250"/>
                    <a:gd name="connsiteX21" fmla="*/ 77153 w 190500"/>
                    <a:gd name="connsiteY21" fmla="*/ 383858 h 476250"/>
                    <a:gd name="connsiteX22" fmla="*/ 137160 w 190500"/>
                    <a:gd name="connsiteY22" fmla="*/ 266700 h 476250"/>
                    <a:gd name="connsiteX23" fmla="*/ 135255 w 190500"/>
                    <a:gd name="connsiteY23" fmla="*/ 266700 h 476250"/>
                    <a:gd name="connsiteX24" fmla="*/ 132398 w 190500"/>
                    <a:gd name="connsiteY24" fmla="*/ 263842 h 476250"/>
                    <a:gd name="connsiteX25" fmla="*/ 132398 w 190500"/>
                    <a:gd name="connsiteY25" fmla="*/ 260033 h 476250"/>
                    <a:gd name="connsiteX26" fmla="*/ 134303 w 190500"/>
                    <a:gd name="connsiteY26" fmla="*/ 255270 h 476250"/>
                    <a:gd name="connsiteX27" fmla="*/ 150495 w 190500"/>
                    <a:gd name="connsiteY27" fmla="*/ 209550 h 476250"/>
                    <a:gd name="connsiteX28" fmla="*/ 157163 w 190500"/>
                    <a:gd name="connsiteY28" fmla="*/ 188595 h 476250"/>
                    <a:gd name="connsiteX29" fmla="*/ 157163 w 190500"/>
                    <a:gd name="connsiteY29" fmla="*/ 187642 h 476250"/>
                    <a:gd name="connsiteX30" fmla="*/ 162878 w 190500"/>
                    <a:gd name="connsiteY30" fmla="*/ 166688 h 476250"/>
                    <a:gd name="connsiteX31" fmla="*/ 162878 w 190500"/>
                    <a:gd name="connsiteY31" fmla="*/ 165735 h 476250"/>
                    <a:gd name="connsiteX32" fmla="*/ 166688 w 190500"/>
                    <a:gd name="connsiteY32" fmla="*/ 149542 h 476250"/>
                    <a:gd name="connsiteX33" fmla="*/ 173355 w 190500"/>
                    <a:gd name="connsiteY33" fmla="*/ 123825 h 476250"/>
                    <a:gd name="connsiteX34" fmla="*/ 177165 w 190500"/>
                    <a:gd name="connsiteY34" fmla="*/ 97155 h 476250"/>
                    <a:gd name="connsiteX35" fmla="*/ 179070 w 190500"/>
                    <a:gd name="connsiteY35" fmla="*/ 82867 h 476250"/>
                    <a:gd name="connsiteX36" fmla="*/ 183833 w 190500"/>
                    <a:gd name="connsiteY36" fmla="*/ 52388 h 476250"/>
                    <a:gd name="connsiteX37" fmla="*/ 184785 w 190500"/>
                    <a:gd name="connsiteY37" fmla="*/ 35242 h 476250"/>
                    <a:gd name="connsiteX38" fmla="*/ 184785 w 190500"/>
                    <a:gd name="connsiteY38" fmla="*/ 26670 h 476250"/>
                    <a:gd name="connsiteX39" fmla="*/ 185738 w 190500"/>
                    <a:gd name="connsiteY39" fmla="*/ 4763 h 476250"/>
                    <a:gd name="connsiteX40" fmla="*/ 190500 w 190500"/>
                    <a:gd name="connsiteY40" fmla="*/ 0 h 476250"/>
                    <a:gd name="connsiteX41" fmla="*/ 190500 w 190500"/>
                    <a:gd name="connsiteY41" fmla="*/ 0 h 476250"/>
                    <a:gd name="connsiteX42" fmla="*/ 195263 w 190500"/>
                    <a:gd name="connsiteY42" fmla="*/ 5715 h 476250"/>
                    <a:gd name="connsiteX43" fmla="*/ 194310 w 190500"/>
                    <a:gd name="connsiteY43" fmla="*/ 27622 h 476250"/>
                    <a:gd name="connsiteX44" fmla="*/ 194310 w 190500"/>
                    <a:gd name="connsiteY44" fmla="*/ 35242 h 476250"/>
                    <a:gd name="connsiteX45" fmla="*/ 193358 w 190500"/>
                    <a:gd name="connsiteY45" fmla="*/ 53340 h 476250"/>
                    <a:gd name="connsiteX46" fmla="*/ 193358 w 190500"/>
                    <a:gd name="connsiteY46" fmla="*/ 53340 h 476250"/>
                    <a:gd name="connsiteX47" fmla="*/ 190500 w 190500"/>
                    <a:gd name="connsiteY47" fmla="*/ 75247 h 476250"/>
                    <a:gd name="connsiteX48" fmla="*/ 182880 w 190500"/>
                    <a:gd name="connsiteY48" fmla="*/ 125730 h 476250"/>
                    <a:gd name="connsiteX49" fmla="*/ 176213 w 190500"/>
                    <a:gd name="connsiteY49" fmla="*/ 153353 h 476250"/>
                    <a:gd name="connsiteX50" fmla="*/ 172403 w 190500"/>
                    <a:gd name="connsiteY50" fmla="*/ 168592 h 476250"/>
                    <a:gd name="connsiteX51" fmla="*/ 169545 w 190500"/>
                    <a:gd name="connsiteY51" fmla="*/ 180975 h 476250"/>
                    <a:gd name="connsiteX52" fmla="*/ 166688 w 190500"/>
                    <a:gd name="connsiteY52" fmla="*/ 192405 h 476250"/>
                    <a:gd name="connsiteX53" fmla="*/ 160020 w 190500"/>
                    <a:gd name="connsiteY53" fmla="*/ 214313 h 476250"/>
                    <a:gd name="connsiteX54" fmla="*/ 147638 w 190500"/>
                    <a:gd name="connsiteY54" fmla="*/ 246697 h 476250"/>
                    <a:gd name="connsiteX55" fmla="*/ 142875 w 190500"/>
                    <a:gd name="connsiteY55" fmla="*/ 259080 h 476250"/>
                    <a:gd name="connsiteX56" fmla="*/ 140970 w 190500"/>
                    <a:gd name="connsiteY56" fmla="*/ 263842 h 476250"/>
                    <a:gd name="connsiteX57" fmla="*/ 137160 w 190500"/>
                    <a:gd name="connsiteY57" fmla="*/ 2667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0500" h="476250">
                      <a:moveTo>
                        <a:pt x="5715" y="482917"/>
                      </a:moveTo>
                      <a:cubicBezTo>
                        <a:pt x="4763" y="482917"/>
                        <a:pt x="2858" y="482917"/>
                        <a:pt x="1905" y="481965"/>
                      </a:cubicBezTo>
                      <a:cubicBezTo>
                        <a:pt x="953" y="481013"/>
                        <a:pt x="0" y="480060"/>
                        <a:pt x="0" y="478155"/>
                      </a:cubicBezTo>
                      <a:cubicBezTo>
                        <a:pt x="0" y="477203"/>
                        <a:pt x="0" y="475297"/>
                        <a:pt x="953" y="474345"/>
                      </a:cubicBezTo>
                      <a:lnTo>
                        <a:pt x="4763" y="470535"/>
                      </a:lnTo>
                      <a:cubicBezTo>
                        <a:pt x="5715" y="469583"/>
                        <a:pt x="5715" y="468630"/>
                        <a:pt x="6667" y="468630"/>
                      </a:cubicBezTo>
                      <a:cubicBezTo>
                        <a:pt x="7620" y="467678"/>
                        <a:pt x="9525" y="465772"/>
                        <a:pt x="10478" y="463867"/>
                      </a:cubicBezTo>
                      <a:cubicBezTo>
                        <a:pt x="12383" y="461963"/>
                        <a:pt x="15240" y="461963"/>
                        <a:pt x="18098" y="462915"/>
                      </a:cubicBezTo>
                      <a:cubicBezTo>
                        <a:pt x="20003" y="464820"/>
                        <a:pt x="20003" y="467678"/>
                        <a:pt x="19050" y="470535"/>
                      </a:cubicBezTo>
                      <a:cubicBezTo>
                        <a:pt x="17145" y="472440"/>
                        <a:pt x="16192" y="474345"/>
                        <a:pt x="14288" y="475297"/>
                      </a:cubicBezTo>
                      <a:cubicBezTo>
                        <a:pt x="13335" y="476250"/>
                        <a:pt x="13335" y="476250"/>
                        <a:pt x="12383" y="477203"/>
                      </a:cubicBezTo>
                      <a:lnTo>
                        <a:pt x="8573" y="481013"/>
                      </a:lnTo>
                      <a:cubicBezTo>
                        <a:pt x="7620" y="481965"/>
                        <a:pt x="6667" y="482917"/>
                        <a:pt x="5715" y="482917"/>
                      </a:cubicBezTo>
                      <a:close/>
                      <a:moveTo>
                        <a:pt x="77153" y="383858"/>
                      </a:moveTo>
                      <a:lnTo>
                        <a:pt x="77153" y="383858"/>
                      </a:lnTo>
                      <a:cubicBezTo>
                        <a:pt x="76200" y="383858"/>
                        <a:pt x="75248" y="383858"/>
                        <a:pt x="74295" y="382905"/>
                      </a:cubicBezTo>
                      <a:cubicBezTo>
                        <a:pt x="73342" y="381953"/>
                        <a:pt x="72390" y="381000"/>
                        <a:pt x="72390" y="380047"/>
                      </a:cubicBezTo>
                      <a:cubicBezTo>
                        <a:pt x="72390" y="379095"/>
                        <a:pt x="72390" y="377190"/>
                        <a:pt x="73342" y="376238"/>
                      </a:cubicBezTo>
                      <a:cubicBezTo>
                        <a:pt x="74295" y="374333"/>
                        <a:pt x="78105" y="373380"/>
                        <a:pt x="80010" y="374333"/>
                      </a:cubicBezTo>
                      <a:cubicBezTo>
                        <a:pt x="82867" y="375285"/>
                        <a:pt x="82867" y="379095"/>
                        <a:pt x="81915" y="381000"/>
                      </a:cubicBezTo>
                      <a:cubicBezTo>
                        <a:pt x="81915" y="381000"/>
                        <a:pt x="81915" y="381000"/>
                        <a:pt x="81915" y="381000"/>
                      </a:cubicBezTo>
                      <a:cubicBezTo>
                        <a:pt x="80963" y="382905"/>
                        <a:pt x="79058" y="383858"/>
                        <a:pt x="77153" y="383858"/>
                      </a:cubicBezTo>
                      <a:close/>
                      <a:moveTo>
                        <a:pt x="137160" y="266700"/>
                      </a:moveTo>
                      <a:cubicBezTo>
                        <a:pt x="136208" y="266700"/>
                        <a:pt x="136208" y="266700"/>
                        <a:pt x="135255" y="266700"/>
                      </a:cubicBezTo>
                      <a:cubicBezTo>
                        <a:pt x="134303" y="265747"/>
                        <a:pt x="133350" y="264795"/>
                        <a:pt x="132398" y="263842"/>
                      </a:cubicBezTo>
                      <a:cubicBezTo>
                        <a:pt x="131445" y="262890"/>
                        <a:pt x="131445" y="260985"/>
                        <a:pt x="132398" y="260033"/>
                      </a:cubicBezTo>
                      <a:cubicBezTo>
                        <a:pt x="133350" y="259080"/>
                        <a:pt x="133350" y="257175"/>
                        <a:pt x="134303" y="255270"/>
                      </a:cubicBezTo>
                      <a:lnTo>
                        <a:pt x="150495" y="209550"/>
                      </a:lnTo>
                      <a:cubicBezTo>
                        <a:pt x="153353" y="202883"/>
                        <a:pt x="155258" y="196215"/>
                        <a:pt x="157163" y="188595"/>
                      </a:cubicBezTo>
                      <a:lnTo>
                        <a:pt x="157163" y="187642"/>
                      </a:lnTo>
                      <a:cubicBezTo>
                        <a:pt x="159067" y="180022"/>
                        <a:pt x="160973" y="173355"/>
                        <a:pt x="162878" y="166688"/>
                      </a:cubicBezTo>
                      <a:lnTo>
                        <a:pt x="162878" y="165735"/>
                      </a:lnTo>
                      <a:cubicBezTo>
                        <a:pt x="163830" y="160020"/>
                        <a:pt x="165735" y="155258"/>
                        <a:pt x="166688" y="149542"/>
                      </a:cubicBezTo>
                      <a:cubicBezTo>
                        <a:pt x="168592" y="140017"/>
                        <a:pt x="171450" y="131445"/>
                        <a:pt x="173355" y="123825"/>
                      </a:cubicBezTo>
                      <a:cubicBezTo>
                        <a:pt x="174308" y="114300"/>
                        <a:pt x="176213" y="105728"/>
                        <a:pt x="177165" y="97155"/>
                      </a:cubicBezTo>
                      <a:lnTo>
                        <a:pt x="179070" y="82867"/>
                      </a:lnTo>
                      <a:cubicBezTo>
                        <a:pt x="180975" y="71438"/>
                        <a:pt x="181928" y="60960"/>
                        <a:pt x="183833" y="52388"/>
                      </a:cubicBezTo>
                      <a:cubicBezTo>
                        <a:pt x="184785" y="46672"/>
                        <a:pt x="184785" y="40958"/>
                        <a:pt x="184785" y="35242"/>
                      </a:cubicBezTo>
                      <a:cubicBezTo>
                        <a:pt x="184785" y="32385"/>
                        <a:pt x="184785" y="29528"/>
                        <a:pt x="184785" y="26670"/>
                      </a:cubicBezTo>
                      <a:cubicBezTo>
                        <a:pt x="185738" y="12383"/>
                        <a:pt x="185738" y="4763"/>
                        <a:pt x="185738" y="4763"/>
                      </a:cubicBezTo>
                      <a:cubicBezTo>
                        <a:pt x="185738" y="1905"/>
                        <a:pt x="187642" y="0"/>
                        <a:pt x="190500" y="0"/>
                      </a:cubicBezTo>
                      <a:lnTo>
                        <a:pt x="190500" y="0"/>
                      </a:lnTo>
                      <a:cubicBezTo>
                        <a:pt x="193358" y="0"/>
                        <a:pt x="195263" y="2858"/>
                        <a:pt x="195263" y="5715"/>
                      </a:cubicBezTo>
                      <a:cubicBezTo>
                        <a:pt x="195263" y="5715"/>
                        <a:pt x="195263" y="14288"/>
                        <a:pt x="194310" y="27622"/>
                      </a:cubicBezTo>
                      <a:cubicBezTo>
                        <a:pt x="194310" y="30480"/>
                        <a:pt x="194310" y="32385"/>
                        <a:pt x="194310" y="35242"/>
                      </a:cubicBezTo>
                      <a:cubicBezTo>
                        <a:pt x="194310" y="40005"/>
                        <a:pt x="194310" y="46672"/>
                        <a:pt x="193358" y="53340"/>
                      </a:cubicBezTo>
                      <a:lnTo>
                        <a:pt x="193358" y="53340"/>
                      </a:lnTo>
                      <a:cubicBezTo>
                        <a:pt x="192405" y="60008"/>
                        <a:pt x="191453" y="67628"/>
                        <a:pt x="190500" y="75247"/>
                      </a:cubicBezTo>
                      <a:lnTo>
                        <a:pt x="182880" y="125730"/>
                      </a:lnTo>
                      <a:cubicBezTo>
                        <a:pt x="180975" y="135255"/>
                        <a:pt x="179070" y="143828"/>
                        <a:pt x="176213" y="153353"/>
                      </a:cubicBezTo>
                      <a:cubicBezTo>
                        <a:pt x="175260" y="158115"/>
                        <a:pt x="173355" y="163830"/>
                        <a:pt x="172403" y="168592"/>
                      </a:cubicBezTo>
                      <a:cubicBezTo>
                        <a:pt x="171450" y="172403"/>
                        <a:pt x="170498" y="176213"/>
                        <a:pt x="169545" y="180975"/>
                      </a:cubicBezTo>
                      <a:lnTo>
                        <a:pt x="166688" y="192405"/>
                      </a:lnTo>
                      <a:cubicBezTo>
                        <a:pt x="164783" y="200025"/>
                        <a:pt x="162878" y="207645"/>
                        <a:pt x="160020" y="214313"/>
                      </a:cubicBezTo>
                      <a:cubicBezTo>
                        <a:pt x="156210" y="224790"/>
                        <a:pt x="152400" y="236220"/>
                        <a:pt x="147638" y="246697"/>
                      </a:cubicBezTo>
                      <a:lnTo>
                        <a:pt x="142875" y="259080"/>
                      </a:lnTo>
                      <a:cubicBezTo>
                        <a:pt x="141923" y="260033"/>
                        <a:pt x="141923" y="261938"/>
                        <a:pt x="140970" y="263842"/>
                      </a:cubicBezTo>
                      <a:cubicBezTo>
                        <a:pt x="140970" y="264795"/>
                        <a:pt x="139065" y="266700"/>
                        <a:pt x="137160" y="2667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3B5F3D38-1D30-4853-B8E9-7E3D8AB3B1CD}"/>
                    </a:ext>
                  </a:extLst>
                </p:cNvPr>
                <p:cNvSpPr/>
                <p:nvPr/>
              </p:nvSpPr>
              <p:spPr>
                <a:xfrm>
                  <a:off x="2933700" y="3520440"/>
                  <a:ext cx="1323975" cy="714375"/>
                </a:xfrm>
                <a:custGeom>
                  <a:avLst/>
                  <a:gdLst>
                    <a:gd name="connsiteX0" fmla="*/ 779145 w 1323975"/>
                    <a:gd name="connsiteY0" fmla="*/ 719138 h 714375"/>
                    <a:gd name="connsiteX1" fmla="*/ 573405 w 1323975"/>
                    <a:gd name="connsiteY1" fmla="*/ 691515 h 714375"/>
                    <a:gd name="connsiteX2" fmla="*/ 570548 w 1323975"/>
                    <a:gd name="connsiteY2" fmla="*/ 689610 h 714375"/>
                    <a:gd name="connsiteX3" fmla="*/ 569595 w 1323975"/>
                    <a:gd name="connsiteY3" fmla="*/ 685800 h 714375"/>
                    <a:gd name="connsiteX4" fmla="*/ 576263 w 1323975"/>
                    <a:gd name="connsiteY4" fmla="*/ 681990 h 714375"/>
                    <a:gd name="connsiteX5" fmla="*/ 779145 w 1323975"/>
                    <a:gd name="connsiteY5" fmla="*/ 708660 h 714375"/>
                    <a:gd name="connsiteX6" fmla="*/ 780098 w 1323975"/>
                    <a:gd name="connsiteY6" fmla="*/ 708660 h 714375"/>
                    <a:gd name="connsiteX7" fmla="*/ 829628 w 1323975"/>
                    <a:gd name="connsiteY7" fmla="*/ 706755 h 714375"/>
                    <a:gd name="connsiteX8" fmla="*/ 830580 w 1323975"/>
                    <a:gd name="connsiteY8" fmla="*/ 706755 h 714375"/>
                    <a:gd name="connsiteX9" fmla="*/ 835343 w 1323975"/>
                    <a:gd name="connsiteY9" fmla="*/ 706755 h 714375"/>
                    <a:gd name="connsiteX10" fmla="*/ 841058 w 1323975"/>
                    <a:gd name="connsiteY10" fmla="*/ 711518 h 714375"/>
                    <a:gd name="connsiteX11" fmla="*/ 840105 w 1323975"/>
                    <a:gd name="connsiteY11" fmla="*/ 715327 h 714375"/>
                    <a:gd name="connsiteX12" fmla="*/ 836295 w 1323975"/>
                    <a:gd name="connsiteY12" fmla="*/ 717232 h 714375"/>
                    <a:gd name="connsiteX13" fmla="*/ 830580 w 1323975"/>
                    <a:gd name="connsiteY13" fmla="*/ 717232 h 714375"/>
                    <a:gd name="connsiteX14" fmla="*/ 830580 w 1323975"/>
                    <a:gd name="connsiteY14" fmla="*/ 717232 h 714375"/>
                    <a:gd name="connsiteX15" fmla="*/ 779145 w 1323975"/>
                    <a:gd name="connsiteY15" fmla="*/ 719138 h 714375"/>
                    <a:gd name="connsiteX16" fmla="*/ 860108 w 1323975"/>
                    <a:gd name="connsiteY16" fmla="*/ 715327 h 714375"/>
                    <a:gd name="connsiteX17" fmla="*/ 855345 w 1323975"/>
                    <a:gd name="connsiteY17" fmla="*/ 710565 h 714375"/>
                    <a:gd name="connsiteX18" fmla="*/ 860108 w 1323975"/>
                    <a:gd name="connsiteY18" fmla="*/ 704850 h 714375"/>
                    <a:gd name="connsiteX19" fmla="*/ 860108 w 1323975"/>
                    <a:gd name="connsiteY19" fmla="*/ 704850 h 714375"/>
                    <a:gd name="connsiteX20" fmla="*/ 865823 w 1323975"/>
                    <a:gd name="connsiteY20" fmla="*/ 709613 h 714375"/>
                    <a:gd name="connsiteX21" fmla="*/ 860108 w 1323975"/>
                    <a:gd name="connsiteY21" fmla="*/ 715327 h 714375"/>
                    <a:gd name="connsiteX22" fmla="*/ 860108 w 1323975"/>
                    <a:gd name="connsiteY22" fmla="*/ 715327 h 714375"/>
                    <a:gd name="connsiteX23" fmla="*/ 965835 w 1323975"/>
                    <a:gd name="connsiteY23" fmla="*/ 696277 h 714375"/>
                    <a:gd name="connsiteX24" fmla="*/ 961073 w 1323975"/>
                    <a:gd name="connsiteY24" fmla="*/ 692468 h 714375"/>
                    <a:gd name="connsiteX25" fmla="*/ 962025 w 1323975"/>
                    <a:gd name="connsiteY25" fmla="*/ 688657 h 714375"/>
                    <a:gd name="connsiteX26" fmla="*/ 964883 w 1323975"/>
                    <a:gd name="connsiteY26" fmla="*/ 686752 h 714375"/>
                    <a:gd name="connsiteX27" fmla="*/ 971550 w 1323975"/>
                    <a:gd name="connsiteY27" fmla="*/ 690563 h 714375"/>
                    <a:gd name="connsiteX28" fmla="*/ 967740 w 1323975"/>
                    <a:gd name="connsiteY28" fmla="*/ 696277 h 714375"/>
                    <a:gd name="connsiteX29" fmla="*/ 967740 w 1323975"/>
                    <a:gd name="connsiteY29" fmla="*/ 696277 h 714375"/>
                    <a:gd name="connsiteX30" fmla="*/ 965835 w 1323975"/>
                    <a:gd name="connsiteY30" fmla="*/ 696277 h 714375"/>
                    <a:gd name="connsiteX31" fmla="*/ 1090613 w 1323975"/>
                    <a:gd name="connsiteY31" fmla="*/ 654368 h 714375"/>
                    <a:gd name="connsiteX32" fmla="*/ 1085850 w 1323975"/>
                    <a:gd name="connsiteY32" fmla="*/ 651510 h 714375"/>
                    <a:gd name="connsiteX33" fmla="*/ 1085850 w 1323975"/>
                    <a:gd name="connsiteY33" fmla="*/ 647700 h 714375"/>
                    <a:gd name="connsiteX34" fmla="*/ 1088708 w 1323975"/>
                    <a:gd name="connsiteY34" fmla="*/ 644843 h 714375"/>
                    <a:gd name="connsiteX35" fmla="*/ 1100138 w 1323975"/>
                    <a:gd name="connsiteY35" fmla="*/ 640080 h 714375"/>
                    <a:gd name="connsiteX36" fmla="*/ 1261110 w 1323975"/>
                    <a:gd name="connsiteY36" fmla="*/ 541020 h 714375"/>
                    <a:gd name="connsiteX37" fmla="*/ 1268730 w 1323975"/>
                    <a:gd name="connsiteY37" fmla="*/ 535305 h 714375"/>
                    <a:gd name="connsiteX38" fmla="*/ 1268730 w 1323975"/>
                    <a:gd name="connsiteY38" fmla="*/ 535305 h 714375"/>
                    <a:gd name="connsiteX39" fmla="*/ 1298258 w 1323975"/>
                    <a:gd name="connsiteY39" fmla="*/ 508635 h 714375"/>
                    <a:gd name="connsiteX40" fmla="*/ 1306830 w 1323975"/>
                    <a:gd name="connsiteY40" fmla="*/ 501015 h 714375"/>
                    <a:gd name="connsiteX41" fmla="*/ 1306830 w 1323975"/>
                    <a:gd name="connsiteY41" fmla="*/ 501015 h 714375"/>
                    <a:gd name="connsiteX42" fmla="*/ 1314450 w 1323975"/>
                    <a:gd name="connsiteY42" fmla="*/ 501967 h 714375"/>
                    <a:gd name="connsiteX43" fmla="*/ 1314450 w 1323975"/>
                    <a:gd name="connsiteY43" fmla="*/ 509588 h 714375"/>
                    <a:gd name="connsiteX44" fmla="*/ 1306830 w 1323975"/>
                    <a:gd name="connsiteY44" fmla="*/ 517207 h 714375"/>
                    <a:gd name="connsiteX45" fmla="*/ 1276350 w 1323975"/>
                    <a:gd name="connsiteY45" fmla="*/ 544830 h 714375"/>
                    <a:gd name="connsiteX46" fmla="*/ 1276350 w 1323975"/>
                    <a:gd name="connsiteY46" fmla="*/ 544830 h 714375"/>
                    <a:gd name="connsiteX47" fmla="*/ 1268730 w 1323975"/>
                    <a:gd name="connsiteY47" fmla="*/ 550545 h 714375"/>
                    <a:gd name="connsiteX48" fmla="*/ 1105853 w 1323975"/>
                    <a:gd name="connsiteY48" fmla="*/ 649605 h 714375"/>
                    <a:gd name="connsiteX49" fmla="*/ 1094423 w 1323975"/>
                    <a:gd name="connsiteY49" fmla="*/ 654368 h 714375"/>
                    <a:gd name="connsiteX50" fmla="*/ 1090613 w 1323975"/>
                    <a:gd name="connsiteY50" fmla="*/ 654368 h 714375"/>
                    <a:gd name="connsiteX51" fmla="*/ 451485 w 1323975"/>
                    <a:gd name="connsiteY51" fmla="*/ 646747 h 714375"/>
                    <a:gd name="connsiteX52" fmla="*/ 449580 w 1323975"/>
                    <a:gd name="connsiteY52" fmla="*/ 645795 h 714375"/>
                    <a:gd name="connsiteX53" fmla="*/ 446723 w 1323975"/>
                    <a:gd name="connsiteY53" fmla="*/ 642938 h 714375"/>
                    <a:gd name="connsiteX54" fmla="*/ 446723 w 1323975"/>
                    <a:gd name="connsiteY54" fmla="*/ 639127 h 714375"/>
                    <a:gd name="connsiteX55" fmla="*/ 453390 w 1323975"/>
                    <a:gd name="connsiteY55" fmla="*/ 636270 h 714375"/>
                    <a:gd name="connsiteX56" fmla="*/ 456248 w 1323975"/>
                    <a:gd name="connsiteY56" fmla="*/ 639127 h 714375"/>
                    <a:gd name="connsiteX57" fmla="*/ 456248 w 1323975"/>
                    <a:gd name="connsiteY57" fmla="*/ 642938 h 714375"/>
                    <a:gd name="connsiteX58" fmla="*/ 451485 w 1323975"/>
                    <a:gd name="connsiteY58" fmla="*/ 646747 h 714375"/>
                    <a:gd name="connsiteX59" fmla="*/ 357188 w 1323975"/>
                    <a:gd name="connsiteY59" fmla="*/ 594360 h 714375"/>
                    <a:gd name="connsiteX60" fmla="*/ 354330 w 1323975"/>
                    <a:gd name="connsiteY60" fmla="*/ 593407 h 714375"/>
                    <a:gd name="connsiteX61" fmla="*/ 352425 w 1323975"/>
                    <a:gd name="connsiteY61" fmla="*/ 586740 h 714375"/>
                    <a:gd name="connsiteX62" fmla="*/ 360045 w 1323975"/>
                    <a:gd name="connsiteY62" fmla="*/ 584835 h 714375"/>
                    <a:gd name="connsiteX63" fmla="*/ 361950 w 1323975"/>
                    <a:gd name="connsiteY63" fmla="*/ 592455 h 714375"/>
                    <a:gd name="connsiteX64" fmla="*/ 357188 w 1323975"/>
                    <a:gd name="connsiteY64" fmla="*/ 594360 h 714375"/>
                    <a:gd name="connsiteX65" fmla="*/ 337185 w 1323975"/>
                    <a:gd name="connsiteY65" fmla="*/ 581025 h 714375"/>
                    <a:gd name="connsiteX66" fmla="*/ 334328 w 1323975"/>
                    <a:gd name="connsiteY66" fmla="*/ 580072 h 714375"/>
                    <a:gd name="connsiteX67" fmla="*/ 237173 w 1323975"/>
                    <a:gd name="connsiteY67" fmla="*/ 500063 h 714375"/>
                    <a:gd name="connsiteX68" fmla="*/ 145733 w 1323975"/>
                    <a:gd name="connsiteY68" fmla="*/ 395288 h 714375"/>
                    <a:gd name="connsiteX69" fmla="*/ 144780 w 1323975"/>
                    <a:gd name="connsiteY69" fmla="*/ 391477 h 714375"/>
                    <a:gd name="connsiteX70" fmla="*/ 146685 w 1323975"/>
                    <a:gd name="connsiteY70" fmla="*/ 388620 h 714375"/>
                    <a:gd name="connsiteX71" fmla="*/ 154305 w 1323975"/>
                    <a:gd name="connsiteY71" fmla="*/ 389572 h 714375"/>
                    <a:gd name="connsiteX72" fmla="*/ 243840 w 1323975"/>
                    <a:gd name="connsiteY72" fmla="*/ 493395 h 714375"/>
                    <a:gd name="connsiteX73" fmla="*/ 340043 w 1323975"/>
                    <a:gd name="connsiteY73" fmla="*/ 572452 h 714375"/>
                    <a:gd name="connsiteX74" fmla="*/ 341948 w 1323975"/>
                    <a:gd name="connsiteY74" fmla="*/ 575310 h 714375"/>
                    <a:gd name="connsiteX75" fmla="*/ 340995 w 1323975"/>
                    <a:gd name="connsiteY75" fmla="*/ 579120 h 714375"/>
                    <a:gd name="connsiteX76" fmla="*/ 337185 w 1323975"/>
                    <a:gd name="connsiteY76" fmla="*/ 581025 h 714375"/>
                    <a:gd name="connsiteX77" fmla="*/ 1326833 w 1323975"/>
                    <a:gd name="connsiteY77" fmla="*/ 494347 h 714375"/>
                    <a:gd name="connsiteX78" fmla="*/ 1326833 w 1323975"/>
                    <a:gd name="connsiteY78" fmla="*/ 494347 h 714375"/>
                    <a:gd name="connsiteX79" fmla="*/ 1323023 w 1323975"/>
                    <a:gd name="connsiteY79" fmla="*/ 492442 h 714375"/>
                    <a:gd name="connsiteX80" fmla="*/ 1323023 w 1323975"/>
                    <a:gd name="connsiteY80" fmla="*/ 484822 h 714375"/>
                    <a:gd name="connsiteX81" fmla="*/ 1330643 w 1323975"/>
                    <a:gd name="connsiteY81" fmla="*/ 484822 h 714375"/>
                    <a:gd name="connsiteX82" fmla="*/ 1330643 w 1323975"/>
                    <a:gd name="connsiteY82" fmla="*/ 492442 h 714375"/>
                    <a:gd name="connsiteX83" fmla="*/ 1330643 w 1323975"/>
                    <a:gd name="connsiteY83" fmla="*/ 492442 h 714375"/>
                    <a:gd name="connsiteX84" fmla="*/ 1326833 w 1323975"/>
                    <a:gd name="connsiteY84" fmla="*/ 494347 h 714375"/>
                    <a:gd name="connsiteX85" fmla="*/ 81915 w 1323975"/>
                    <a:gd name="connsiteY85" fmla="*/ 284797 h 714375"/>
                    <a:gd name="connsiteX86" fmla="*/ 77153 w 1323975"/>
                    <a:gd name="connsiteY86" fmla="*/ 281940 h 714375"/>
                    <a:gd name="connsiteX87" fmla="*/ 79057 w 1323975"/>
                    <a:gd name="connsiteY87" fmla="*/ 275272 h 714375"/>
                    <a:gd name="connsiteX88" fmla="*/ 85725 w 1323975"/>
                    <a:gd name="connsiteY88" fmla="*/ 277177 h 714375"/>
                    <a:gd name="connsiteX89" fmla="*/ 83820 w 1323975"/>
                    <a:gd name="connsiteY89" fmla="*/ 283845 h 714375"/>
                    <a:gd name="connsiteX90" fmla="*/ 81915 w 1323975"/>
                    <a:gd name="connsiteY90" fmla="*/ 284797 h 714375"/>
                    <a:gd name="connsiteX91" fmla="*/ 40958 w 1323975"/>
                    <a:gd name="connsiteY91" fmla="*/ 185738 h 714375"/>
                    <a:gd name="connsiteX92" fmla="*/ 36195 w 1323975"/>
                    <a:gd name="connsiteY92" fmla="*/ 181927 h 714375"/>
                    <a:gd name="connsiteX93" fmla="*/ 36195 w 1323975"/>
                    <a:gd name="connsiteY93" fmla="*/ 178117 h 714375"/>
                    <a:gd name="connsiteX94" fmla="*/ 39053 w 1323975"/>
                    <a:gd name="connsiteY94" fmla="*/ 175260 h 714375"/>
                    <a:gd name="connsiteX95" fmla="*/ 45720 w 1323975"/>
                    <a:gd name="connsiteY95" fmla="*/ 178117 h 714375"/>
                    <a:gd name="connsiteX96" fmla="*/ 45720 w 1323975"/>
                    <a:gd name="connsiteY96" fmla="*/ 178117 h 714375"/>
                    <a:gd name="connsiteX97" fmla="*/ 45720 w 1323975"/>
                    <a:gd name="connsiteY97" fmla="*/ 181927 h 714375"/>
                    <a:gd name="connsiteX98" fmla="*/ 42863 w 1323975"/>
                    <a:gd name="connsiteY98" fmla="*/ 184785 h 714375"/>
                    <a:gd name="connsiteX99" fmla="*/ 40958 w 1323975"/>
                    <a:gd name="connsiteY99" fmla="*/ 185738 h 714375"/>
                    <a:gd name="connsiteX100" fmla="*/ 34290 w 1323975"/>
                    <a:gd name="connsiteY100" fmla="*/ 162877 h 714375"/>
                    <a:gd name="connsiteX101" fmla="*/ 29528 w 1323975"/>
                    <a:gd name="connsiteY101" fmla="*/ 159067 h 714375"/>
                    <a:gd name="connsiteX102" fmla="*/ 23813 w 1323975"/>
                    <a:gd name="connsiteY102" fmla="*/ 136207 h 714375"/>
                    <a:gd name="connsiteX103" fmla="*/ 20003 w 1323975"/>
                    <a:gd name="connsiteY103" fmla="*/ 120015 h 714375"/>
                    <a:gd name="connsiteX104" fmla="*/ 18097 w 1323975"/>
                    <a:gd name="connsiteY104" fmla="*/ 114300 h 714375"/>
                    <a:gd name="connsiteX105" fmla="*/ 10478 w 1323975"/>
                    <a:gd name="connsiteY105" fmla="*/ 80963 h 714375"/>
                    <a:gd name="connsiteX106" fmla="*/ 1905 w 1323975"/>
                    <a:gd name="connsiteY106" fmla="*/ 25717 h 714375"/>
                    <a:gd name="connsiteX107" fmla="*/ 0 w 1323975"/>
                    <a:gd name="connsiteY107" fmla="*/ 10477 h 714375"/>
                    <a:gd name="connsiteX108" fmla="*/ 0 w 1323975"/>
                    <a:gd name="connsiteY108" fmla="*/ 8572 h 714375"/>
                    <a:gd name="connsiteX109" fmla="*/ 0 w 1323975"/>
                    <a:gd name="connsiteY109" fmla="*/ 5715 h 714375"/>
                    <a:gd name="connsiteX110" fmla="*/ 0 w 1323975"/>
                    <a:gd name="connsiteY110" fmla="*/ 5715 h 714375"/>
                    <a:gd name="connsiteX111" fmla="*/ 953 w 1323975"/>
                    <a:gd name="connsiteY111" fmla="*/ 1905 h 714375"/>
                    <a:gd name="connsiteX112" fmla="*/ 4763 w 1323975"/>
                    <a:gd name="connsiteY112" fmla="*/ 0 h 714375"/>
                    <a:gd name="connsiteX113" fmla="*/ 10478 w 1323975"/>
                    <a:gd name="connsiteY113" fmla="*/ 4763 h 714375"/>
                    <a:gd name="connsiteX114" fmla="*/ 10478 w 1323975"/>
                    <a:gd name="connsiteY114" fmla="*/ 9525 h 714375"/>
                    <a:gd name="connsiteX115" fmla="*/ 12383 w 1323975"/>
                    <a:gd name="connsiteY115" fmla="*/ 23813 h 714375"/>
                    <a:gd name="connsiteX116" fmla="*/ 19050 w 1323975"/>
                    <a:gd name="connsiteY116" fmla="*/ 66675 h 714375"/>
                    <a:gd name="connsiteX117" fmla="*/ 20955 w 1323975"/>
                    <a:gd name="connsiteY117" fmla="*/ 79057 h 714375"/>
                    <a:gd name="connsiteX118" fmla="*/ 27622 w 1323975"/>
                    <a:gd name="connsiteY118" fmla="*/ 111442 h 714375"/>
                    <a:gd name="connsiteX119" fmla="*/ 31433 w 1323975"/>
                    <a:gd name="connsiteY119" fmla="*/ 124777 h 714375"/>
                    <a:gd name="connsiteX120" fmla="*/ 39053 w 1323975"/>
                    <a:gd name="connsiteY120" fmla="*/ 155257 h 714375"/>
                    <a:gd name="connsiteX121" fmla="*/ 39053 w 1323975"/>
                    <a:gd name="connsiteY121" fmla="*/ 155257 h 714375"/>
                    <a:gd name="connsiteX122" fmla="*/ 35243 w 1323975"/>
                    <a:gd name="connsiteY122" fmla="*/ 160972 h 714375"/>
                    <a:gd name="connsiteX123" fmla="*/ 34290 w 1323975"/>
                    <a:gd name="connsiteY123" fmla="*/ 16287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23975" h="714375">
                      <a:moveTo>
                        <a:pt x="779145" y="719138"/>
                      </a:moveTo>
                      <a:cubicBezTo>
                        <a:pt x="709613" y="719138"/>
                        <a:pt x="640080" y="709613"/>
                        <a:pt x="573405" y="691515"/>
                      </a:cubicBezTo>
                      <a:cubicBezTo>
                        <a:pt x="572453" y="691515"/>
                        <a:pt x="571500" y="690563"/>
                        <a:pt x="570548" y="689610"/>
                      </a:cubicBezTo>
                      <a:cubicBezTo>
                        <a:pt x="569595" y="688657"/>
                        <a:pt x="569595" y="686752"/>
                        <a:pt x="569595" y="685800"/>
                      </a:cubicBezTo>
                      <a:cubicBezTo>
                        <a:pt x="570548" y="682943"/>
                        <a:pt x="573405" y="681990"/>
                        <a:pt x="576263" y="681990"/>
                      </a:cubicBezTo>
                      <a:cubicBezTo>
                        <a:pt x="641985" y="700088"/>
                        <a:pt x="710565" y="708660"/>
                        <a:pt x="779145" y="708660"/>
                      </a:cubicBezTo>
                      <a:lnTo>
                        <a:pt x="780098" y="708660"/>
                      </a:lnTo>
                      <a:cubicBezTo>
                        <a:pt x="796290" y="708660"/>
                        <a:pt x="812483" y="707707"/>
                        <a:pt x="829628" y="706755"/>
                      </a:cubicBezTo>
                      <a:lnTo>
                        <a:pt x="830580" y="706755"/>
                      </a:lnTo>
                      <a:cubicBezTo>
                        <a:pt x="832485" y="706755"/>
                        <a:pt x="833438" y="706755"/>
                        <a:pt x="835343" y="706755"/>
                      </a:cubicBezTo>
                      <a:cubicBezTo>
                        <a:pt x="838200" y="706755"/>
                        <a:pt x="841058" y="708660"/>
                        <a:pt x="841058" y="711518"/>
                      </a:cubicBezTo>
                      <a:cubicBezTo>
                        <a:pt x="841058" y="712470"/>
                        <a:pt x="841058" y="714375"/>
                        <a:pt x="840105" y="715327"/>
                      </a:cubicBezTo>
                      <a:cubicBezTo>
                        <a:pt x="839153" y="716280"/>
                        <a:pt x="838200" y="717232"/>
                        <a:pt x="836295" y="717232"/>
                      </a:cubicBezTo>
                      <a:cubicBezTo>
                        <a:pt x="834390" y="717232"/>
                        <a:pt x="832485" y="717232"/>
                        <a:pt x="830580" y="717232"/>
                      </a:cubicBezTo>
                      <a:lnTo>
                        <a:pt x="830580" y="717232"/>
                      </a:lnTo>
                      <a:cubicBezTo>
                        <a:pt x="813435" y="718185"/>
                        <a:pt x="796290" y="719138"/>
                        <a:pt x="779145" y="719138"/>
                      </a:cubicBezTo>
                      <a:close/>
                      <a:moveTo>
                        <a:pt x="860108" y="715327"/>
                      </a:moveTo>
                      <a:cubicBezTo>
                        <a:pt x="857250" y="715327"/>
                        <a:pt x="855345" y="713422"/>
                        <a:pt x="855345" y="710565"/>
                      </a:cubicBezTo>
                      <a:cubicBezTo>
                        <a:pt x="855345" y="707707"/>
                        <a:pt x="857250" y="704850"/>
                        <a:pt x="860108" y="704850"/>
                      </a:cubicBezTo>
                      <a:lnTo>
                        <a:pt x="860108" y="704850"/>
                      </a:lnTo>
                      <a:cubicBezTo>
                        <a:pt x="862965" y="704850"/>
                        <a:pt x="864870" y="706755"/>
                        <a:pt x="865823" y="709613"/>
                      </a:cubicBezTo>
                      <a:cubicBezTo>
                        <a:pt x="864870" y="712470"/>
                        <a:pt x="862965" y="714375"/>
                        <a:pt x="860108" y="715327"/>
                      </a:cubicBezTo>
                      <a:cubicBezTo>
                        <a:pt x="860108" y="715327"/>
                        <a:pt x="860108" y="715327"/>
                        <a:pt x="860108" y="715327"/>
                      </a:cubicBezTo>
                      <a:close/>
                      <a:moveTo>
                        <a:pt x="965835" y="696277"/>
                      </a:moveTo>
                      <a:cubicBezTo>
                        <a:pt x="963930" y="696277"/>
                        <a:pt x="961073" y="694372"/>
                        <a:pt x="961073" y="692468"/>
                      </a:cubicBezTo>
                      <a:cubicBezTo>
                        <a:pt x="961073" y="691515"/>
                        <a:pt x="961073" y="689610"/>
                        <a:pt x="962025" y="688657"/>
                      </a:cubicBezTo>
                      <a:cubicBezTo>
                        <a:pt x="962978" y="687705"/>
                        <a:pt x="963930" y="686752"/>
                        <a:pt x="964883" y="686752"/>
                      </a:cubicBezTo>
                      <a:cubicBezTo>
                        <a:pt x="967740" y="685800"/>
                        <a:pt x="970598" y="687705"/>
                        <a:pt x="971550" y="690563"/>
                      </a:cubicBezTo>
                      <a:cubicBezTo>
                        <a:pt x="972503" y="693420"/>
                        <a:pt x="970598" y="696277"/>
                        <a:pt x="967740" y="696277"/>
                      </a:cubicBezTo>
                      <a:lnTo>
                        <a:pt x="967740" y="696277"/>
                      </a:lnTo>
                      <a:cubicBezTo>
                        <a:pt x="966788" y="696277"/>
                        <a:pt x="965835" y="696277"/>
                        <a:pt x="965835" y="696277"/>
                      </a:cubicBezTo>
                      <a:close/>
                      <a:moveTo>
                        <a:pt x="1090613" y="654368"/>
                      </a:moveTo>
                      <a:cubicBezTo>
                        <a:pt x="1088708" y="654368"/>
                        <a:pt x="1086803" y="653415"/>
                        <a:pt x="1085850" y="651510"/>
                      </a:cubicBezTo>
                      <a:cubicBezTo>
                        <a:pt x="1084898" y="650557"/>
                        <a:pt x="1084898" y="648652"/>
                        <a:pt x="1085850" y="647700"/>
                      </a:cubicBezTo>
                      <a:cubicBezTo>
                        <a:pt x="1086803" y="646747"/>
                        <a:pt x="1087755" y="645795"/>
                        <a:pt x="1088708" y="644843"/>
                      </a:cubicBezTo>
                      <a:cubicBezTo>
                        <a:pt x="1092518" y="642938"/>
                        <a:pt x="1096328" y="641985"/>
                        <a:pt x="1100138" y="640080"/>
                      </a:cubicBezTo>
                      <a:cubicBezTo>
                        <a:pt x="1170623" y="609600"/>
                        <a:pt x="1223010" y="570547"/>
                        <a:pt x="1261110" y="541020"/>
                      </a:cubicBezTo>
                      <a:lnTo>
                        <a:pt x="1268730" y="535305"/>
                      </a:lnTo>
                      <a:lnTo>
                        <a:pt x="1268730" y="535305"/>
                      </a:lnTo>
                      <a:cubicBezTo>
                        <a:pt x="1280160" y="524827"/>
                        <a:pt x="1290638" y="516255"/>
                        <a:pt x="1298258" y="508635"/>
                      </a:cubicBezTo>
                      <a:cubicBezTo>
                        <a:pt x="1301115" y="505777"/>
                        <a:pt x="1303973" y="503872"/>
                        <a:pt x="1306830" y="501015"/>
                      </a:cubicBezTo>
                      <a:cubicBezTo>
                        <a:pt x="1306830" y="501015"/>
                        <a:pt x="1306830" y="501015"/>
                        <a:pt x="1306830" y="501015"/>
                      </a:cubicBezTo>
                      <a:cubicBezTo>
                        <a:pt x="1308735" y="499110"/>
                        <a:pt x="1312545" y="499110"/>
                        <a:pt x="1314450" y="501967"/>
                      </a:cubicBezTo>
                      <a:cubicBezTo>
                        <a:pt x="1316355" y="503872"/>
                        <a:pt x="1316355" y="507682"/>
                        <a:pt x="1314450" y="509588"/>
                      </a:cubicBezTo>
                      <a:cubicBezTo>
                        <a:pt x="1311593" y="511492"/>
                        <a:pt x="1309688" y="514350"/>
                        <a:pt x="1306830" y="517207"/>
                      </a:cubicBezTo>
                      <a:cubicBezTo>
                        <a:pt x="1298258" y="524827"/>
                        <a:pt x="1288733" y="534352"/>
                        <a:pt x="1276350" y="544830"/>
                      </a:cubicBezTo>
                      <a:lnTo>
                        <a:pt x="1276350" y="544830"/>
                      </a:lnTo>
                      <a:cubicBezTo>
                        <a:pt x="1273493" y="546735"/>
                        <a:pt x="1271588" y="548640"/>
                        <a:pt x="1268730" y="550545"/>
                      </a:cubicBezTo>
                      <a:cubicBezTo>
                        <a:pt x="1230630" y="579120"/>
                        <a:pt x="1178243" y="619125"/>
                        <a:pt x="1105853" y="649605"/>
                      </a:cubicBezTo>
                      <a:cubicBezTo>
                        <a:pt x="1102043" y="651510"/>
                        <a:pt x="1098233" y="653415"/>
                        <a:pt x="1094423" y="654368"/>
                      </a:cubicBezTo>
                      <a:cubicBezTo>
                        <a:pt x="1091565" y="654368"/>
                        <a:pt x="1091565" y="654368"/>
                        <a:pt x="1090613" y="654368"/>
                      </a:cubicBezTo>
                      <a:close/>
                      <a:moveTo>
                        <a:pt x="451485" y="646747"/>
                      </a:moveTo>
                      <a:cubicBezTo>
                        <a:pt x="450533" y="646747"/>
                        <a:pt x="449580" y="646747"/>
                        <a:pt x="449580" y="645795"/>
                      </a:cubicBezTo>
                      <a:cubicBezTo>
                        <a:pt x="448628" y="644843"/>
                        <a:pt x="447675" y="643890"/>
                        <a:pt x="446723" y="642938"/>
                      </a:cubicBezTo>
                      <a:cubicBezTo>
                        <a:pt x="446723" y="641985"/>
                        <a:pt x="446723" y="640080"/>
                        <a:pt x="446723" y="639127"/>
                      </a:cubicBezTo>
                      <a:cubicBezTo>
                        <a:pt x="447675" y="636270"/>
                        <a:pt x="451485" y="635318"/>
                        <a:pt x="453390" y="636270"/>
                      </a:cubicBezTo>
                      <a:cubicBezTo>
                        <a:pt x="454343" y="637222"/>
                        <a:pt x="455295" y="638175"/>
                        <a:pt x="456248" y="639127"/>
                      </a:cubicBezTo>
                      <a:cubicBezTo>
                        <a:pt x="457200" y="640080"/>
                        <a:pt x="456248" y="641985"/>
                        <a:pt x="456248" y="642938"/>
                      </a:cubicBezTo>
                      <a:cubicBezTo>
                        <a:pt x="455295" y="645795"/>
                        <a:pt x="453390" y="646747"/>
                        <a:pt x="451485" y="646747"/>
                      </a:cubicBezTo>
                      <a:close/>
                      <a:moveTo>
                        <a:pt x="357188" y="594360"/>
                      </a:moveTo>
                      <a:cubicBezTo>
                        <a:pt x="356235" y="594360"/>
                        <a:pt x="355283" y="594360"/>
                        <a:pt x="354330" y="593407"/>
                      </a:cubicBezTo>
                      <a:cubicBezTo>
                        <a:pt x="352425" y="591502"/>
                        <a:pt x="351473" y="588645"/>
                        <a:pt x="352425" y="586740"/>
                      </a:cubicBezTo>
                      <a:cubicBezTo>
                        <a:pt x="354330" y="584835"/>
                        <a:pt x="357188" y="583882"/>
                        <a:pt x="360045" y="584835"/>
                      </a:cubicBezTo>
                      <a:cubicBezTo>
                        <a:pt x="361950" y="586740"/>
                        <a:pt x="362903" y="589597"/>
                        <a:pt x="361950" y="592455"/>
                      </a:cubicBezTo>
                      <a:cubicBezTo>
                        <a:pt x="360998" y="593407"/>
                        <a:pt x="359093" y="594360"/>
                        <a:pt x="357188" y="594360"/>
                      </a:cubicBezTo>
                      <a:close/>
                      <a:moveTo>
                        <a:pt x="337185" y="581025"/>
                      </a:moveTo>
                      <a:cubicBezTo>
                        <a:pt x="336233" y="581025"/>
                        <a:pt x="335280" y="581025"/>
                        <a:pt x="334328" y="580072"/>
                      </a:cubicBezTo>
                      <a:cubicBezTo>
                        <a:pt x="299085" y="556260"/>
                        <a:pt x="266700" y="528638"/>
                        <a:pt x="237173" y="500063"/>
                      </a:cubicBezTo>
                      <a:cubicBezTo>
                        <a:pt x="203835" y="468630"/>
                        <a:pt x="173355" y="433388"/>
                        <a:pt x="145733" y="395288"/>
                      </a:cubicBezTo>
                      <a:cubicBezTo>
                        <a:pt x="144780" y="394335"/>
                        <a:pt x="144780" y="392430"/>
                        <a:pt x="144780" y="391477"/>
                      </a:cubicBezTo>
                      <a:cubicBezTo>
                        <a:pt x="144780" y="390525"/>
                        <a:pt x="145733" y="388620"/>
                        <a:pt x="146685" y="388620"/>
                      </a:cubicBezTo>
                      <a:cubicBezTo>
                        <a:pt x="148590" y="386715"/>
                        <a:pt x="152400" y="387667"/>
                        <a:pt x="154305" y="389572"/>
                      </a:cubicBezTo>
                      <a:cubicBezTo>
                        <a:pt x="180975" y="426720"/>
                        <a:pt x="211455" y="461963"/>
                        <a:pt x="243840" y="493395"/>
                      </a:cubicBezTo>
                      <a:cubicBezTo>
                        <a:pt x="273368" y="521970"/>
                        <a:pt x="305753" y="548640"/>
                        <a:pt x="340043" y="572452"/>
                      </a:cubicBezTo>
                      <a:cubicBezTo>
                        <a:pt x="340995" y="573405"/>
                        <a:pt x="341948" y="574357"/>
                        <a:pt x="341948" y="575310"/>
                      </a:cubicBezTo>
                      <a:cubicBezTo>
                        <a:pt x="341948" y="576263"/>
                        <a:pt x="341948" y="578168"/>
                        <a:pt x="340995" y="579120"/>
                      </a:cubicBezTo>
                      <a:cubicBezTo>
                        <a:pt x="340043" y="580072"/>
                        <a:pt x="339090" y="581025"/>
                        <a:pt x="337185" y="581025"/>
                      </a:cubicBezTo>
                      <a:close/>
                      <a:moveTo>
                        <a:pt x="1326833" y="494347"/>
                      </a:moveTo>
                      <a:lnTo>
                        <a:pt x="1326833" y="494347"/>
                      </a:lnTo>
                      <a:cubicBezTo>
                        <a:pt x="1325880" y="494347"/>
                        <a:pt x="1323975" y="493395"/>
                        <a:pt x="1323023" y="492442"/>
                      </a:cubicBezTo>
                      <a:cubicBezTo>
                        <a:pt x="1321118" y="490538"/>
                        <a:pt x="1321118" y="486727"/>
                        <a:pt x="1323023" y="484822"/>
                      </a:cubicBezTo>
                      <a:cubicBezTo>
                        <a:pt x="1324928" y="482917"/>
                        <a:pt x="1328738" y="482917"/>
                        <a:pt x="1330643" y="484822"/>
                      </a:cubicBezTo>
                      <a:cubicBezTo>
                        <a:pt x="1332548" y="486727"/>
                        <a:pt x="1332548" y="489585"/>
                        <a:pt x="1330643" y="492442"/>
                      </a:cubicBezTo>
                      <a:cubicBezTo>
                        <a:pt x="1330643" y="492442"/>
                        <a:pt x="1330643" y="492442"/>
                        <a:pt x="1330643" y="492442"/>
                      </a:cubicBezTo>
                      <a:cubicBezTo>
                        <a:pt x="1329690" y="493395"/>
                        <a:pt x="1328738" y="494347"/>
                        <a:pt x="1326833" y="494347"/>
                      </a:cubicBezTo>
                      <a:close/>
                      <a:moveTo>
                        <a:pt x="81915" y="284797"/>
                      </a:moveTo>
                      <a:cubicBezTo>
                        <a:pt x="80010" y="284797"/>
                        <a:pt x="78105" y="283845"/>
                        <a:pt x="77153" y="281940"/>
                      </a:cubicBezTo>
                      <a:cubicBezTo>
                        <a:pt x="76200" y="279082"/>
                        <a:pt x="77153" y="276225"/>
                        <a:pt x="79057" y="275272"/>
                      </a:cubicBezTo>
                      <a:cubicBezTo>
                        <a:pt x="81915" y="274320"/>
                        <a:pt x="84773" y="275272"/>
                        <a:pt x="85725" y="277177"/>
                      </a:cubicBezTo>
                      <a:cubicBezTo>
                        <a:pt x="86678" y="280035"/>
                        <a:pt x="85725" y="282892"/>
                        <a:pt x="83820" y="283845"/>
                      </a:cubicBezTo>
                      <a:cubicBezTo>
                        <a:pt x="83820" y="284797"/>
                        <a:pt x="82868" y="284797"/>
                        <a:pt x="81915" y="284797"/>
                      </a:cubicBezTo>
                      <a:close/>
                      <a:moveTo>
                        <a:pt x="40958" y="185738"/>
                      </a:moveTo>
                      <a:cubicBezTo>
                        <a:pt x="39053" y="185738"/>
                        <a:pt x="37147" y="184785"/>
                        <a:pt x="36195" y="181927"/>
                      </a:cubicBezTo>
                      <a:cubicBezTo>
                        <a:pt x="35243" y="180975"/>
                        <a:pt x="36195" y="179070"/>
                        <a:pt x="36195" y="178117"/>
                      </a:cubicBezTo>
                      <a:cubicBezTo>
                        <a:pt x="37147" y="177165"/>
                        <a:pt x="38100" y="176213"/>
                        <a:pt x="39053" y="175260"/>
                      </a:cubicBezTo>
                      <a:cubicBezTo>
                        <a:pt x="41910" y="174307"/>
                        <a:pt x="44768" y="176213"/>
                        <a:pt x="45720" y="178117"/>
                      </a:cubicBezTo>
                      <a:cubicBezTo>
                        <a:pt x="45720" y="178117"/>
                        <a:pt x="45720" y="178117"/>
                        <a:pt x="45720" y="178117"/>
                      </a:cubicBezTo>
                      <a:cubicBezTo>
                        <a:pt x="45720" y="179070"/>
                        <a:pt x="45720" y="180975"/>
                        <a:pt x="45720" y="181927"/>
                      </a:cubicBezTo>
                      <a:cubicBezTo>
                        <a:pt x="44768" y="182880"/>
                        <a:pt x="43815" y="183832"/>
                        <a:pt x="42863" y="184785"/>
                      </a:cubicBezTo>
                      <a:cubicBezTo>
                        <a:pt x="41910" y="185738"/>
                        <a:pt x="41910" y="185738"/>
                        <a:pt x="40958" y="185738"/>
                      </a:cubicBezTo>
                      <a:close/>
                      <a:moveTo>
                        <a:pt x="34290" y="162877"/>
                      </a:moveTo>
                      <a:cubicBezTo>
                        <a:pt x="31433" y="162877"/>
                        <a:pt x="29528" y="160972"/>
                        <a:pt x="29528" y="159067"/>
                      </a:cubicBezTo>
                      <a:cubicBezTo>
                        <a:pt x="27622" y="151447"/>
                        <a:pt x="25717" y="143827"/>
                        <a:pt x="23813" y="136207"/>
                      </a:cubicBezTo>
                      <a:lnTo>
                        <a:pt x="20003" y="120015"/>
                      </a:lnTo>
                      <a:cubicBezTo>
                        <a:pt x="19050" y="118110"/>
                        <a:pt x="19050" y="116205"/>
                        <a:pt x="18097" y="114300"/>
                      </a:cubicBezTo>
                      <a:cubicBezTo>
                        <a:pt x="15240" y="102870"/>
                        <a:pt x="12383" y="91440"/>
                        <a:pt x="10478" y="80963"/>
                      </a:cubicBezTo>
                      <a:lnTo>
                        <a:pt x="1905" y="25717"/>
                      </a:lnTo>
                      <a:cubicBezTo>
                        <a:pt x="953" y="18097"/>
                        <a:pt x="0" y="13335"/>
                        <a:pt x="0" y="10477"/>
                      </a:cubicBezTo>
                      <a:lnTo>
                        <a:pt x="0" y="8572"/>
                      </a:lnTo>
                      <a:cubicBezTo>
                        <a:pt x="0" y="6667"/>
                        <a:pt x="0" y="5715"/>
                        <a:pt x="0" y="5715"/>
                      </a:cubicBezTo>
                      <a:lnTo>
                        <a:pt x="0" y="5715"/>
                      </a:lnTo>
                      <a:cubicBezTo>
                        <a:pt x="0" y="4763"/>
                        <a:pt x="0" y="2857"/>
                        <a:pt x="953" y="1905"/>
                      </a:cubicBezTo>
                      <a:cubicBezTo>
                        <a:pt x="1905" y="952"/>
                        <a:pt x="2858" y="0"/>
                        <a:pt x="4763" y="0"/>
                      </a:cubicBezTo>
                      <a:cubicBezTo>
                        <a:pt x="7620" y="0"/>
                        <a:pt x="9525" y="1905"/>
                        <a:pt x="10478" y="4763"/>
                      </a:cubicBezTo>
                      <a:cubicBezTo>
                        <a:pt x="10478" y="4763"/>
                        <a:pt x="10478" y="6667"/>
                        <a:pt x="10478" y="9525"/>
                      </a:cubicBezTo>
                      <a:cubicBezTo>
                        <a:pt x="10478" y="12382"/>
                        <a:pt x="10478" y="17145"/>
                        <a:pt x="12383" y="23813"/>
                      </a:cubicBezTo>
                      <a:cubicBezTo>
                        <a:pt x="14288" y="34290"/>
                        <a:pt x="16192" y="48577"/>
                        <a:pt x="19050" y="66675"/>
                      </a:cubicBezTo>
                      <a:lnTo>
                        <a:pt x="20955" y="79057"/>
                      </a:lnTo>
                      <a:cubicBezTo>
                        <a:pt x="21908" y="88582"/>
                        <a:pt x="24765" y="100013"/>
                        <a:pt x="27622" y="111442"/>
                      </a:cubicBezTo>
                      <a:lnTo>
                        <a:pt x="31433" y="124777"/>
                      </a:lnTo>
                      <a:cubicBezTo>
                        <a:pt x="34290" y="134302"/>
                        <a:pt x="36195" y="144780"/>
                        <a:pt x="39053" y="155257"/>
                      </a:cubicBezTo>
                      <a:cubicBezTo>
                        <a:pt x="39053" y="155257"/>
                        <a:pt x="39053" y="155257"/>
                        <a:pt x="39053" y="155257"/>
                      </a:cubicBezTo>
                      <a:cubicBezTo>
                        <a:pt x="40005" y="158115"/>
                        <a:pt x="38100" y="160972"/>
                        <a:pt x="35243" y="160972"/>
                      </a:cubicBezTo>
                      <a:cubicBezTo>
                        <a:pt x="35243" y="162877"/>
                        <a:pt x="34290" y="162877"/>
                        <a:pt x="34290" y="1628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CFDDA5C5-3D2A-4764-913A-66B40BBFE6F6}"/>
                    </a:ext>
                  </a:extLst>
                </p:cNvPr>
                <p:cNvSpPr/>
                <p:nvPr/>
              </p:nvSpPr>
              <p:spPr>
                <a:xfrm>
                  <a:off x="2932561" y="2947511"/>
                  <a:ext cx="190500" cy="476250"/>
                </a:xfrm>
                <a:custGeom>
                  <a:avLst/>
                  <a:gdLst>
                    <a:gd name="connsiteX0" fmla="*/ 4949 w 190500"/>
                    <a:gd name="connsiteY0" fmla="*/ 481489 h 476250"/>
                    <a:gd name="connsiteX1" fmla="*/ 4949 w 190500"/>
                    <a:gd name="connsiteY1" fmla="*/ 481489 h 476250"/>
                    <a:gd name="connsiteX2" fmla="*/ 187 w 190500"/>
                    <a:gd name="connsiteY2" fmla="*/ 475774 h 476250"/>
                    <a:gd name="connsiteX3" fmla="*/ 187 w 190500"/>
                    <a:gd name="connsiteY3" fmla="*/ 475774 h 476250"/>
                    <a:gd name="connsiteX4" fmla="*/ 187 w 190500"/>
                    <a:gd name="connsiteY4" fmla="*/ 473869 h 476250"/>
                    <a:gd name="connsiteX5" fmla="*/ 1139 w 190500"/>
                    <a:gd name="connsiteY5" fmla="*/ 453866 h 476250"/>
                    <a:gd name="connsiteX6" fmla="*/ 1139 w 190500"/>
                    <a:gd name="connsiteY6" fmla="*/ 446246 h 476250"/>
                    <a:gd name="connsiteX7" fmla="*/ 2092 w 190500"/>
                    <a:gd name="connsiteY7" fmla="*/ 428149 h 476250"/>
                    <a:gd name="connsiteX8" fmla="*/ 2092 w 190500"/>
                    <a:gd name="connsiteY8" fmla="*/ 428149 h 476250"/>
                    <a:gd name="connsiteX9" fmla="*/ 6854 w 190500"/>
                    <a:gd name="connsiteY9" fmla="*/ 395764 h 476250"/>
                    <a:gd name="connsiteX10" fmla="*/ 9712 w 190500"/>
                    <a:gd name="connsiteY10" fmla="*/ 375761 h 476250"/>
                    <a:gd name="connsiteX11" fmla="*/ 12569 w 190500"/>
                    <a:gd name="connsiteY11" fmla="*/ 356711 h 476250"/>
                    <a:gd name="connsiteX12" fmla="*/ 19237 w 190500"/>
                    <a:gd name="connsiteY12" fmla="*/ 329089 h 476250"/>
                    <a:gd name="connsiteX13" fmla="*/ 23047 w 190500"/>
                    <a:gd name="connsiteY13" fmla="*/ 313849 h 476250"/>
                    <a:gd name="connsiteX14" fmla="*/ 28762 w 190500"/>
                    <a:gd name="connsiteY14" fmla="*/ 290989 h 476250"/>
                    <a:gd name="connsiteX15" fmla="*/ 28762 w 190500"/>
                    <a:gd name="connsiteY15" fmla="*/ 290036 h 476250"/>
                    <a:gd name="connsiteX16" fmla="*/ 35429 w 190500"/>
                    <a:gd name="connsiteY16" fmla="*/ 268129 h 476250"/>
                    <a:gd name="connsiteX17" fmla="*/ 51622 w 190500"/>
                    <a:gd name="connsiteY17" fmla="*/ 223361 h 476250"/>
                    <a:gd name="connsiteX18" fmla="*/ 53527 w 190500"/>
                    <a:gd name="connsiteY18" fmla="*/ 218599 h 476250"/>
                    <a:gd name="connsiteX19" fmla="*/ 60194 w 190500"/>
                    <a:gd name="connsiteY19" fmla="*/ 215741 h 476250"/>
                    <a:gd name="connsiteX20" fmla="*/ 63052 w 190500"/>
                    <a:gd name="connsiteY20" fmla="*/ 222409 h 476250"/>
                    <a:gd name="connsiteX21" fmla="*/ 61147 w 190500"/>
                    <a:gd name="connsiteY21" fmla="*/ 226219 h 476250"/>
                    <a:gd name="connsiteX22" fmla="*/ 60194 w 190500"/>
                    <a:gd name="connsiteY22" fmla="*/ 229076 h 476250"/>
                    <a:gd name="connsiteX23" fmla="*/ 44002 w 190500"/>
                    <a:gd name="connsiteY23" fmla="*/ 271939 h 476250"/>
                    <a:gd name="connsiteX24" fmla="*/ 37334 w 190500"/>
                    <a:gd name="connsiteY24" fmla="*/ 293846 h 476250"/>
                    <a:gd name="connsiteX25" fmla="*/ 37334 w 190500"/>
                    <a:gd name="connsiteY25" fmla="*/ 293846 h 476250"/>
                    <a:gd name="connsiteX26" fmla="*/ 34477 w 190500"/>
                    <a:gd name="connsiteY26" fmla="*/ 306229 h 476250"/>
                    <a:gd name="connsiteX27" fmla="*/ 31619 w 190500"/>
                    <a:gd name="connsiteY27" fmla="*/ 316706 h 476250"/>
                    <a:gd name="connsiteX28" fmla="*/ 27809 w 190500"/>
                    <a:gd name="connsiteY28" fmla="*/ 332899 h 476250"/>
                    <a:gd name="connsiteX29" fmla="*/ 21142 w 190500"/>
                    <a:gd name="connsiteY29" fmla="*/ 358616 h 476250"/>
                    <a:gd name="connsiteX30" fmla="*/ 15427 w 190500"/>
                    <a:gd name="connsiteY30" fmla="*/ 399574 h 476250"/>
                    <a:gd name="connsiteX31" fmla="*/ 10664 w 190500"/>
                    <a:gd name="connsiteY31" fmla="*/ 430054 h 476250"/>
                    <a:gd name="connsiteX32" fmla="*/ 9712 w 190500"/>
                    <a:gd name="connsiteY32" fmla="*/ 447199 h 476250"/>
                    <a:gd name="connsiteX33" fmla="*/ 9712 w 190500"/>
                    <a:gd name="connsiteY33" fmla="*/ 455771 h 476250"/>
                    <a:gd name="connsiteX34" fmla="*/ 8759 w 190500"/>
                    <a:gd name="connsiteY34" fmla="*/ 477679 h 476250"/>
                    <a:gd name="connsiteX35" fmla="*/ 4949 w 190500"/>
                    <a:gd name="connsiteY35" fmla="*/ 481489 h 476250"/>
                    <a:gd name="connsiteX36" fmla="*/ 119249 w 190500"/>
                    <a:gd name="connsiteY36" fmla="*/ 108109 h 476250"/>
                    <a:gd name="connsiteX37" fmla="*/ 116392 w 190500"/>
                    <a:gd name="connsiteY37" fmla="*/ 107156 h 476250"/>
                    <a:gd name="connsiteX38" fmla="*/ 114487 w 190500"/>
                    <a:gd name="connsiteY38" fmla="*/ 104299 h 476250"/>
                    <a:gd name="connsiteX39" fmla="*/ 115439 w 190500"/>
                    <a:gd name="connsiteY39" fmla="*/ 100489 h 476250"/>
                    <a:gd name="connsiteX40" fmla="*/ 123059 w 190500"/>
                    <a:gd name="connsiteY40" fmla="*/ 98584 h 476250"/>
                    <a:gd name="connsiteX41" fmla="*/ 124964 w 190500"/>
                    <a:gd name="connsiteY41" fmla="*/ 101441 h 476250"/>
                    <a:gd name="connsiteX42" fmla="*/ 124012 w 190500"/>
                    <a:gd name="connsiteY42" fmla="*/ 105251 h 476250"/>
                    <a:gd name="connsiteX43" fmla="*/ 119249 w 190500"/>
                    <a:gd name="connsiteY43" fmla="*/ 108109 h 476250"/>
                    <a:gd name="connsiteX44" fmla="*/ 181162 w 190500"/>
                    <a:gd name="connsiteY44" fmla="*/ 20479 h 476250"/>
                    <a:gd name="connsiteX45" fmla="*/ 177352 w 190500"/>
                    <a:gd name="connsiteY45" fmla="*/ 19526 h 476250"/>
                    <a:gd name="connsiteX46" fmla="*/ 176399 w 190500"/>
                    <a:gd name="connsiteY46" fmla="*/ 11906 h 476250"/>
                    <a:gd name="connsiteX47" fmla="*/ 180209 w 190500"/>
                    <a:gd name="connsiteY47" fmla="*/ 7144 h 476250"/>
                    <a:gd name="connsiteX48" fmla="*/ 182114 w 190500"/>
                    <a:gd name="connsiteY48" fmla="*/ 5239 h 476250"/>
                    <a:gd name="connsiteX49" fmla="*/ 185924 w 190500"/>
                    <a:gd name="connsiteY49" fmla="*/ 1429 h 476250"/>
                    <a:gd name="connsiteX50" fmla="*/ 193544 w 190500"/>
                    <a:gd name="connsiteY50" fmla="*/ 1429 h 476250"/>
                    <a:gd name="connsiteX51" fmla="*/ 193544 w 190500"/>
                    <a:gd name="connsiteY51" fmla="*/ 9049 h 476250"/>
                    <a:gd name="connsiteX52" fmla="*/ 189734 w 190500"/>
                    <a:gd name="connsiteY52" fmla="*/ 12859 h 476250"/>
                    <a:gd name="connsiteX53" fmla="*/ 187829 w 190500"/>
                    <a:gd name="connsiteY53" fmla="*/ 14764 h 476250"/>
                    <a:gd name="connsiteX54" fmla="*/ 184019 w 190500"/>
                    <a:gd name="connsiteY54" fmla="*/ 19526 h 476250"/>
                    <a:gd name="connsiteX55" fmla="*/ 181162 w 190500"/>
                    <a:gd name="connsiteY55" fmla="*/ 2047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0500" h="476250">
                      <a:moveTo>
                        <a:pt x="4949" y="481489"/>
                      </a:moveTo>
                      <a:cubicBezTo>
                        <a:pt x="3997" y="481489"/>
                        <a:pt x="3997" y="481489"/>
                        <a:pt x="4949" y="481489"/>
                      </a:cubicBezTo>
                      <a:cubicBezTo>
                        <a:pt x="2092" y="481489"/>
                        <a:pt x="-766" y="478631"/>
                        <a:pt x="187" y="475774"/>
                      </a:cubicBezTo>
                      <a:lnTo>
                        <a:pt x="187" y="475774"/>
                      </a:lnTo>
                      <a:cubicBezTo>
                        <a:pt x="187" y="475774"/>
                        <a:pt x="187" y="474821"/>
                        <a:pt x="187" y="473869"/>
                      </a:cubicBezTo>
                      <a:lnTo>
                        <a:pt x="1139" y="453866"/>
                      </a:lnTo>
                      <a:cubicBezTo>
                        <a:pt x="1139" y="451009"/>
                        <a:pt x="1139" y="449104"/>
                        <a:pt x="1139" y="446246"/>
                      </a:cubicBezTo>
                      <a:cubicBezTo>
                        <a:pt x="1139" y="440531"/>
                        <a:pt x="1139" y="434816"/>
                        <a:pt x="2092" y="428149"/>
                      </a:cubicBezTo>
                      <a:lnTo>
                        <a:pt x="2092" y="428149"/>
                      </a:lnTo>
                      <a:cubicBezTo>
                        <a:pt x="3997" y="418624"/>
                        <a:pt x="4949" y="407194"/>
                        <a:pt x="6854" y="395764"/>
                      </a:cubicBezTo>
                      <a:cubicBezTo>
                        <a:pt x="7807" y="389096"/>
                        <a:pt x="8759" y="382429"/>
                        <a:pt x="9712" y="375761"/>
                      </a:cubicBezTo>
                      <a:lnTo>
                        <a:pt x="12569" y="356711"/>
                      </a:lnTo>
                      <a:cubicBezTo>
                        <a:pt x="14474" y="347186"/>
                        <a:pt x="16379" y="338614"/>
                        <a:pt x="19237" y="329089"/>
                      </a:cubicBezTo>
                      <a:cubicBezTo>
                        <a:pt x="20189" y="324326"/>
                        <a:pt x="22094" y="318611"/>
                        <a:pt x="23047" y="313849"/>
                      </a:cubicBezTo>
                      <a:cubicBezTo>
                        <a:pt x="24952" y="306229"/>
                        <a:pt x="26857" y="298609"/>
                        <a:pt x="28762" y="290989"/>
                      </a:cubicBezTo>
                      <a:lnTo>
                        <a:pt x="28762" y="290036"/>
                      </a:lnTo>
                      <a:cubicBezTo>
                        <a:pt x="30667" y="282416"/>
                        <a:pt x="32572" y="274796"/>
                        <a:pt x="35429" y="268129"/>
                      </a:cubicBezTo>
                      <a:lnTo>
                        <a:pt x="51622" y="223361"/>
                      </a:lnTo>
                      <a:cubicBezTo>
                        <a:pt x="51622" y="221456"/>
                        <a:pt x="52574" y="220504"/>
                        <a:pt x="53527" y="218599"/>
                      </a:cubicBezTo>
                      <a:cubicBezTo>
                        <a:pt x="54479" y="215741"/>
                        <a:pt x="57337" y="214789"/>
                        <a:pt x="60194" y="215741"/>
                      </a:cubicBezTo>
                      <a:cubicBezTo>
                        <a:pt x="63052" y="216694"/>
                        <a:pt x="64004" y="219551"/>
                        <a:pt x="63052" y="222409"/>
                      </a:cubicBezTo>
                      <a:cubicBezTo>
                        <a:pt x="62099" y="223361"/>
                        <a:pt x="62099" y="225266"/>
                        <a:pt x="61147" y="226219"/>
                      </a:cubicBezTo>
                      <a:lnTo>
                        <a:pt x="60194" y="229076"/>
                      </a:lnTo>
                      <a:cubicBezTo>
                        <a:pt x="55432" y="243364"/>
                        <a:pt x="49717" y="257651"/>
                        <a:pt x="44002" y="271939"/>
                      </a:cubicBezTo>
                      <a:cubicBezTo>
                        <a:pt x="41144" y="278606"/>
                        <a:pt x="39239" y="286226"/>
                        <a:pt x="37334" y="293846"/>
                      </a:cubicBezTo>
                      <a:lnTo>
                        <a:pt x="37334" y="293846"/>
                      </a:lnTo>
                      <a:cubicBezTo>
                        <a:pt x="36382" y="297656"/>
                        <a:pt x="35429" y="301466"/>
                        <a:pt x="34477" y="306229"/>
                      </a:cubicBezTo>
                      <a:lnTo>
                        <a:pt x="31619" y="316706"/>
                      </a:lnTo>
                      <a:cubicBezTo>
                        <a:pt x="30667" y="322421"/>
                        <a:pt x="28762" y="327184"/>
                        <a:pt x="27809" y="332899"/>
                      </a:cubicBezTo>
                      <a:cubicBezTo>
                        <a:pt x="25904" y="342424"/>
                        <a:pt x="23047" y="350996"/>
                        <a:pt x="21142" y="358616"/>
                      </a:cubicBezTo>
                      <a:lnTo>
                        <a:pt x="15427" y="399574"/>
                      </a:lnTo>
                      <a:cubicBezTo>
                        <a:pt x="13522" y="411004"/>
                        <a:pt x="12569" y="421481"/>
                        <a:pt x="10664" y="430054"/>
                      </a:cubicBezTo>
                      <a:cubicBezTo>
                        <a:pt x="9712" y="435769"/>
                        <a:pt x="9712" y="441484"/>
                        <a:pt x="9712" y="447199"/>
                      </a:cubicBezTo>
                      <a:cubicBezTo>
                        <a:pt x="9712" y="450056"/>
                        <a:pt x="9712" y="452914"/>
                        <a:pt x="9712" y="455771"/>
                      </a:cubicBezTo>
                      <a:cubicBezTo>
                        <a:pt x="8759" y="470059"/>
                        <a:pt x="8759" y="477679"/>
                        <a:pt x="8759" y="477679"/>
                      </a:cubicBezTo>
                      <a:cubicBezTo>
                        <a:pt x="9712" y="479584"/>
                        <a:pt x="6854" y="481489"/>
                        <a:pt x="4949" y="481489"/>
                      </a:cubicBezTo>
                      <a:close/>
                      <a:moveTo>
                        <a:pt x="119249" y="108109"/>
                      </a:moveTo>
                      <a:cubicBezTo>
                        <a:pt x="118297" y="108109"/>
                        <a:pt x="117344" y="108109"/>
                        <a:pt x="116392" y="107156"/>
                      </a:cubicBezTo>
                      <a:cubicBezTo>
                        <a:pt x="115439" y="106204"/>
                        <a:pt x="114487" y="105251"/>
                        <a:pt x="114487" y="104299"/>
                      </a:cubicBezTo>
                      <a:cubicBezTo>
                        <a:pt x="114487" y="103346"/>
                        <a:pt x="114487" y="101441"/>
                        <a:pt x="115439" y="100489"/>
                      </a:cubicBezTo>
                      <a:cubicBezTo>
                        <a:pt x="117344" y="98584"/>
                        <a:pt x="120202" y="97631"/>
                        <a:pt x="123059" y="98584"/>
                      </a:cubicBezTo>
                      <a:cubicBezTo>
                        <a:pt x="124012" y="99536"/>
                        <a:pt x="124964" y="100489"/>
                        <a:pt x="124964" y="101441"/>
                      </a:cubicBezTo>
                      <a:cubicBezTo>
                        <a:pt x="124964" y="102394"/>
                        <a:pt x="124964" y="104299"/>
                        <a:pt x="124012" y="105251"/>
                      </a:cubicBezTo>
                      <a:cubicBezTo>
                        <a:pt x="122107" y="107156"/>
                        <a:pt x="120202" y="108109"/>
                        <a:pt x="119249" y="108109"/>
                      </a:cubicBezTo>
                      <a:close/>
                      <a:moveTo>
                        <a:pt x="181162" y="20479"/>
                      </a:moveTo>
                      <a:cubicBezTo>
                        <a:pt x="180209" y="20479"/>
                        <a:pt x="178304" y="20479"/>
                        <a:pt x="177352" y="19526"/>
                      </a:cubicBezTo>
                      <a:cubicBezTo>
                        <a:pt x="175447" y="17621"/>
                        <a:pt x="175447" y="14764"/>
                        <a:pt x="176399" y="11906"/>
                      </a:cubicBezTo>
                      <a:cubicBezTo>
                        <a:pt x="178304" y="10001"/>
                        <a:pt x="179257" y="9049"/>
                        <a:pt x="180209" y="7144"/>
                      </a:cubicBezTo>
                      <a:cubicBezTo>
                        <a:pt x="181162" y="6191"/>
                        <a:pt x="182114" y="5239"/>
                        <a:pt x="182114" y="5239"/>
                      </a:cubicBezTo>
                      <a:lnTo>
                        <a:pt x="185924" y="1429"/>
                      </a:lnTo>
                      <a:cubicBezTo>
                        <a:pt x="187829" y="-476"/>
                        <a:pt x="191639" y="-476"/>
                        <a:pt x="193544" y="1429"/>
                      </a:cubicBezTo>
                      <a:cubicBezTo>
                        <a:pt x="195449" y="3334"/>
                        <a:pt x="195449" y="6191"/>
                        <a:pt x="193544" y="9049"/>
                      </a:cubicBezTo>
                      <a:lnTo>
                        <a:pt x="189734" y="12859"/>
                      </a:lnTo>
                      <a:cubicBezTo>
                        <a:pt x="188782" y="13811"/>
                        <a:pt x="188782" y="14764"/>
                        <a:pt x="187829" y="14764"/>
                      </a:cubicBezTo>
                      <a:cubicBezTo>
                        <a:pt x="186877" y="15716"/>
                        <a:pt x="184972" y="17621"/>
                        <a:pt x="184019" y="19526"/>
                      </a:cubicBezTo>
                      <a:cubicBezTo>
                        <a:pt x="184019" y="19526"/>
                        <a:pt x="182114" y="20479"/>
                        <a:pt x="181162" y="204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D492A686-1DF7-4640-A981-813218ED33F4}"/>
                    </a:ext>
                  </a:extLst>
                </p:cNvPr>
                <p:cNvSpPr/>
                <p:nvPr/>
              </p:nvSpPr>
              <p:spPr>
                <a:xfrm>
                  <a:off x="3160395" y="2674811"/>
                  <a:ext cx="1333500" cy="714375"/>
                </a:xfrm>
                <a:custGeom>
                  <a:avLst/>
                  <a:gdLst>
                    <a:gd name="connsiteX0" fmla="*/ 1326833 w 1333500"/>
                    <a:gd name="connsiteY0" fmla="*/ 719899 h 714375"/>
                    <a:gd name="connsiteX1" fmla="*/ 1322070 w 1333500"/>
                    <a:gd name="connsiteY1" fmla="*/ 715137 h 714375"/>
                    <a:gd name="connsiteX2" fmla="*/ 1322070 w 1333500"/>
                    <a:gd name="connsiteY2" fmla="*/ 709422 h 714375"/>
                    <a:gd name="connsiteX3" fmla="*/ 1320165 w 1333500"/>
                    <a:gd name="connsiteY3" fmla="*/ 695135 h 714375"/>
                    <a:gd name="connsiteX4" fmla="*/ 1311593 w 1333500"/>
                    <a:gd name="connsiteY4" fmla="*/ 639890 h 714375"/>
                    <a:gd name="connsiteX5" fmla="*/ 1304925 w 1333500"/>
                    <a:gd name="connsiteY5" fmla="*/ 607505 h 714375"/>
                    <a:gd name="connsiteX6" fmla="*/ 1303020 w 1333500"/>
                    <a:gd name="connsiteY6" fmla="*/ 601790 h 714375"/>
                    <a:gd name="connsiteX7" fmla="*/ 1293495 w 1333500"/>
                    <a:gd name="connsiteY7" fmla="*/ 562737 h 714375"/>
                    <a:gd name="connsiteX8" fmla="*/ 1294448 w 1333500"/>
                    <a:gd name="connsiteY8" fmla="*/ 558927 h 714375"/>
                    <a:gd name="connsiteX9" fmla="*/ 1297305 w 1333500"/>
                    <a:gd name="connsiteY9" fmla="*/ 556069 h 714375"/>
                    <a:gd name="connsiteX10" fmla="*/ 1303973 w 1333500"/>
                    <a:gd name="connsiteY10" fmla="*/ 559880 h 714375"/>
                    <a:gd name="connsiteX11" fmla="*/ 1304925 w 1333500"/>
                    <a:gd name="connsiteY11" fmla="*/ 562737 h 714375"/>
                    <a:gd name="connsiteX12" fmla="*/ 1314450 w 1333500"/>
                    <a:gd name="connsiteY12" fmla="*/ 598932 h 714375"/>
                    <a:gd name="connsiteX13" fmla="*/ 1316355 w 1333500"/>
                    <a:gd name="connsiteY13" fmla="*/ 605599 h 714375"/>
                    <a:gd name="connsiteX14" fmla="*/ 1323023 w 1333500"/>
                    <a:gd name="connsiteY14" fmla="*/ 637985 h 714375"/>
                    <a:gd name="connsiteX15" fmla="*/ 1331595 w 1333500"/>
                    <a:gd name="connsiteY15" fmla="*/ 693230 h 714375"/>
                    <a:gd name="connsiteX16" fmla="*/ 1333500 w 1333500"/>
                    <a:gd name="connsiteY16" fmla="*/ 708469 h 714375"/>
                    <a:gd name="connsiteX17" fmla="*/ 1333500 w 1333500"/>
                    <a:gd name="connsiteY17" fmla="*/ 710374 h 714375"/>
                    <a:gd name="connsiteX18" fmla="*/ 1333500 w 1333500"/>
                    <a:gd name="connsiteY18" fmla="*/ 713232 h 714375"/>
                    <a:gd name="connsiteX19" fmla="*/ 1333500 w 1333500"/>
                    <a:gd name="connsiteY19" fmla="*/ 713232 h 714375"/>
                    <a:gd name="connsiteX20" fmla="*/ 1326833 w 1333500"/>
                    <a:gd name="connsiteY20" fmla="*/ 719899 h 714375"/>
                    <a:gd name="connsiteX21" fmla="*/ 1326833 w 1333500"/>
                    <a:gd name="connsiteY21" fmla="*/ 719899 h 714375"/>
                    <a:gd name="connsiteX22" fmla="*/ 1291590 w 1333500"/>
                    <a:gd name="connsiteY22" fmla="*/ 544640 h 714375"/>
                    <a:gd name="connsiteX23" fmla="*/ 1286828 w 1333500"/>
                    <a:gd name="connsiteY23" fmla="*/ 540830 h 714375"/>
                    <a:gd name="connsiteX24" fmla="*/ 1286828 w 1333500"/>
                    <a:gd name="connsiteY24" fmla="*/ 537019 h 714375"/>
                    <a:gd name="connsiteX25" fmla="*/ 1289685 w 1333500"/>
                    <a:gd name="connsiteY25" fmla="*/ 534162 h 714375"/>
                    <a:gd name="connsiteX26" fmla="*/ 1296353 w 1333500"/>
                    <a:gd name="connsiteY26" fmla="*/ 537019 h 714375"/>
                    <a:gd name="connsiteX27" fmla="*/ 1293495 w 1333500"/>
                    <a:gd name="connsiteY27" fmla="*/ 543687 h 714375"/>
                    <a:gd name="connsiteX28" fmla="*/ 1291590 w 1333500"/>
                    <a:gd name="connsiteY28" fmla="*/ 544640 h 714375"/>
                    <a:gd name="connsiteX29" fmla="*/ 1249680 w 1333500"/>
                    <a:gd name="connsiteY29" fmla="*/ 444627 h 714375"/>
                    <a:gd name="connsiteX30" fmla="*/ 1244918 w 1333500"/>
                    <a:gd name="connsiteY30" fmla="*/ 441769 h 714375"/>
                    <a:gd name="connsiteX31" fmla="*/ 1244918 w 1333500"/>
                    <a:gd name="connsiteY31" fmla="*/ 437960 h 714375"/>
                    <a:gd name="connsiteX32" fmla="*/ 1247775 w 1333500"/>
                    <a:gd name="connsiteY32" fmla="*/ 435102 h 714375"/>
                    <a:gd name="connsiteX33" fmla="*/ 1254443 w 1333500"/>
                    <a:gd name="connsiteY33" fmla="*/ 437007 h 714375"/>
                    <a:gd name="connsiteX34" fmla="*/ 1254443 w 1333500"/>
                    <a:gd name="connsiteY34" fmla="*/ 440817 h 714375"/>
                    <a:gd name="connsiteX35" fmla="*/ 1251585 w 1333500"/>
                    <a:gd name="connsiteY35" fmla="*/ 443675 h 714375"/>
                    <a:gd name="connsiteX36" fmla="*/ 1249680 w 1333500"/>
                    <a:gd name="connsiteY36" fmla="*/ 444627 h 714375"/>
                    <a:gd name="connsiteX37" fmla="*/ 1182053 w 1333500"/>
                    <a:gd name="connsiteY37" fmla="*/ 332232 h 714375"/>
                    <a:gd name="connsiteX38" fmla="*/ 1178243 w 1333500"/>
                    <a:gd name="connsiteY38" fmla="*/ 330327 h 714375"/>
                    <a:gd name="connsiteX39" fmla="*/ 1088708 w 1333500"/>
                    <a:gd name="connsiteY39" fmla="*/ 226504 h 714375"/>
                    <a:gd name="connsiteX40" fmla="*/ 992505 w 1333500"/>
                    <a:gd name="connsiteY40" fmla="*/ 147447 h 714375"/>
                    <a:gd name="connsiteX41" fmla="*/ 991552 w 1333500"/>
                    <a:gd name="connsiteY41" fmla="*/ 139827 h 714375"/>
                    <a:gd name="connsiteX42" fmla="*/ 999173 w 1333500"/>
                    <a:gd name="connsiteY42" fmla="*/ 138875 h 714375"/>
                    <a:gd name="connsiteX43" fmla="*/ 1096328 w 1333500"/>
                    <a:gd name="connsiteY43" fmla="*/ 218885 h 714375"/>
                    <a:gd name="connsiteX44" fmla="*/ 1187768 w 1333500"/>
                    <a:gd name="connsiteY44" fmla="*/ 323660 h 714375"/>
                    <a:gd name="connsiteX45" fmla="*/ 1186815 w 1333500"/>
                    <a:gd name="connsiteY45" fmla="*/ 331279 h 714375"/>
                    <a:gd name="connsiteX46" fmla="*/ 1182053 w 1333500"/>
                    <a:gd name="connsiteY46" fmla="*/ 332232 h 714375"/>
                    <a:gd name="connsiteX47" fmla="*/ 4763 w 1333500"/>
                    <a:gd name="connsiteY47" fmla="*/ 236029 h 714375"/>
                    <a:gd name="connsiteX48" fmla="*/ 953 w 1333500"/>
                    <a:gd name="connsiteY48" fmla="*/ 234125 h 714375"/>
                    <a:gd name="connsiteX49" fmla="*/ 0 w 1333500"/>
                    <a:gd name="connsiteY49" fmla="*/ 230314 h 714375"/>
                    <a:gd name="connsiteX50" fmla="*/ 1905 w 1333500"/>
                    <a:gd name="connsiteY50" fmla="*/ 226504 h 714375"/>
                    <a:gd name="connsiteX51" fmla="*/ 1905 w 1333500"/>
                    <a:gd name="connsiteY51" fmla="*/ 226504 h 714375"/>
                    <a:gd name="connsiteX52" fmla="*/ 8573 w 1333500"/>
                    <a:gd name="connsiteY52" fmla="*/ 227457 h 714375"/>
                    <a:gd name="connsiteX53" fmla="*/ 8573 w 1333500"/>
                    <a:gd name="connsiteY53" fmla="*/ 235077 h 714375"/>
                    <a:gd name="connsiteX54" fmla="*/ 4763 w 1333500"/>
                    <a:gd name="connsiteY54" fmla="*/ 236029 h 714375"/>
                    <a:gd name="connsiteX55" fmla="*/ 22860 w 1333500"/>
                    <a:gd name="connsiteY55" fmla="*/ 219837 h 714375"/>
                    <a:gd name="connsiteX56" fmla="*/ 19050 w 1333500"/>
                    <a:gd name="connsiteY56" fmla="*/ 217932 h 714375"/>
                    <a:gd name="connsiteX57" fmla="*/ 19050 w 1333500"/>
                    <a:gd name="connsiteY57" fmla="*/ 210312 h 714375"/>
                    <a:gd name="connsiteX58" fmla="*/ 27623 w 1333500"/>
                    <a:gd name="connsiteY58" fmla="*/ 202692 h 714375"/>
                    <a:gd name="connsiteX59" fmla="*/ 58103 w 1333500"/>
                    <a:gd name="connsiteY59" fmla="*/ 176022 h 714375"/>
                    <a:gd name="connsiteX60" fmla="*/ 58103 w 1333500"/>
                    <a:gd name="connsiteY60" fmla="*/ 176022 h 714375"/>
                    <a:gd name="connsiteX61" fmla="*/ 65723 w 1333500"/>
                    <a:gd name="connsiteY61" fmla="*/ 170307 h 714375"/>
                    <a:gd name="connsiteX62" fmla="*/ 228600 w 1333500"/>
                    <a:gd name="connsiteY62" fmla="*/ 70294 h 714375"/>
                    <a:gd name="connsiteX63" fmla="*/ 240030 w 1333500"/>
                    <a:gd name="connsiteY63" fmla="*/ 65532 h 714375"/>
                    <a:gd name="connsiteX64" fmla="*/ 246698 w 1333500"/>
                    <a:gd name="connsiteY64" fmla="*/ 68389 h 714375"/>
                    <a:gd name="connsiteX65" fmla="*/ 243840 w 1333500"/>
                    <a:gd name="connsiteY65" fmla="*/ 75057 h 714375"/>
                    <a:gd name="connsiteX66" fmla="*/ 232410 w 1333500"/>
                    <a:gd name="connsiteY66" fmla="*/ 79819 h 714375"/>
                    <a:gd name="connsiteX67" fmla="*/ 71438 w 1333500"/>
                    <a:gd name="connsiteY67" fmla="*/ 177927 h 714375"/>
                    <a:gd name="connsiteX68" fmla="*/ 63818 w 1333500"/>
                    <a:gd name="connsiteY68" fmla="*/ 183642 h 714375"/>
                    <a:gd name="connsiteX69" fmla="*/ 33338 w 1333500"/>
                    <a:gd name="connsiteY69" fmla="*/ 210312 h 714375"/>
                    <a:gd name="connsiteX70" fmla="*/ 24765 w 1333500"/>
                    <a:gd name="connsiteY70" fmla="*/ 217932 h 714375"/>
                    <a:gd name="connsiteX71" fmla="*/ 24765 w 1333500"/>
                    <a:gd name="connsiteY71" fmla="*/ 217932 h 714375"/>
                    <a:gd name="connsiteX72" fmla="*/ 22860 w 1333500"/>
                    <a:gd name="connsiteY72" fmla="*/ 219837 h 714375"/>
                    <a:gd name="connsiteX73" fmla="*/ 975360 w 1333500"/>
                    <a:gd name="connsiteY73" fmla="*/ 136017 h 714375"/>
                    <a:gd name="connsiteX74" fmla="*/ 972502 w 1333500"/>
                    <a:gd name="connsiteY74" fmla="*/ 135064 h 714375"/>
                    <a:gd name="connsiteX75" fmla="*/ 970598 w 1333500"/>
                    <a:gd name="connsiteY75" fmla="*/ 128397 h 714375"/>
                    <a:gd name="connsiteX76" fmla="*/ 978218 w 1333500"/>
                    <a:gd name="connsiteY76" fmla="*/ 126492 h 714375"/>
                    <a:gd name="connsiteX77" fmla="*/ 980123 w 1333500"/>
                    <a:gd name="connsiteY77" fmla="*/ 134112 h 714375"/>
                    <a:gd name="connsiteX78" fmla="*/ 975360 w 1333500"/>
                    <a:gd name="connsiteY78" fmla="*/ 136017 h 714375"/>
                    <a:gd name="connsiteX79" fmla="*/ 881063 w 1333500"/>
                    <a:gd name="connsiteY79" fmla="*/ 83629 h 714375"/>
                    <a:gd name="connsiteX80" fmla="*/ 879158 w 1333500"/>
                    <a:gd name="connsiteY80" fmla="*/ 83629 h 714375"/>
                    <a:gd name="connsiteX81" fmla="*/ 876300 w 1333500"/>
                    <a:gd name="connsiteY81" fmla="*/ 80772 h 714375"/>
                    <a:gd name="connsiteX82" fmla="*/ 876300 w 1333500"/>
                    <a:gd name="connsiteY82" fmla="*/ 76962 h 714375"/>
                    <a:gd name="connsiteX83" fmla="*/ 882968 w 1333500"/>
                    <a:gd name="connsiteY83" fmla="*/ 74104 h 714375"/>
                    <a:gd name="connsiteX84" fmla="*/ 882968 w 1333500"/>
                    <a:gd name="connsiteY84" fmla="*/ 74104 h 714375"/>
                    <a:gd name="connsiteX85" fmla="*/ 885825 w 1333500"/>
                    <a:gd name="connsiteY85" fmla="*/ 76962 h 714375"/>
                    <a:gd name="connsiteX86" fmla="*/ 885825 w 1333500"/>
                    <a:gd name="connsiteY86" fmla="*/ 80772 h 714375"/>
                    <a:gd name="connsiteX87" fmla="*/ 881063 w 1333500"/>
                    <a:gd name="connsiteY87" fmla="*/ 83629 h 714375"/>
                    <a:gd name="connsiteX88" fmla="*/ 757238 w 1333500"/>
                    <a:gd name="connsiteY88" fmla="*/ 37910 h 714375"/>
                    <a:gd name="connsiteX89" fmla="*/ 756285 w 1333500"/>
                    <a:gd name="connsiteY89" fmla="*/ 37910 h 714375"/>
                    <a:gd name="connsiteX90" fmla="*/ 502920 w 1333500"/>
                    <a:gd name="connsiteY90" fmla="*/ 12192 h 714375"/>
                    <a:gd name="connsiteX91" fmla="*/ 497205 w 1333500"/>
                    <a:gd name="connsiteY91" fmla="*/ 12192 h 714375"/>
                    <a:gd name="connsiteX92" fmla="*/ 491490 w 1333500"/>
                    <a:gd name="connsiteY92" fmla="*/ 7429 h 714375"/>
                    <a:gd name="connsiteX93" fmla="*/ 496253 w 1333500"/>
                    <a:gd name="connsiteY93" fmla="*/ 1714 h 714375"/>
                    <a:gd name="connsiteX94" fmla="*/ 499110 w 1333500"/>
                    <a:gd name="connsiteY94" fmla="*/ 1714 h 714375"/>
                    <a:gd name="connsiteX95" fmla="*/ 501968 w 1333500"/>
                    <a:gd name="connsiteY95" fmla="*/ 1714 h 714375"/>
                    <a:gd name="connsiteX96" fmla="*/ 759143 w 1333500"/>
                    <a:gd name="connsiteY96" fmla="*/ 27432 h 714375"/>
                    <a:gd name="connsiteX97" fmla="*/ 762953 w 1333500"/>
                    <a:gd name="connsiteY97" fmla="*/ 34100 h 714375"/>
                    <a:gd name="connsiteX98" fmla="*/ 757238 w 1333500"/>
                    <a:gd name="connsiteY98" fmla="*/ 37910 h 714375"/>
                    <a:gd name="connsiteX99" fmla="*/ 366713 w 1333500"/>
                    <a:gd name="connsiteY99" fmla="*/ 33147 h 714375"/>
                    <a:gd name="connsiteX100" fmla="*/ 361950 w 1333500"/>
                    <a:gd name="connsiteY100" fmla="*/ 29337 h 714375"/>
                    <a:gd name="connsiteX101" fmla="*/ 365760 w 1333500"/>
                    <a:gd name="connsiteY101" fmla="*/ 23622 h 714375"/>
                    <a:gd name="connsiteX102" fmla="*/ 372428 w 1333500"/>
                    <a:gd name="connsiteY102" fmla="*/ 27432 h 714375"/>
                    <a:gd name="connsiteX103" fmla="*/ 368618 w 1333500"/>
                    <a:gd name="connsiteY103" fmla="*/ 34100 h 714375"/>
                    <a:gd name="connsiteX104" fmla="*/ 366713 w 1333500"/>
                    <a:gd name="connsiteY104" fmla="*/ 33147 h 714375"/>
                    <a:gd name="connsiteX105" fmla="*/ 472440 w 1333500"/>
                    <a:gd name="connsiteY105" fmla="*/ 15050 h 714375"/>
                    <a:gd name="connsiteX106" fmla="*/ 467678 w 1333500"/>
                    <a:gd name="connsiteY106" fmla="*/ 10287 h 714375"/>
                    <a:gd name="connsiteX107" fmla="*/ 472440 w 1333500"/>
                    <a:gd name="connsiteY107" fmla="*/ 4572 h 714375"/>
                    <a:gd name="connsiteX108" fmla="*/ 478155 w 1333500"/>
                    <a:gd name="connsiteY108" fmla="*/ 9335 h 714375"/>
                    <a:gd name="connsiteX109" fmla="*/ 472440 w 1333500"/>
                    <a:gd name="connsiteY109" fmla="*/ 15050 h 714375"/>
                    <a:gd name="connsiteX110" fmla="*/ 472440 w 1333500"/>
                    <a:gd name="connsiteY110" fmla="*/ 150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333500" h="714375">
                      <a:moveTo>
                        <a:pt x="1326833" y="719899"/>
                      </a:moveTo>
                      <a:cubicBezTo>
                        <a:pt x="1323975" y="719899"/>
                        <a:pt x="1322070" y="717994"/>
                        <a:pt x="1322070" y="715137"/>
                      </a:cubicBezTo>
                      <a:cubicBezTo>
                        <a:pt x="1322070" y="715137"/>
                        <a:pt x="1322070" y="713232"/>
                        <a:pt x="1322070" y="709422"/>
                      </a:cubicBezTo>
                      <a:cubicBezTo>
                        <a:pt x="1322070" y="706565"/>
                        <a:pt x="1322070" y="701802"/>
                        <a:pt x="1320165" y="695135"/>
                      </a:cubicBezTo>
                      <a:cubicBezTo>
                        <a:pt x="1318260" y="682752"/>
                        <a:pt x="1315403" y="663702"/>
                        <a:pt x="1311593" y="639890"/>
                      </a:cubicBezTo>
                      <a:cubicBezTo>
                        <a:pt x="1310640" y="630365"/>
                        <a:pt x="1307783" y="618935"/>
                        <a:pt x="1304925" y="607505"/>
                      </a:cubicBezTo>
                      <a:cubicBezTo>
                        <a:pt x="1303973" y="605599"/>
                        <a:pt x="1303973" y="603694"/>
                        <a:pt x="1303020" y="601790"/>
                      </a:cubicBezTo>
                      <a:cubicBezTo>
                        <a:pt x="1300163" y="589407"/>
                        <a:pt x="1296353" y="577025"/>
                        <a:pt x="1293495" y="562737"/>
                      </a:cubicBezTo>
                      <a:cubicBezTo>
                        <a:pt x="1293495" y="561785"/>
                        <a:pt x="1293495" y="559880"/>
                        <a:pt x="1294448" y="558927"/>
                      </a:cubicBezTo>
                      <a:cubicBezTo>
                        <a:pt x="1295400" y="557975"/>
                        <a:pt x="1296353" y="557022"/>
                        <a:pt x="1297305" y="556069"/>
                      </a:cubicBezTo>
                      <a:cubicBezTo>
                        <a:pt x="1300163" y="555117"/>
                        <a:pt x="1303020" y="557022"/>
                        <a:pt x="1303973" y="559880"/>
                      </a:cubicBezTo>
                      <a:lnTo>
                        <a:pt x="1304925" y="562737"/>
                      </a:lnTo>
                      <a:cubicBezTo>
                        <a:pt x="1307783" y="575119"/>
                        <a:pt x="1311593" y="587502"/>
                        <a:pt x="1314450" y="598932"/>
                      </a:cubicBezTo>
                      <a:cubicBezTo>
                        <a:pt x="1315403" y="600837"/>
                        <a:pt x="1315403" y="603694"/>
                        <a:pt x="1316355" y="605599"/>
                      </a:cubicBezTo>
                      <a:cubicBezTo>
                        <a:pt x="1319213" y="617030"/>
                        <a:pt x="1322070" y="628460"/>
                        <a:pt x="1323023" y="637985"/>
                      </a:cubicBezTo>
                      <a:lnTo>
                        <a:pt x="1331595" y="693230"/>
                      </a:lnTo>
                      <a:cubicBezTo>
                        <a:pt x="1332548" y="699897"/>
                        <a:pt x="1333500" y="705612"/>
                        <a:pt x="1333500" y="708469"/>
                      </a:cubicBezTo>
                      <a:lnTo>
                        <a:pt x="1333500" y="710374"/>
                      </a:lnTo>
                      <a:cubicBezTo>
                        <a:pt x="1333500" y="712280"/>
                        <a:pt x="1333500" y="712280"/>
                        <a:pt x="1333500" y="713232"/>
                      </a:cubicBezTo>
                      <a:cubicBezTo>
                        <a:pt x="1333500" y="713232"/>
                        <a:pt x="1333500" y="713232"/>
                        <a:pt x="1333500" y="713232"/>
                      </a:cubicBezTo>
                      <a:cubicBezTo>
                        <a:pt x="1332548" y="717042"/>
                        <a:pt x="1330643" y="719899"/>
                        <a:pt x="1326833" y="719899"/>
                      </a:cubicBezTo>
                      <a:lnTo>
                        <a:pt x="1326833" y="719899"/>
                      </a:lnTo>
                      <a:close/>
                      <a:moveTo>
                        <a:pt x="1291590" y="544640"/>
                      </a:moveTo>
                      <a:cubicBezTo>
                        <a:pt x="1289685" y="544640"/>
                        <a:pt x="1287780" y="543687"/>
                        <a:pt x="1286828" y="540830"/>
                      </a:cubicBezTo>
                      <a:cubicBezTo>
                        <a:pt x="1285875" y="539877"/>
                        <a:pt x="1286828" y="537972"/>
                        <a:pt x="1286828" y="537019"/>
                      </a:cubicBezTo>
                      <a:cubicBezTo>
                        <a:pt x="1287780" y="536067"/>
                        <a:pt x="1288733" y="535115"/>
                        <a:pt x="1289685" y="534162"/>
                      </a:cubicBezTo>
                      <a:cubicBezTo>
                        <a:pt x="1292543" y="533210"/>
                        <a:pt x="1295400" y="535115"/>
                        <a:pt x="1296353" y="537019"/>
                      </a:cubicBezTo>
                      <a:cubicBezTo>
                        <a:pt x="1297305" y="539877"/>
                        <a:pt x="1296353" y="542735"/>
                        <a:pt x="1293495" y="543687"/>
                      </a:cubicBezTo>
                      <a:cubicBezTo>
                        <a:pt x="1292543" y="544640"/>
                        <a:pt x="1291590" y="544640"/>
                        <a:pt x="1291590" y="544640"/>
                      </a:cubicBezTo>
                      <a:close/>
                      <a:moveTo>
                        <a:pt x="1249680" y="444627"/>
                      </a:moveTo>
                      <a:cubicBezTo>
                        <a:pt x="1247775" y="444627"/>
                        <a:pt x="1245870" y="443675"/>
                        <a:pt x="1244918" y="441769"/>
                      </a:cubicBezTo>
                      <a:cubicBezTo>
                        <a:pt x="1243965" y="440817"/>
                        <a:pt x="1243965" y="438912"/>
                        <a:pt x="1244918" y="437960"/>
                      </a:cubicBezTo>
                      <a:cubicBezTo>
                        <a:pt x="1244918" y="437007"/>
                        <a:pt x="1245870" y="436054"/>
                        <a:pt x="1247775" y="435102"/>
                      </a:cubicBezTo>
                      <a:cubicBezTo>
                        <a:pt x="1250633" y="434150"/>
                        <a:pt x="1253490" y="435102"/>
                        <a:pt x="1254443" y="437007"/>
                      </a:cubicBezTo>
                      <a:cubicBezTo>
                        <a:pt x="1255395" y="437960"/>
                        <a:pt x="1255395" y="439865"/>
                        <a:pt x="1254443" y="440817"/>
                      </a:cubicBezTo>
                      <a:cubicBezTo>
                        <a:pt x="1254443" y="441769"/>
                        <a:pt x="1253490" y="442722"/>
                        <a:pt x="1251585" y="443675"/>
                      </a:cubicBezTo>
                      <a:cubicBezTo>
                        <a:pt x="1251585" y="444627"/>
                        <a:pt x="1250633" y="444627"/>
                        <a:pt x="1249680" y="444627"/>
                      </a:cubicBezTo>
                      <a:close/>
                      <a:moveTo>
                        <a:pt x="1182053" y="332232"/>
                      </a:moveTo>
                      <a:cubicBezTo>
                        <a:pt x="1180148" y="332232"/>
                        <a:pt x="1179195" y="331279"/>
                        <a:pt x="1178243" y="330327"/>
                      </a:cubicBezTo>
                      <a:cubicBezTo>
                        <a:pt x="1151573" y="293179"/>
                        <a:pt x="1121093" y="257937"/>
                        <a:pt x="1088708" y="226504"/>
                      </a:cubicBezTo>
                      <a:cubicBezTo>
                        <a:pt x="1059180" y="197929"/>
                        <a:pt x="1026795" y="172212"/>
                        <a:pt x="992505" y="147447"/>
                      </a:cubicBezTo>
                      <a:cubicBezTo>
                        <a:pt x="990600" y="145542"/>
                        <a:pt x="989648" y="142685"/>
                        <a:pt x="991552" y="139827"/>
                      </a:cubicBezTo>
                      <a:cubicBezTo>
                        <a:pt x="993458" y="137922"/>
                        <a:pt x="996315" y="136969"/>
                        <a:pt x="999173" y="138875"/>
                      </a:cubicBezTo>
                      <a:cubicBezTo>
                        <a:pt x="1034415" y="162687"/>
                        <a:pt x="1066800" y="190310"/>
                        <a:pt x="1096328" y="218885"/>
                      </a:cubicBezTo>
                      <a:cubicBezTo>
                        <a:pt x="1129665" y="250317"/>
                        <a:pt x="1160145" y="285560"/>
                        <a:pt x="1187768" y="323660"/>
                      </a:cubicBezTo>
                      <a:cubicBezTo>
                        <a:pt x="1189673" y="325565"/>
                        <a:pt x="1188720" y="329375"/>
                        <a:pt x="1186815" y="331279"/>
                      </a:cubicBezTo>
                      <a:cubicBezTo>
                        <a:pt x="1184910" y="332232"/>
                        <a:pt x="1183958" y="332232"/>
                        <a:pt x="1182053" y="332232"/>
                      </a:cubicBezTo>
                      <a:close/>
                      <a:moveTo>
                        <a:pt x="4763" y="236029"/>
                      </a:moveTo>
                      <a:cubicBezTo>
                        <a:pt x="2857" y="236029"/>
                        <a:pt x="1905" y="235077"/>
                        <a:pt x="953" y="234125"/>
                      </a:cubicBezTo>
                      <a:cubicBezTo>
                        <a:pt x="0" y="233172"/>
                        <a:pt x="0" y="232219"/>
                        <a:pt x="0" y="230314"/>
                      </a:cubicBezTo>
                      <a:cubicBezTo>
                        <a:pt x="0" y="229362"/>
                        <a:pt x="953" y="227457"/>
                        <a:pt x="1905" y="226504"/>
                      </a:cubicBezTo>
                      <a:cubicBezTo>
                        <a:pt x="1905" y="226504"/>
                        <a:pt x="1905" y="226504"/>
                        <a:pt x="1905" y="226504"/>
                      </a:cubicBezTo>
                      <a:cubicBezTo>
                        <a:pt x="3810" y="224600"/>
                        <a:pt x="7620" y="224600"/>
                        <a:pt x="8573" y="227457"/>
                      </a:cubicBezTo>
                      <a:cubicBezTo>
                        <a:pt x="10478" y="229362"/>
                        <a:pt x="10478" y="233172"/>
                        <a:pt x="8573" y="235077"/>
                      </a:cubicBezTo>
                      <a:cubicBezTo>
                        <a:pt x="7620" y="235077"/>
                        <a:pt x="6668" y="236029"/>
                        <a:pt x="4763" y="236029"/>
                      </a:cubicBezTo>
                      <a:close/>
                      <a:moveTo>
                        <a:pt x="22860" y="219837"/>
                      </a:moveTo>
                      <a:cubicBezTo>
                        <a:pt x="21907" y="219837"/>
                        <a:pt x="20003" y="218885"/>
                        <a:pt x="19050" y="217932"/>
                      </a:cubicBezTo>
                      <a:cubicBezTo>
                        <a:pt x="17145" y="216027"/>
                        <a:pt x="17145" y="212217"/>
                        <a:pt x="19050" y="210312"/>
                      </a:cubicBezTo>
                      <a:cubicBezTo>
                        <a:pt x="21907" y="208407"/>
                        <a:pt x="24765" y="205550"/>
                        <a:pt x="27623" y="202692"/>
                      </a:cubicBezTo>
                      <a:cubicBezTo>
                        <a:pt x="35243" y="195072"/>
                        <a:pt x="45720" y="186500"/>
                        <a:pt x="58103" y="176022"/>
                      </a:cubicBezTo>
                      <a:lnTo>
                        <a:pt x="58103" y="176022"/>
                      </a:lnTo>
                      <a:cubicBezTo>
                        <a:pt x="60960" y="174117"/>
                        <a:pt x="62865" y="172212"/>
                        <a:pt x="65723" y="170307"/>
                      </a:cubicBezTo>
                      <a:cubicBezTo>
                        <a:pt x="103823" y="141732"/>
                        <a:pt x="156210" y="101727"/>
                        <a:pt x="228600" y="70294"/>
                      </a:cubicBezTo>
                      <a:cubicBezTo>
                        <a:pt x="232410" y="68389"/>
                        <a:pt x="236220" y="67437"/>
                        <a:pt x="240030" y="65532"/>
                      </a:cubicBezTo>
                      <a:cubicBezTo>
                        <a:pt x="242888" y="64579"/>
                        <a:pt x="245745" y="65532"/>
                        <a:pt x="246698" y="68389"/>
                      </a:cubicBezTo>
                      <a:cubicBezTo>
                        <a:pt x="247650" y="71247"/>
                        <a:pt x="246698" y="74104"/>
                        <a:pt x="243840" y="75057"/>
                      </a:cubicBezTo>
                      <a:cubicBezTo>
                        <a:pt x="240030" y="76962"/>
                        <a:pt x="236220" y="77914"/>
                        <a:pt x="232410" y="79819"/>
                      </a:cubicBezTo>
                      <a:cubicBezTo>
                        <a:pt x="161925" y="110300"/>
                        <a:pt x="109538" y="149352"/>
                        <a:pt x="71438" y="177927"/>
                      </a:cubicBezTo>
                      <a:lnTo>
                        <a:pt x="63818" y="183642"/>
                      </a:lnTo>
                      <a:cubicBezTo>
                        <a:pt x="51435" y="194119"/>
                        <a:pt x="41910" y="202692"/>
                        <a:pt x="33338" y="210312"/>
                      </a:cubicBezTo>
                      <a:cubicBezTo>
                        <a:pt x="30480" y="213169"/>
                        <a:pt x="27623" y="215075"/>
                        <a:pt x="24765" y="217932"/>
                      </a:cubicBezTo>
                      <a:cubicBezTo>
                        <a:pt x="24765" y="217932"/>
                        <a:pt x="24765" y="217932"/>
                        <a:pt x="24765" y="217932"/>
                      </a:cubicBezTo>
                      <a:cubicBezTo>
                        <a:pt x="25718" y="219837"/>
                        <a:pt x="23813" y="219837"/>
                        <a:pt x="22860" y="219837"/>
                      </a:cubicBezTo>
                      <a:close/>
                      <a:moveTo>
                        <a:pt x="975360" y="136017"/>
                      </a:moveTo>
                      <a:cubicBezTo>
                        <a:pt x="974408" y="136017"/>
                        <a:pt x="973455" y="136017"/>
                        <a:pt x="972502" y="135064"/>
                      </a:cubicBezTo>
                      <a:cubicBezTo>
                        <a:pt x="970598" y="133160"/>
                        <a:pt x="969645" y="130302"/>
                        <a:pt x="970598" y="128397"/>
                      </a:cubicBezTo>
                      <a:cubicBezTo>
                        <a:pt x="972502" y="126492"/>
                        <a:pt x="975360" y="125539"/>
                        <a:pt x="978218" y="126492"/>
                      </a:cubicBezTo>
                      <a:cubicBezTo>
                        <a:pt x="980123" y="128397"/>
                        <a:pt x="981075" y="131254"/>
                        <a:pt x="980123" y="134112"/>
                      </a:cubicBezTo>
                      <a:cubicBezTo>
                        <a:pt x="978218" y="135064"/>
                        <a:pt x="977265" y="136017"/>
                        <a:pt x="975360" y="136017"/>
                      </a:cubicBezTo>
                      <a:close/>
                      <a:moveTo>
                        <a:pt x="881063" y="83629"/>
                      </a:moveTo>
                      <a:cubicBezTo>
                        <a:pt x="880110" y="83629"/>
                        <a:pt x="879158" y="83629"/>
                        <a:pt x="879158" y="83629"/>
                      </a:cubicBezTo>
                      <a:cubicBezTo>
                        <a:pt x="878205" y="82677"/>
                        <a:pt x="877253" y="81725"/>
                        <a:pt x="876300" y="80772"/>
                      </a:cubicBezTo>
                      <a:cubicBezTo>
                        <a:pt x="876300" y="79819"/>
                        <a:pt x="876300" y="77914"/>
                        <a:pt x="876300" y="76962"/>
                      </a:cubicBezTo>
                      <a:cubicBezTo>
                        <a:pt x="877253" y="74104"/>
                        <a:pt x="880110" y="73152"/>
                        <a:pt x="882968" y="74104"/>
                      </a:cubicBezTo>
                      <a:cubicBezTo>
                        <a:pt x="882968" y="74104"/>
                        <a:pt x="882968" y="74104"/>
                        <a:pt x="882968" y="74104"/>
                      </a:cubicBezTo>
                      <a:cubicBezTo>
                        <a:pt x="883920" y="75057"/>
                        <a:pt x="884873" y="76010"/>
                        <a:pt x="885825" y="76962"/>
                      </a:cubicBezTo>
                      <a:cubicBezTo>
                        <a:pt x="885825" y="77914"/>
                        <a:pt x="885825" y="79819"/>
                        <a:pt x="885825" y="80772"/>
                      </a:cubicBezTo>
                      <a:cubicBezTo>
                        <a:pt x="884873" y="82677"/>
                        <a:pt x="882968" y="83629"/>
                        <a:pt x="881063" y="83629"/>
                      </a:cubicBezTo>
                      <a:close/>
                      <a:moveTo>
                        <a:pt x="757238" y="37910"/>
                      </a:moveTo>
                      <a:cubicBezTo>
                        <a:pt x="757238" y="37910"/>
                        <a:pt x="756285" y="37910"/>
                        <a:pt x="756285" y="37910"/>
                      </a:cubicBezTo>
                      <a:cubicBezTo>
                        <a:pt x="674370" y="16002"/>
                        <a:pt x="588645" y="6477"/>
                        <a:pt x="502920" y="12192"/>
                      </a:cubicBezTo>
                      <a:cubicBezTo>
                        <a:pt x="501015" y="12192"/>
                        <a:pt x="499110" y="12192"/>
                        <a:pt x="497205" y="12192"/>
                      </a:cubicBezTo>
                      <a:cubicBezTo>
                        <a:pt x="494347" y="12192"/>
                        <a:pt x="491490" y="10287"/>
                        <a:pt x="491490" y="7429"/>
                      </a:cubicBezTo>
                      <a:cubicBezTo>
                        <a:pt x="491490" y="4572"/>
                        <a:pt x="493395" y="1714"/>
                        <a:pt x="496253" y="1714"/>
                      </a:cubicBezTo>
                      <a:cubicBezTo>
                        <a:pt x="497205" y="1714"/>
                        <a:pt x="498158" y="1714"/>
                        <a:pt x="499110" y="1714"/>
                      </a:cubicBezTo>
                      <a:cubicBezTo>
                        <a:pt x="500063" y="1714"/>
                        <a:pt x="501015" y="1714"/>
                        <a:pt x="501968" y="1714"/>
                      </a:cubicBezTo>
                      <a:cubicBezTo>
                        <a:pt x="588645" y="-4000"/>
                        <a:pt x="675323" y="4572"/>
                        <a:pt x="759143" y="27432"/>
                      </a:cubicBezTo>
                      <a:cubicBezTo>
                        <a:pt x="762000" y="28385"/>
                        <a:pt x="763905" y="31242"/>
                        <a:pt x="762953" y="34100"/>
                      </a:cubicBezTo>
                      <a:cubicBezTo>
                        <a:pt x="762000" y="36957"/>
                        <a:pt x="760095" y="37910"/>
                        <a:pt x="757238" y="37910"/>
                      </a:cubicBezTo>
                      <a:close/>
                      <a:moveTo>
                        <a:pt x="366713" y="33147"/>
                      </a:moveTo>
                      <a:cubicBezTo>
                        <a:pt x="363855" y="33147"/>
                        <a:pt x="361950" y="31242"/>
                        <a:pt x="361950" y="29337"/>
                      </a:cubicBezTo>
                      <a:cubicBezTo>
                        <a:pt x="360997" y="26479"/>
                        <a:pt x="362903" y="23622"/>
                        <a:pt x="365760" y="23622"/>
                      </a:cubicBezTo>
                      <a:cubicBezTo>
                        <a:pt x="368618" y="22669"/>
                        <a:pt x="371475" y="24575"/>
                        <a:pt x="372428" y="27432"/>
                      </a:cubicBezTo>
                      <a:cubicBezTo>
                        <a:pt x="373380" y="30289"/>
                        <a:pt x="371475" y="33147"/>
                        <a:pt x="368618" y="34100"/>
                      </a:cubicBezTo>
                      <a:cubicBezTo>
                        <a:pt x="367665" y="33147"/>
                        <a:pt x="366713" y="33147"/>
                        <a:pt x="366713" y="33147"/>
                      </a:cubicBezTo>
                      <a:close/>
                      <a:moveTo>
                        <a:pt x="472440" y="15050"/>
                      </a:moveTo>
                      <a:cubicBezTo>
                        <a:pt x="469583" y="15050"/>
                        <a:pt x="467678" y="13144"/>
                        <a:pt x="467678" y="10287"/>
                      </a:cubicBezTo>
                      <a:cubicBezTo>
                        <a:pt x="467678" y="7429"/>
                        <a:pt x="469583" y="4572"/>
                        <a:pt x="472440" y="4572"/>
                      </a:cubicBezTo>
                      <a:cubicBezTo>
                        <a:pt x="475297" y="4572"/>
                        <a:pt x="478155" y="6477"/>
                        <a:pt x="478155" y="9335"/>
                      </a:cubicBezTo>
                      <a:cubicBezTo>
                        <a:pt x="478155" y="12192"/>
                        <a:pt x="476250" y="15050"/>
                        <a:pt x="472440" y="15050"/>
                      </a:cubicBezTo>
                      <a:cubicBezTo>
                        <a:pt x="472440" y="15050"/>
                        <a:pt x="472440" y="15050"/>
                        <a:pt x="472440" y="1505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FB862639-440E-4899-826B-9B1D72692915}"/>
                  </a:ext>
                </a:extLst>
              </p:cNvPr>
              <p:cNvSpPr/>
              <p:nvPr/>
            </p:nvSpPr>
            <p:spPr>
              <a:xfrm>
                <a:off x="4950281" y="2294286"/>
                <a:ext cx="2263750" cy="2263750"/>
              </a:xfrm>
              <a:prstGeom prst="ellipse">
                <a:avLst/>
              </a:prstGeom>
              <a:solidFill>
                <a:schemeClr val="bg1">
                  <a:alpha val="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4B27E62F-3B1C-425D-A729-1A87DF23DAA7}"/>
                  </a:ext>
                </a:extLst>
              </p:cNvPr>
              <p:cNvGrpSpPr/>
              <p:nvPr/>
            </p:nvGrpSpPr>
            <p:grpSpPr>
              <a:xfrm>
                <a:off x="2004916" y="637237"/>
                <a:ext cx="8716551" cy="4986065"/>
                <a:chOff x="2004916" y="637237"/>
                <a:chExt cx="8716551" cy="4986065"/>
              </a:xfrm>
            </p:grpSpPr>
            <p:cxnSp>
              <p:nvCxnSpPr>
                <p:cNvPr id="22" name="Straight Connector 21">
                  <a:extLst>
                    <a:ext uri="{FF2B5EF4-FFF2-40B4-BE49-F238E27FC236}">
                      <a16:creationId xmlns:a16="http://schemas.microsoft.com/office/drawing/2014/main" id="{6B78B037-1DC8-4D88-AD06-610FC9AA9E04}"/>
                    </a:ext>
                  </a:extLst>
                </p:cNvPr>
                <p:cNvCxnSpPr>
                  <a:cxnSpLocks/>
                </p:cNvCxnSpPr>
                <p:nvPr/>
              </p:nvCxnSpPr>
              <p:spPr>
                <a:xfrm flipH="1">
                  <a:off x="3925509" y="783657"/>
                  <a:ext cx="1691498" cy="696361"/>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8E26B0-728E-43E3-9962-1DC6CD7D0EE6}"/>
                    </a:ext>
                  </a:extLst>
                </p:cNvPr>
                <p:cNvCxnSpPr>
                  <a:cxnSpLocks/>
                </p:cNvCxnSpPr>
                <p:nvPr/>
              </p:nvCxnSpPr>
              <p:spPr>
                <a:xfrm flipV="1">
                  <a:off x="3090020" y="1783169"/>
                  <a:ext cx="103618" cy="2268920"/>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127C45-96E8-4D0A-9D3B-206D2FB5DB87}"/>
                    </a:ext>
                  </a:extLst>
                </p:cNvPr>
                <p:cNvCxnSpPr>
                  <a:cxnSpLocks/>
                </p:cNvCxnSpPr>
                <p:nvPr/>
              </p:nvCxnSpPr>
              <p:spPr>
                <a:xfrm flipH="1" flipV="1">
                  <a:off x="2447003" y="2582509"/>
                  <a:ext cx="1502896" cy="628310"/>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0D0FA6-599E-41B4-BEF0-93116AB4ACFB}"/>
                    </a:ext>
                  </a:extLst>
                </p:cNvPr>
                <p:cNvCxnSpPr>
                  <a:cxnSpLocks/>
                </p:cNvCxnSpPr>
                <p:nvPr/>
              </p:nvCxnSpPr>
              <p:spPr>
                <a:xfrm flipH="1" flipV="1">
                  <a:off x="6481207" y="637237"/>
                  <a:ext cx="1874693" cy="381848"/>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932FBB-5A96-4FF4-A2D1-1262322AFA40}"/>
                    </a:ext>
                  </a:extLst>
                </p:cNvPr>
                <p:cNvCxnSpPr>
                  <a:cxnSpLocks/>
                </p:cNvCxnSpPr>
                <p:nvPr/>
              </p:nvCxnSpPr>
              <p:spPr>
                <a:xfrm>
                  <a:off x="9374811" y="3574271"/>
                  <a:ext cx="240895" cy="899421"/>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E62D2C-194A-4C13-ABF9-59E808C1A1F4}"/>
                    </a:ext>
                  </a:extLst>
                </p:cNvPr>
                <p:cNvCxnSpPr>
                  <a:cxnSpLocks/>
                </p:cNvCxnSpPr>
                <p:nvPr/>
              </p:nvCxnSpPr>
              <p:spPr>
                <a:xfrm flipH="1" flipV="1">
                  <a:off x="7275754" y="5163646"/>
                  <a:ext cx="640080" cy="459656"/>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51FB21-E18A-4896-BDA9-42303B17963C}"/>
                    </a:ext>
                  </a:extLst>
                </p:cNvPr>
                <p:cNvCxnSpPr>
                  <a:cxnSpLocks/>
                </p:cNvCxnSpPr>
                <p:nvPr/>
              </p:nvCxnSpPr>
              <p:spPr>
                <a:xfrm flipV="1">
                  <a:off x="8781331" y="4902412"/>
                  <a:ext cx="405655" cy="514174"/>
                </a:xfrm>
                <a:prstGeom prst="line">
                  <a:avLst/>
                </a:prstGeom>
                <a:ln>
                  <a:solidFill>
                    <a:srgbClr val="1B3B7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C3090F0-2B03-4A2B-BB30-6C9B64D82E70}"/>
                    </a:ext>
                  </a:extLst>
                </p:cNvPr>
                <p:cNvCxnSpPr>
                  <a:cxnSpLocks/>
                </p:cNvCxnSpPr>
                <p:nvPr/>
              </p:nvCxnSpPr>
              <p:spPr>
                <a:xfrm flipV="1">
                  <a:off x="8361156" y="3714987"/>
                  <a:ext cx="609458" cy="1515806"/>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CAC7C-05F0-4648-9CC7-C43A3970337C}"/>
                    </a:ext>
                  </a:extLst>
                </p:cNvPr>
                <p:cNvCxnSpPr>
                  <a:cxnSpLocks/>
                </p:cNvCxnSpPr>
                <p:nvPr/>
              </p:nvCxnSpPr>
              <p:spPr>
                <a:xfrm flipH="1" flipV="1">
                  <a:off x="2004916" y="2858447"/>
                  <a:ext cx="781953" cy="1319211"/>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0779AB-DAE7-4207-BD56-4E13A1625E0B}"/>
                    </a:ext>
                  </a:extLst>
                </p:cNvPr>
                <p:cNvCxnSpPr>
                  <a:cxnSpLocks/>
                </p:cNvCxnSpPr>
                <p:nvPr/>
              </p:nvCxnSpPr>
              <p:spPr>
                <a:xfrm flipH="1">
                  <a:off x="2308067" y="1480018"/>
                  <a:ext cx="760002" cy="646558"/>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D9C7191-5967-4B25-8135-FA754D400C42}"/>
                    </a:ext>
                  </a:extLst>
                </p:cNvPr>
                <p:cNvCxnSpPr>
                  <a:cxnSpLocks/>
                  <a:stCxn id="21" idx="2"/>
                </p:cNvCxnSpPr>
                <p:nvPr/>
              </p:nvCxnSpPr>
              <p:spPr>
                <a:xfrm flipH="1">
                  <a:off x="8003697" y="1965878"/>
                  <a:ext cx="2289050" cy="530801"/>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560536-EF0F-4641-906B-AFC7324B69B8}"/>
                    </a:ext>
                  </a:extLst>
                </p:cNvPr>
                <p:cNvCxnSpPr>
                  <a:cxnSpLocks/>
                </p:cNvCxnSpPr>
                <p:nvPr/>
              </p:nvCxnSpPr>
              <p:spPr>
                <a:xfrm>
                  <a:off x="8871315" y="1446396"/>
                  <a:ext cx="200345" cy="1396004"/>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3038DA-AB54-4910-A828-B9D5C22B448A}"/>
                    </a:ext>
                  </a:extLst>
                </p:cNvPr>
                <p:cNvCxnSpPr>
                  <a:cxnSpLocks/>
                </p:cNvCxnSpPr>
                <p:nvPr/>
              </p:nvCxnSpPr>
              <p:spPr>
                <a:xfrm flipH="1">
                  <a:off x="7543836" y="1308537"/>
                  <a:ext cx="922536" cy="594195"/>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C8B736-3C3F-40C3-91C7-1BB55D39E827}"/>
                    </a:ext>
                  </a:extLst>
                </p:cNvPr>
                <p:cNvCxnSpPr>
                  <a:cxnSpLocks/>
                </p:cNvCxnSpPr>
                <p:nvPr/>
              </p:nvCxnSpPr>
              <p:spPr>
                <a:xfrm>
                  <a:off x="3393171" y="4783960"/>
                  <a:ext cx="1204668" cy="241139"/>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BE8AC9-54C8-4F95-98F4-90ABA7357995}"/>
                    </a:ext>
                  </a:extLst>
                </p:cNvPr>
                <p:cNvCxnSpPr>
                  <a:cxnSpLocks/>
                  <a:stCxn id="21" idx="4"/>
                  <a:endCxn id="15" idx="7"/>
                </p:cNvCxnSpPr>
                <p:nvPr/>
              </p:nvCxnSpPr>
              <p:spPr>
                <a:xfrm flipH="1">
                  <a:off x="9918857" y="2394598"/>
                  <a:ext cx="802610" cy="2204663"/>
                </a:xfrm>
                <a:prstGeom prst="line">
                  <a:avLst/>
                </a:prstGeom>
                <a:ln>
                  <a:solidFill>
                    <a:srgbClr val="8395B8"/>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03C877F1-D37E-416B-AEE8-63BD0F3AF538}"/>
                  </a:ext>
                </a:extLst>
              </p:cNvPr>
              <p:cNvSpPr/>
              <p:nvPr/>
            </p:nvSpPr>
            <p:spPr>
              <a:xfrm>
                <a:off x="8340803" y="576666"/>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E748A478-8555-492B-B277-ACFA45E354AF}"/>
                  </a:ext>
                </a:extLst>
              </p:cNvPr>
              <p:cNvSpPr/>
              <p:nvPr/>
            </p:nvSpPr>
            <p:spPr>
              <a:xfrm>
                <a:off x="8642940" y="2842400"/>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88BB71C0-466E-4A43-B675-4406E8AF78EA}"/>
                  </a:ext>
                </a:extLst>
              </p:cNvPr>
              <p:cNvSpPr/>
              <p:nvPr/>
            </p:nvSpPr>
            <p:spPr>
              <a:xfrm>
                <a:off x="9186986" y="4473692"/>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B6F0D3C-5A7A-4E39-A6E1-ED739D5A7F6F}"/>
                  </a:ext>
                </a:extLst>
              </p:cNvPr>
              <p:cNvSpPr/>
              <p:nvPr/>
            </p:nvSpPr>
            <p:spPr>
              <a:xfrm>
                <a:off x="3068069" y="1051298"/>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3D88D32-1F29-4EDF-A2A2-3CD2E9458715}"/>
                  </a:ext>
                </a:extLst>
              </p:cNvPr>
              <p:cNvSpPr/>
              <p:nvPr/>
            </p:nvSpPr>
            <p:spPr>
              <a:xfrm>
                <a:off x="7932436" y="5230793"/>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12A61602-D43B-44C0-8973-F2B68263826E}"/>
                  </a:ext>
                </a:extLst>
              </p:cNvPr>
              <p:cNvSpPr/>
              <p:nvPr/>
            </p:nvSpPr>
            <p:spPr>
              <a:xfrm>
                <a:off x="2661300" y="4052089"/>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82A0946-80DC-44FA-9F55-DD6829D31161}"/>
                  </a:ext>
                </a:extLst>
              </p:cNvPr>
              <p:cNvSpPr/>
              <p:nvPr/>
            </p:nvSpPr>
            <p:spPr>
              <a:xfrm>
                <a:off x="5623767" y="208517"/>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A2ABAB14-4C44-468D-8327-253399CE9E7F}"/>
                  </a:ext>
                </a:extLst>
              </p:cNvPr>
              <p:cNvSpPr/>
              <p:nvPr/>
            </p:nvSpPr>
            <p:spPr>
              <a:xfrm>
                <a:off x="1576196" y="2001007"/>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C3DFA00F-301C-4050-8802-C14633828481}"/>
                  </a:ext>
                </a:extLst>
              </p:cNvPr>
              <p:cNvSpPr/>
              <p:nvPr/>
            </p:nvSpPr>
            <p:spPr>
              <a:xfrm>
                <a:off x="10292747" y="1537158"/>
                <a:ext cx="857440" cy="857440"/>
              </a:xfrm>
              <a:prstGeom prst="ellipse">
                <a:avLst/>
              </a:prstGeom>
              <a:solidFill>
                <a:schemeClr val="bg1">
                  <a:alpha val="0"/>
                </a:schemeClr>
              </a:solidFill>
              <a:ln w="25400">
                <a:solidFill>
                  <a:srgbClr val="839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69" name="Freeform 191">
            <a:extLst>
              <a:ext uri="{FF2B5EF4-FFF2-40B4-BE49-F238E27FC236}">
                <a16:creationId xmlns:a16="http://schemas.microsoft.com/office/drawing/2014/main" id="{D4CFB5B7-0134-4C0E-A54F-8A8DB42D2802}"/>
              </a:ext>
            </a:extLst>
          </p:cNvPr>
          <p:cNvSpPr>
            <a:spLocks/>
          </p:cNvSpPr>
          <p:nvPr/>
        </p:nvSpPr>
        <p:spPr bwMode="auto">
          <a:xfrm>
            <a:off x="2937825" y="4483287"/>
            <a:ext cx="263486" cy="491900"/>
          </a:xfrm>
          <a:custGeom>
            <a:avLst/>
            <a:gdLst>
              <a:gd name="connsiteX0" fmla="*/ 218449 w 434735"/>
              <a:gd name="connsiteY0" fmla="*/ 695970 h 811609"/>
              <a:gd name="connsiteX1" fmla="*/ 181680 w 434735"/>
              <a:gd name="connsiteY1" fmla="*/ 733446 h 811609"/>
              <a:gd name="connsiteX2" fmla="*/ 218449 w 434735"/>
              <a:gd name="connsiteY2" fmla="*/ 770922 h 811609"/>
              <a:gd name="connsiteX3" fmla="*/ 255218 w 434735"/>
              <a:gd name="connsiteY3" fmla="*/ 733446 h 811609"/>
              <a:gd name="connsiteX4" fmla="*/ 218449 w 434735"/>
              <a:gd name="connsiteY4" fmla="*/ 695970 h 811609"/>
              <a:gd name="connsiteX5" fmla="*/ 45419 w 434735"/>
              <a:gd name="connsiteY5" fmla="*/ 141335 h 811609"/>
              <a:gd name="connsiteX6" fmla="*/ 45419 w 434735"/>
              <a:gd name="connsiteY6" fmla="*/ 655282 h 811609"/>
              <a:gd name="connsiteX7" fmla="*/ 393640 w 434735"/>
              <a:gd name="connsiteY7" fmla="*/ 655282 h 811609"/>
              <a:gd name="connsiteX8" fmla="*/ 393640 w 434735"/>
              <a:gd name="connsiteY8" fmla="*/ 141335 h 811609"/>
              <a:gd name="connsiteX9" fmla="*/ 171158 w 434735"/>
              <a:gd name="connsiteY9" fmla="*/ 51395 h 811609"/>
              <a:gd name="connsiteX10" fmla="*/ 164377 w 434735"/>
              <a:gd name="connsiteY10" fmla="*/ 58176 h 811609"/>
              <a:gd name="connsiteX11" fmla="*/ 164377 w 434735"/>
              <a:gd name="connsiteY11" fmla="*/ 85302 h 811609"/>
              <a:gd name="connsiteX12" fmla="*/ 171158 w 434735"/>
              <a:gd name="connsiteY12" fmla="*/ 92083 h 811609"/>
              <a:gd name="connsiteX13" fmla="*/ 265739 w 434735"/>
              <a:gd name="connsiteY13" fmla="*/ 92083 h 811609"/>
              <a:gd name="connsiteX14" fmla="*/ 272520 w 434735"/>
              <a:gd name="connsiteY14" fmla="*/ 85302 h 811609"/>
              <a:gd name="connsiteX15" fmla="*/ 272520 w 434735"/>
              <a:gd name="connsiteY15" fmla="*/ 58176 h 811609"/>
              <a:gd name="connsiteX16" fmla="*/ 265739 w 434735"/>
              <a:gd name="connsiteY16" fmla="*/ 51395 h 811609"/>
              <a:gd name="connsiteX17" fmla="*/ 40013 w 434735"/>
              <a:gd name="connsiteY17" fmla="*/ 0 h 811609"/>
              <a:gd name="connsiteX18" fmla="*/ 394722 w 434735"/>
              <a:gd name="connsiteY18" fmla="*/ 0 h 811609"/>
              <a:gd name="connsiteX19" fmla="*/ 434735 w 434735"/>
              <a:gd name="connsiteY19" fmla="*/ 40013 h 811609"/>
              <a:gd name="connsiteX20" fmla="*/ 434735 w 434735"/>
              <a:gd name="connsiteY20" fmla="*/ 771596 h 811609"/>
              <a:gd name="connsiteX21" fmla="*/ 394722 w 434735"/>
              <a:gd name="connsiteY21" fmla="*/ 811609 h 811609"/>
              <a:gd name="connsiteX22" fmla="*/ 40013 w 434735"/>
              <a:gd name="connsiteY22" fmla="*/ 811609 h 811609"/>
              <a:gd name="connsiteX23" fmla="*/ 0 w 434735"/>
              <a:gd name="connsiteY23" fmla="*/ 771596 h 811609"/>
              <a:gd name="connsiteX24" fmla="*/ 0 w 434735"/>
              <a:gd name="connsiteY24" fmla="*/ 40013 h 811609"/>
              <a:gd name="connsiteX25" fmla="*/ 40013 w 434735"/>
              <a:gd name="connsiteY25" fmla="*/ 0 h 81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4735" h="811609">
                <a:moveTo>
                  <a:pt x="218449" y="695970"/>
                </a:moveTo>
                <a:cubicBezTo>
                  <a:pt x="198142" y="695970"/>
                  <a:pt x="181680" y="712749"/>
                  <a:pt x="181680" y="733446"/>
                </a:cubicBezTo>
                <a:cubicBezTo>
                  <a:pt x="181680" y="754143"/>
                  <a:pt x="198142" y="770922"/>
                  <a:pt x="218449" y="770922"/>
                </a:cubicBezTo>
                <a:cubicBezTo>
                  <a:pt x="238756" y="770922"/>
                  <a:pt x="255218" y="754143"/>
                  <a:pt x="255218" y="733446"/>
                </a:cubicBezTo>
                <a:cubicBezTo>
                  <a:pt x="255218" y="712749"/>
                  <a:pt x="238756" y="695970"/>
                  <a:pt x="218449" y="695970"/>
                </a:cubicBezTo>
                <a:close/>
                <a:moveTo>
                  <a:pt x="45419" y="141335"/>
                </a:moveTo>
                <a:lnTo>
                  <a:pt x="45419" y="655282"/>
                </a:lnTo>
                <a:lnTo>
                  <a:pt x="393640" y="655282"/>
                </a:lnTo>
                <a:lnTo>
                  <a:pt x="393640" y="141335"/>
                </a:lnTo>
                <a:close/>
                <a:moveTo>
                  <a:pt x="171158" y="51395"/>
                </a:moveTo>
                <a:cubicBezTo>
                  <a:pt x="167413" y="51395"/>
                  <a:pt x="164377" y="54431"/>
                  <a:pt x="164377" y="58176"/>
                </a:cubicBezTo>
                <a:lnTo>
                  <a:pt x="164377" y="85302"/>
                </a:lnTo>
                <a:cubicBezTo>
                  <a:pt x="164377" y="89047"/>
                  <a:pt x="167413" y="92083"/>
                  <a:pt x="171158" y="92083"/>
                </a:cubicBezTo>
                <a:lnTo>
                  <a:pt x="265739" y="92083"/>
                </a:lnTo>
                <a:cubicBezTo>
                  <a:pt x="269484" y="92083"/>
                  <a:pt x="272520" y="89047"/>
                  <a:pt x="272520" y="85302"/>
                </a:cubicBezTo>
                <a:lnTo>
                  <a:pt x="272520" y="58176"/>
                </a:lnTo>
                <a:cubicBezTo>
                  <a:pt x="272520" y="54431"/>
                  <a:pt x="269484" y="51395"/>
                  <a:pt x="265739" y="51395"/>
                </a:cubicBezTo>
                <a:close/>
                <a:moveTo>
                  <a:pt x="40013" y="0"/>
                </a:moveTo>
                <a:lnTo>
                  <a:pt x="394722" y="0"/>
                </a:lnTo>
                <a:cubicBezTo>
                  <a:pt x="416821" y="0"/>
                  <a:pt x="434735" y="17914"/>
                  <a:pt x="434735" y="40013"/>
                </a:cubicBezTo>
                <a:lnTo>
                  <a:pt x="434735" y="771596"/>
                </a:lnTo>
                <a:cubicBezTo>
                  <a:pt x="434735" y="793695"/>
                  <a:pt x="416821" y="811609"/>
                  <a:pt x="394722" y="811609"/>
                </a:cubicBezTo>
                <a:lnTo>
                  <a:pt x="40013" y="811609"/>
                </a:lnTo>
                <a:cubicBezTo>
                  <a:pt x="17914" y="811609"/>
                  <a:pt x="0" y="793695"/>
                  <a:pt x="0" y="771596"/>
                </a:cubicBezTo>
                <a:lnTo>
                  <a:pt x="0" y="40013"/>
                </a:lnTo>
                <a:cubicBezTo>
                  <a:pt x="0" y="17914"/>
                  <a:pt x="17914" y="0"/>
                  <a:pt x="40013" y="0"/>
                </a:cubicBez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170" name="Freeform: Shape 169">
            <a:extLst>
              <a:ext uri="{FF2B5EF4-FFF2-40B4-BE49-F238E27FC236}">
                <a16:creationId xmlns:a16="http://schemas.microsoft.com/office/drawing/2014/main" id="{76BB04AB-B41E-423E-AE00-74321670E152}"/>
              </a:ext>
            </a:extLst>
          </p:cNvPr>
          <p:cNvSpPr/>
          <p:nvPr/>
        </p:nvSpPr>
        <p:spPr>
          <a:xfrm rot="5400000" flipH="1">
            <a:off x="5805467" y="659375"/>
            <a:ext cx="441530" cy="434796"/>
          </a:xfrm>
          <a:custGeom>
            <a:avLst/>
            <a:gdLst>
              <a:gd name="connsiteX0" fmla="*/ 161552 w 486081"/>
              <a:gd name="connsiteY0" fmla="*/ 280174 h 478669"/>
              <a:gd name="connsiteX1" fmla="*/ 102506 w 486081"/>
              <a:gd name="connsiteY1" fmla="*/ 305198 h 478669"/>
              <a:gd name="connsiteX2" fmla="*/ 102506 w 486081"/>
              <a:gd name="connsiteY2" fmla="*/ 173471 h 478669"/>
              <a:gd name="connsiteX3" fmla="*/ 161552 w 486081"/>
              <a:gd name="connsiteY3" fmla="*/ 198496 h 478669"/>
              <a:gd name="connsiteX4" fmla="*/ 257913 w 486081"/>
              <a:gd name="connsiteY4" fmla="*/ 239335 h 478669"/>
              <a:gd name="connsiteX5" fmla="*/ 183949 w 486081"/>
              <a:gd name="connsiteY5" fmla="*/ 270682 h 478669"/>
              <a:gd name="connsiteX6" fmla="*/ 183949 w 486081"/>
              <a:gd name="connsiteY6" fmla="*/ 207988 h 478669"/>
              <a:gd name="connsiteX7" fmla="*/ 405071 w 486081"/>
              <a:gd name="connsiteY7" fmla="*/ 239335 h 478669"/>
              <a:gd name="connsiteX8" fmla="*/ 350776 w 486081"/>
              <a:gd name="connsiteY8" fmla="*/ 185040 h 478669"/>
              <a:gd name="connsiteX9" fmla="*/ 305753 w 486081"/>
              <a:gd name="connsiteY9" fmla="*/ 208978 h 478669"/>
              <a:gd name="connsiteX10" fmla="*/ 305222 w 486081"/>
              <a:gd name="connsiteY10" fmla="*/ 209956 h 478669"/>
              <a:gd name="connsiteX11" fmla="*/ 281277 w 486081"/>
              <a:gd name="connsiteY11" fmla="*/ 204494 h 478669"/>
              <a:gd name="connsiteX12" fmla="*/ 48562 w 486081"/>
              <a:gd name="connsiteY12" fmla="*/ 96740 h 478669"/>
              <a:gd name="connsiteX13" fmla="*/ 32676 w 486081"/>
              <a:gd name="connsiteY13" fmla="*/ 84035 h 478669"/>
              <a:gd name="connsiteX14" fmla="*/ 25767 w 486081"/>
              <a:gd name="connsiteY14" fmla="*/ 83942 h 478669"/>
              <a:gd name="connsiteX15" fmla="*/ 25767 w 486081"/>
              <a:gd name="connsiteY15" fmla="*/ 68269 h 478669"/>
              <a:gd name="connsiteX16" fmla="*/ 21472 w 486081"/>
              <a:gd name="connsiteY16" fmla="*/ 63974 h 478669"/>
              <a:gd name="connsiteX17" fmla="*/ 4295 w 486081"/>
              <a:gd name="connsiteY17" fmla="*/ 63974 h 478669"/>
              <a:gd name="connsiteX18" fmla="*/ 0 w 486081"/>
              <a:gd name="connsiteY18" fmla="*/ 68269 h 478669"/>
              <a:gd name="connsiteX19" fmla="*/ 0 w 486081"/>
              <a:gd name="connsiteY19" fmla="*/ 136718 h 478669"/>
              <a:gd name="connsiteX20" fmla="*/ 4295 w 486081"/>
              <a:gd name="connsiteY20" fmla="*/ 141012 h 478669"/>
              <a:gd name="connsiteX21" fmla="*/ 21472 w 486081"/>
              <a:gd name="connsiteY21" fmla="*/ 141012 h 478669"/>
              <a:gd name="connsiteX22" fmla="*/ 25767 w 486081"/>
              <a:gd name="connsiteY22" fmla="*/ 136718 h 478669"/>
              <a:gd name="connsiteX23" fmla="*/ 25767 w 486081"/>
              <a:gd name="connsiteY23" fmla="*/ 129709 h 478669"/>
              <a:gd name="connsiteX24" fmla="*/ 31244 w 486081"/>
              <a:gd name="connsiteY24" fmla="*/ 129709 h 478669"/>
              <a:gd name="connsiteX25" fmla="*/ 31244 w 486081"/>
              <a:gd name="connsiteY25" fmla="*/ 143270 h 478669"/>
              <a:gd name="connsiteX26" fmla="*/ 80110 w 486081"/>
              <a:gd name="connsiteY26" fmla="*/ 163979 h 478669"/>
              <a:gd name="connsiteX27" fmla="*/ 80110 w 486081"/>
              <a:gd name="connsiteY27" fmla="*/ 314690 h 478669"/>
              <a:gd name="connsiteX28" fmla="*/ 31244 w 486081"/>
              <a:gd name="connsiteY28" fmla="*/ 335400 h 478669"/>
              <a:gd name="connsiteX29" fmla="*/ 31244 w 486081"/>
              <a:gd name="connsiteY29" fmla="*/ 348961 h 478669"/>
              <a:gd name="connsiteX30" fmla="*/ 25767 w 486081"/>
              <a:gd name="connsiteY30" fmla="*/ 348961 h 478669"/>
              <a:gd name="connsiteX31" fmla="*/ 25767 w 486081"/>
              <a:gd name="connsiteY31" fmla="*/ 341951 h 478669"/>
              <a:gd name="connsiteX32" fmla="*/ 21472 w 486081"/>
              <a:gd name="connsiteY32" fmla="*/ 337657 h 478669"/>
              <a:gd name="connsiteX33" fmla="*/ 4295 w 486081"/>
              <a:gd name="connsiteY33" fmla="*/ 337657 h 478669"/>
              <a:gd name="connsiteX34" fmla="*/ 0 w 486081"/>
              <a:gd name="connsiteY34" fmla="*/ 341951 h 478669"/>
              <a:gd name="connsiteX35" fmla="*/ 0 w 486081"/>
              <a:gd name="connsiteY35" fmla="*/ 410400 h 478669"/>
              <a:gd name="connsiteX36" fmla="*/ 4295 w 486081"/>
              <a:gd name="connsiteY36" fmla="*/ 414695 h 478669"/>
              <a:gd name="connsiteX37" fmla="*/ 21472 w 486081"/>
              <a:gd name="connsiteY37" fmla="*/ 414695 h 478669"/>
              <a:gd name="connsiteX38" fmla="*/ 25767 w 486081"/>
              <a:gd name="connsiteY38" fmla="*/ 410400 h 478669"/>
              <a:gd name="connsiteX39" fmla="*/ 25767 w 486081"/>
              <a:gd name="connsiteY39" fmla="*/ 395036 h 478669"/>
              <a:gd name="connsiteX40" fmla="*/ 31244 w 486081"/>
              <a:gd name="connsiteY40" fmla="*/ 395036 h 478669"/>
              <a:gd name="connsiteX41" fmla="*/ 32655 w 486081"/>
              <a:gd name="connsiteY41" fmla="*/ 395036 h 478669"/>
              <a:gd name="connsiteX42" fmla="*/ 32676 w 486081"/>
              <a:gd name="connsiteY42" fmla="*/ 395036 h 478669"/>
              <a:gd name="connsiteX43" fmla="*/ 32676 w 486081"/>
              <a:gd name="connsiteY43" fmla="*/ 395021 h 478669"/>
              <a:gd name="connsiteX44" fmla="*/ 49313 w 486081"/>
              <a:gd name="connsiteY44" fmla="*/ 382490 h 478669"/>
              <a:gd name="connsiteX45" fmla="*/ 273815 w 486081"/>
              <a:gd name="connsiteY45" fmla="*/ 276704 h 478669"/>
              <a:gd name="connsiteX46" fmla="*/ 305617 w 486081"/>
              <a:gd name="connsiteY46" fmla="*/ 269440 h 478669"/>
              <a:gd name="connsiteX47" fmla="*/ 305753 w 486081"/>
              <a:gd name="connsiteY47" fmla="*/ 269692 h 478669"/>
              <a:gd name="connsiteX48" fmla="*/ 350776 w 486081"/>
              <a:gd name="connsiteY48" fmla="*/ 293630 h 478669"/>
              <a:gd name="connsiteX49" fmla="*/ 405071 w 486081"/>
              <a:gd name="connsiteY49" fmla="*/ 239335 h 478669"/>
              <a:gd name="connsiteX50" fmla="*/ 409187 w 486081"/>
              <a:gd name="connsiteY50" fmla="*/ 148073 h 478669"/>
              <a:gd name="connsiteX51" fmla="*/ 404609 w 486081"/>
              <a:gd name="connsiteY51" fmla="*/ 137695 h 478669"/>
              <a:gd name="connsiteX52" fmla="*/ 280700 w 486081"/>
              <a:gd name="connsiteY52" fmla="*/ 146355 h 478669"/>
              <a:gd name="connsiteX53" fmla="*/ 310723 w 486081"/>
              <a:gd name="connsiteY53" fmla="*/ 162273 h 478669"/>
              <a:gd name="connsiteX54" fmla="*/ 381317 w 486081"/>
              <a:gd name="connsiteY54" fmla="*/ 164938 h 478669"/>
              <a:gd name="connsiteX55" fmla="*/ 409187 w 486081"/>
              <a:gd name="connsiteY55" fmla="*/ 148073 h 478669"/>
              <a:gd name="connsiteX56" fmla="*/ 409187 w 486081"/>
              <a:gd name="connsiteY56" fmla="*/ 330597 h 478669"/>
              <a:gd name="connsiteX57" fmla="*/ 381317 w 486081"/>
              <a:gd name="connsiteY57" fmla="*/ 313733 h 478669"/>
              <a:gd name="connsiteX58" fmla="*/ 310723 w 486081"/>
              <a:gd name="connsiteY58" fmla="*/ 316397 h 478669"/>
              <a:gd name="connsiteX59" fmla="*/ 280700 w 486081"/>
              <a:gd name="connsiteY59" fmla="*/ 332315 h 478669"/>
              <a:gd name="connsiteX60" fmla="*/ 404609 w 486081"/>
              <a:gd name="connsiteY60" fmla="*/ 340975 h 478669"/>
              <a:gd name="connsiteX61" fmla="*/ 409187 w 486081"/>
              <a:gd name="connsiteY61" fmla="*/ 330597 h 478669"/>
              <a:gd name="connsiteX62" fmla="*/ 445985 w 486081"/>
              <a:gd name="connsiteY62" fmla="*/ 366991 h 478669"/>
              <a:gd name="connsiteX63" fmla="*/ 421133 w 486081"/>
              <a:gd name="connsiteY63" fmla="*/ 351030 h 478669"/>
              <a:gd name="connsiteX64" fmla="*/ 265137 w 486081"/>
              <a:gd name="connsiteY64" fmla="*/ 352355 h 478669"/>
              <a:gd name="connsiteX65" fmla="*/ 243508 w 486081"/>
              <a:gd name="connsiteY65" fmla="*/ 381075 h 478669"/>
              <a:gd name="connsiteX66" fmla="*/ 440163 w 486081"/>
              <a:gd name="connsiteY66" fmla="*/ 382605 h 478669"/>
              <a:gd name="connsiteX67" fmla="*/ 445985 w 486081"/>
              <a:gd name="connsiteY67" fmla="*/ 366991 h 478669"/>
              <a:gd name="connsiteX68" fmla="*/ 445985 w 486081"/>
              <a:gd name="connsiteY68" fmla="*/ 111678 h 478669"/>
              <a:gd name="connsiteX69" fmla="*/ 440163 w 486081"/>
              <a:gd name="connsiteY69" fmla="*/ 96064 h 478669"/>
              <a:gd name="connsiteX70" fmla="*/ 243508 w 486081"/>
              <a:gd name="connsiteY70" fmla="*/ 97594 h 478669"/>
              <a:gd name="connsiteX71" fmla="*/ 265137 w 486081"/>
              <a:gd name="connsiteY71" fmla="*/ 126314 h 478669"/>
              <a:gd name="connsiteX72" fmla="*/ 421133 w 486081"/>
              <a:gd name="connsiteY72" fmla="*/ 127639 h 478669"/>
              <a:gd name="connsiteX73" fmla="*/ 445985 w 486081"/>
              <a:gd name="connsiteY73" fmla="*/ 111678 h 478669"/>
              <a:gd name="connsiteX74" fmla="*/ 485994 w 486081"/>
              <a:gd name="connsiteY74" fmla="*/ 73477 h 478669"/>
              <a:gd name="connsiteX75" fmla="*/ 480881 w 486081"/>
              <a:gd name="connsiteY75" fmla="*/ 57250 h 478669"/>
              <a:gd name="connsiteX76" fmla="*/ 203797 w 486081"/>
              <a:gd name="connsiteY76" fmla="*/ 60559 h 478669"/>
              <a:gd name="connsiteX77" fmla="*/ 228798 w 486081"/>
              <a:gd name="connsiteY77" fmla="*/ 86053 h 478669"/>
              <a:gd name="connsiteX78" fmla="*/ 456433 w 486081"/>
              <a:gd name="connsiteY78" fmla="*/ 86237 h 478669"/>
              <a:gd name="connsiteX79" fmla="*/ 485994 w 486081"/>
              <a:gd name="connsiteY79" fmla="*/ 73477 h 478669"/>
              <a:gd name="connsiteX80" fmla="*/ 485994 w 486081"/>
              <a:gd name="connsiteY80" fmla="*/ 405192 h 478669"/>
              <a:gd name="connsiteX81" fmla="*/ 456433 w 486081"/>
              <a:gd name="connsiteY81" fmla="*/ 392432 h 478669"/>
              <a:gd name="connsiteX82" fmla="*/ 228798 w 486081"/>
              <a:gd name="connsiteY82" fmla="*/ 392616 h 478669"/>
              <a:gd name="connsiteX83" fmla="*/ 203797 w 486081"/>
              <a:gd name="connsiteY83" fmla="*/ 418110 h 478669"/>
              <a:gd name="connsiteX84" fmla="*/ 480881 w 486081"/>
              <a:gd name="connsiteY84" fmla="*/ 421419 h 478669"/>
              <a:gd name="connsiteX85" fmla="*/ 485994 w 486081"/>
              <a:gd name="connsiteY85" fmla="*/ 405192 h 4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86081" h="478669">
                <a:moveTo>
                  <a:pt x="161552" y="280174"/>
                </a:moveTo>
                <a:lnTo>
                  <a:pt x="102506" y="305198"/>
                </a:lnTo>
                <a:lnTo>
                  <a:pt x="102506" y="173471"/>
                </a:lnTo>
                <a:lnTo>
                  <a:pt x="161552" y="198496"/>
                </a:lnTo>
                <a:close/>
                <a:moveTo>
                  <a:pt x="257913" y="239335"/>
                </a:moveTo>
                <a:lnTo>
                  <a:pt x="183949" y="270682"/>
                </a:lnTo>
                <a:lnTo>
                  <a:pt x="183949" y="207988"/>
                </a:lnTo>
                <a:close/>
                <a:moveTo>
                  <a:pt x="405071" y="239335"/>
                </a:moveTo>
                <a:cubicBezTo>
                  <a:pt x="405071" y="209348"/>
                  <a:pt x="380762" y="185040"/>
                  <a:pt x="350776" y="185040"/>
                </a:cubicBezTo>
                <a:cubicBezTo>
                  <a:pt x="332034" y="185040"/>
                  <a:pt x="315511" y="194535"/>
                  <a:pt x="305753" y="208978"/>
                </a:cubicBezTo>
                <a:lnTo>
                  <a:pt x="305222" y="209956"/>
                </a:lnTo>
                <a:lnTo>
                  <a:pt x="281277" y="204494"/>
                </a:lnTo>
                <a:cubicBezTo>
                  <a:pt x="211295" y="187115"/>
                  <a:pt x="125110" y="155278"/>
                  <a:pt x="48562" y="96740"/>
                </a:cubicBezTo>
                <a:lnTo>
                  <a:pt x="32676" y="84035"/>
                </a:lnTo>
                <a:lnTo>
                  <a:pt x="25767" y="83942"/>
                </a:lnTo>
                <a:lnTo>
                  <a:pt x="25767" y="68269"/>
                </a:lnTo>
                <a:cubicBezTo>
                  <a:pt x="25767" y="65897"/>
                  <a:pt x="23844" y="63974"/>
                  <a:pt x="21472" y="63974"/>
                </a:cubicBezTo>
                <a:lnTo>
                  <a:pt x="4295" y="63974"/>
                </a:lnTo>
                <a:cubicBezTo>
                  <a:pt x="1923" y="63974"/>
                  <a:pt x="0" y="65897"/>
                  <a:pt x="0" y="68269"/>
                </a:cubicBezTo>
                <a:lnTo>
                  <a:pt x="0" y="136718"/>
                </a:lnTo>
                <a:cubicBezTo>
                  <a:pt x="0" y="139090"/>
                  <a:pt x="1923" y="141012"/>
                  <a:pt x="4295" y="141012"/>
                </a:cubicBezTo>
                <a:lnTo>
                  <a:pt x="21472" y="141012"/>
                </a:lnTo>
                <a:cubicBezTo>
                  <a:pt x="23844" y="141012"/>
                  <a:pt x="25767" y="139090"/>
                  <a:pt x="25767" y="136718"/>
                </a:cubicBezTo>
                <a:lnTo>
                  <a:pt x="25767" y="129709"/>
                </a:lnTo>
                <a:lnTo>
                  <a:pt x="31244" y="129709"/>
                </a:lnTo>
                <a:lnTo>
                  <a:pt x="31244" y="143270"/>
                </a:lnTo>
                <a:lnTo>
                  <a:pt x="80110" y="163979"/>
                </a:lnTo>
                <a:lnTo>
                  <a:pt x="80110" y="314690"/>
                </a:lnTo>
                <a:lnTo>
                  <a:pt x="31244" y="335400"/>
                </a:lnTo>
                <a:lnTo>
                  <a:pt x="31244" y="348961"/>
                </a:lnTo>
                <a:lnTo>
                  <a:pt x="25767" y="348961"/>
                </a:lnTo>
                <a:lnTo>
                  <a:pt x="25767" y="341951"/>
                </a:lnTo>
                <a:cubicBezTo>
                  <a:pt x="25767" y="339580"/>
                  <a:pt x="23844" y="337657"/>
                  <a:pt x="21472" y="337657"/>
                </a:cubicBezTo>
                <a:lnTo>
                  <a:pt x="4295" y="337657"/>
                </a:lnTo>
                <a:cubicBezTo>
                  <a:pt x="1923" y="337657"/>
                  <a:pt x="0" y="339580"/>
                  <a:pt x="0" y="341951"/>
                </a:cubicBezTo>
                <a:lnTo>
                  <a:pt x="0" y="410400"/>
                </a:lnTo>
                <a:cubicBezTo>
                  <a:pt x="0" y="412772"/>
                  <a:pt x="1923" y="414695"/>
                  <a:pt x="4295" y="414695"/>
                </a:cubicBezTo>
                <a:lnTo>
                  <a:pt x="21472" y="414695"/>
                </a:lnTo>
                <a:cubicBezTo>
                  <a:pt x="23844" y="414695"/>
                  <a:pt x="25767" y="412772"/>
                  <a:pt x="25767" y="410400"/>
                </a:cubicBezTo>
                <a:lnTo>
                  <a:pt x="25767" y="395036"/>
                </a:lnTo>
                <a:lnTo>
                  <a:pt x="31244" y="395036"/>
                </a:lnTo>
                <a:lnTo>
                  <a:pt x="32655" y="395036"/>
                </a:lnTo>
                <a:lnTo>
                  <a:pt x="32676" y="395036"/>
                </a:lnTo>
                <a:lnTo>
                  <a:pt x="32676" y="395021"/>
                </a:lnTo>
                <a:lnTo>
                  <a:pt x="49313" y="382490"/>
                </a:lnTo>
                <a:cubicBezTo>
                  <a:pt x="127377" y="325187"/>
                  <a:pt x="193144" y="296725"/>
                  <a:pt x="273815" y="276704"/>
                </a:cubicBezTo>
                <a:lnTo>
                  <a:pt x="305617" y="269440"/>
                </a:lnTo>
                <a:lnTo>
                  <a:pt x="305753" y="269692"/>
                </a:lnTo>
                <a:cubicBezTo>
                  <a:pt x="315511" y="284134"/>
                  <a:pt x="332034" y="293630"/>
                  <a:pt x="350776" y="293630"/>
                </a:cubicBezTo>
                <a:cubicBezTo>
                  <a:pt x="380762" y="293630"/>
                  <a:pt x="405071" y="269321"/>
                  <a:pt x="405071" y="239335"/>
                </a:cubicBezTo>
                <a:close/>
                <a:moveTo>
                  <a:pt x="409187" y="148073"/>
                </a:moveTo>
                <a:cubicBezTo>
                  <a:pt x="409117" y="144020"/>
                  <a:pt x="407690" y="140231"/>
                  <a:pt x="404609" y="137695"/>
                </a:cubicBezTo>
                <a:cubicBezTo>
                  <a:pt x="363211" y="91834"/>
                  <a:pt x="289362" y="111489"/>
                  <a:pt x="280700" y="146355"/>
                </a:cubicBezTo>
                <a:cubicBezTo>
                  <a:pt x="277772" y="169770"/>
                  <a:pt x="304509" y="169789"/>
                  <a:pt x="310723" y="162273"/>
                </a:cubicBezTo>
                <a:cubicBezTo>
                  <a:pt x="339578" y="134739"/>
                  <a:pt x="363329" y="154228"/>
                  <a:pt x="381317" y="164938"/>
                </a:cubicBezTo>
                <a:cubicBezTo>
                  <a:pt x="397411" y="174768"/>
                  <a:pt x="409400" y="160233"/>
                  <a:pt x="409187" y="148073"/>
                </a:cubicBezTo>
                <a:close/>
                <a:moveTo>
                  <a:pt x="409187" y="330597"/>
                </a:moveTo>
                <a:cubicBezTo>
                  <a:pt x="409400" y="318437"/>
                  <a:pt x="397411" y="303902"/>
                  <a:pt x="381317" y="313733"/>
                </a:cubicBezTo>
                <a:cubicBezTo>
                  <a:pt x="363329" y="324442"/>
                  <a:pt x="339578" y="343931"/>
                  <a:pt x="310723" y="316397"/>
                </a:cubicBezTo>
                <a:cubicBezTo>
                  <a:pt x="304509" y="308882"/>
                  <a:pt x="277772" y="308900"/>
                  <a:pt x="280700" y="332315"/>
                </a:cubicBezTo>
                <a:cubicBezTo>
                  <a:pt x="289362" y="367181"/>
                  <a:pt x="363211" y="386836"/>
                  <a:pt x="404609" y="340975"/>
                </a:cubicBezTo>
                <a:cubicBezTo>
                  <a:pt x="407690" y="338440"/>
                  <a:pt x="409117" y="334650"/>
                  <a:pt x="409187" y="330597"/>
                </a:cubicBezTo>
                <a:close/>
                <a:moveTo>
                  <a:pt x="445985" y="366991"/>
                </a:moveTo>
                <a:cubicBezTo>
                  <a:pt x="445643" y="353250"/>
                  <a:pt x="429443" y="345824"/>
                  <a:pt x="421133" y="351030"/>
                </a:cubicBezTo>
                <a:cubicBezTo>
                  <a:pt x="379377" y="386096"/>
                  <a:pt x="329585" y="408219"/>
                  <a:pt x="265137" y="352355"/>
                </a:cubicBezTo>
                <a:cubicBezTo>
                  <a:pt x="251149" y="343495"/>
                  <a:pt x="230479" y="364147"/>
                  <a:pt x="243508" y="381075"/>
                </a:cubicBezTo>
                <a:cubicBezTo>
                  <a:pt x="304042" y="442668"/>
                  <a:pt x="394192" y="433280"/>
                  <a:pt x="440163" y="382605"/>
                </a:cubicBezTo>
                <a:cubicBezTo>
                  <a:pt x="444452" y="376854"/>
                  <a:pt x="446100" y="371572"/>
                  <a:pt x="445985" y="366991"/>
                </a:cubicBezTo>
                <a:close/>
                <a:moveTo>
                  <a:pt x="445985" y="111678"/>
                </a:moveTo>
                <a:cubicBezTo>
                  <a:pt x="446100" y="107097"/>
                  <a:pt x="444452" y="101815"/>
                  <a:pt x="440163" y="96064"/>
                </a:cubicBezTo>
                <a:cubicBezTo>
                  <a:pt x="394192" y="45389"/>
                  <a:pt x="304042" y="36001"/>
                  <a:pt x="243508" y="97594"/>
                </a:cubicBezTo>
                <a:cubicBezTo>
                  <a:pt x="230479" y="114522"/>
                  <a:pt x="251149" y="135175"/>
                  <a:pt x="265137" y="126314"/>
                </a:cubicBezTo>
                <a:cubicBezTo>
                  <a:pt x="329585" y="70450"/>
                  <a:pt x="379377" y="92573"/>
                  <a:pt x="421133" y="127639"/>
                </a:cubicBezTo>
                <a:cubicBezTo>
                  <a:pt x="429443" y="132846"/>
                  <a:pt x="445643" y="125420"/>
                  <a:pt x="445985" y="111678"/>
                </a:cubicBezTo>
                <a:close/>
                <a:moveTo>
                  <a:pt x="485994" y="73477"/>
                </a:moveTo>
                <a:cubicBezTo>
                  <a:pt x="486465" y="68770"/>
                  <a:pt x="485071" y="63263"/>
                  <a:pt x="480881" y="57250"/>
                </a:cubicBezTo>
                <a:cubicBezTo>
                  <a:pt x="417952" y="-7761"/>
                  <a:pt x="287302" y="-30888"/>
                  <a:pt x="203797" y="60559"/>
                </a:cubicBezTo>
                <a:cubicBezTo>
                  <a:pt x="191405" y="78031"/>
                  <a:pt x="216376" y="95298"/>
                  <a:pt x="228798" y="86053"/>
                </a:cubicBezTo>
                <a:cubicBezTo>
                  <a:pt x="316060" y="8019"/>
                  <a:pt x="399913" y="35794"/>
                  <a:pt x="456433" y="86237"/>
                </a:cubicBezTo>
                <a:cubicBezTo>
                  <a:pt x="466367" y="94508"/>
                  <a:pt x="484579" y="87596"/>
                  <a:pt x="485994" y="73477"/>
                </a:cubicBezTo>
                <a:close/>
                <a:moveTo>
                  <a:pt x="485994" y="405192"/>
                </a:moveTo>
                <a:cubicBezTo>
                  <a:pt x="484579" y="391073"/>
                  <a:pt x="466367" y="384161"/>
                  <a:pt x="456433" y="392432"/>
                </a:cubicBezTo>
                <a:cubicBezTo>
                  <a:pt x="399913" y="442875"/>
                  <a:pt x="316060" y="470650"/>
                  <a:pt x="228798" y="392616"/>
                </a:cubicBezTo>
                <a:cubicBezTo>
                  <a:pt x="216376" y="383371"/>
                  <a:pt x="191405" y="400638"/>
                  <a:pt x="203797" y="418110"/>
                </a:cubicBezTo>
                <a:cubicBezTo>
                  <a:pt x="287302" y="509557"/>
                  <a:pt x="417952" y="486430"/>
                  <a:pt x="480881" y="421419"/>
                </a:cubicBezTo>
                <a:cubicBezTo>
                  <a:pt x="485071" y="415406"/>
                  <a:pt x="486465" y="409899"/>
                  <a:pt x="485994" y="405192"/>
                </a:cubicBezTo>
                <a:close/>
              </a:path>
            </a:pathLst>
          </a:custGeom>
          <a:solidFill>
            <a:schemeClr val="bg1"/>
          </a:solidFill>
          <a:ln w="12700" cap="flat" cmpd="sng" algn="ctr">
            <a:noFill/>
            <a:prstDash val="solid"/>
            <a:miter lim="800000"/>
          </a:ln>
          <a:effectLst/>
        </p:spPr>
        <p:txBody>
          <a:bodyPr wrap="square" rtlCol="0" anchor="ctr">
            <a:noAutofit/>
          </a:bodyPr>
          <a:lstStyle/>
          <a:p>
            <a:pPr algn="ctr"/>
            <a:endParaRPr lang="en-US" sz="1600" kern="0" dirty="0">
              <a:solidFill>
                <a:prstClr val="white"/>
              </a:solidFill>
              <a:latin typeface="Arial" panose="020B0604020202020204" pitchFamily="34" charset="0"/>
              <a:cs typeface="Arial" panose="020B0604020202020204" pitchFamily="34" charset="0"/>
            </a:endParaRPr>
          </a:p>
        </p:txBody>
      </p:sp>
      <p:grpSp>
        <p:nvGrpSpPr>
          <p:cNvPr id="171" name="Group 170">
            <a:extLst>
              <a:ext uri="{FF2B5EF4-FFF2-40B4-BE49-F238E27FC236}">
                <a16:creationId xmlns:a16="http://schemas.microsoft.com/office/drawing/2014/main" id="{BC5D2A38-25E9-4AED-AB8D-FE94F129A1E7}"/>
              </a:ext>
            </a:extLst>
          </p:cNvPr>
          <p:cNvGrpSpPr/>
          <p:nvPr/>
        </p:nvGrpSpPr>
        <p:grpSpPr>
          <a:xfrm>
            <a:off x="3325618" y="1567989"/>
            <a:ext cx="331740" cy="330120"/>
            <a:chOff x="3327170" y="1336178"/>
            <a:chExt cx="1796781" cy="1788021"/>
          </a:xfrm>
          <a:solidFill>
            <a:srgbClr val="00B050"/>
          </a:solidFill>
        </p:grpSpPr>
        <p:sp>
          <p:nvSpPr>
            <p:cNvPr id="172" name="Freeform 20">
              <a:extLst>
                <a:ext uri="{FF2B5EF4-FFF2-40B4-BE49-F238E27FC236}">
                  <a16:creationId xmlns:a16="http://schemas.microsoft.com/office/drawing/2014/main" id="{E24490B1-1D4F-4E59-B172-EA3AB1CAF81A}"/>
                </a:ext>
              </a:extLst>
            </p:cNvPr>
            <p:cNvSpPr/>
            <p:nvPr/>
          </p:nvSpPr>
          <p:spPr>
            <a:xfrm>
              <a:off x="3530600" y="1663698"/>
              <a:ext cx="1447800" cy="1460501"/>
            </a:xfrm>
            <a:custGeom>
              <a:avLst/>
              <a:gdLst>
                <a:gd name="connsiteX0" fmla="*/ 714375 w 1447800"/>
                <a:gd name="connsiteY0" fmla="*/ 0 h 1465263"/>
                <a:gd name="connsiteX1" fmla="*/ 1447800 w 1447800"/>
                <a:gd name="connsiteY1" fmla="*/ 525463 h 1465263"/>
                <a:gd name="connsiteX2" fmla="*/ 1436688 w 1447800"/>
                <a:gd name="connsiteY2" fmla="*/ 1465263 h 1465263"/>
                <a:gd name="connsiteX3" fmla="*/ 997744 w 1447800"/>
                <a:gd name="connsiteY3" fmla="*/ 1465263 h 1465263"/>
                <a:gd name="connsiteX4" fmla="*/ 997744 w 1447800"/>
                <a:gd name="connsiteY4" fmla="*/ 760414 h 1465263"/>
                <a:gd name="connsiteX5" fmla="*/ 450056 w 1447800"/>
                <a:gd name="connsiteY5" fmla="*/ 760414 h 1465263"/>
                <a:gd name="connsiteX6" fmla="*/ 450056 w 1447800"/>
                <a:gd name="connsiteY6" fmla="*/ 1465263 h 1465263"/>
                <a:gd name="connsiteX7" fmla="*/ 0 w 1447800"/>
                <a:gd name="connsiteY7" fmla="*/ 1465263 h 1465263"/>
                <a:gd name="connsiteX8" fmla="*/ 0 w 1447800"/>
                <a:gd name="connsiteY8" fmla="*/ 525463 h 1465263"/>
                <a:gd name="connsiteX9" fmla="*/ 714375 w 1447800"/>
                <a:gd name="connsiteY9" fmla="*/ 0 h 1465263"/>
                <a:gd name="connsiteX0" fmla="*/ 728663 w 1447800"/>
                <a:gd name="connsiteY0" fmla="*/ 0 h 1460501"/>
                <a:gd name="connsiteX1" fmla="*/ 1447800 w 1447800"/>
                <a:gd name="connsiteY1" fmla="*/ 520701 h 1460501"/>
                <a:gd name="connsiteX2" fmla="*/ 1436688 w 1447800"/>
                <a:gd name="connsiteY2" fmla="*/ 1460501 h 1460501"/>
                <a:gd name="connsiteX3" fmla="*/ 997744 w 1447800"/>
                <a:gd name="connsiteY3" fmla="*/ 1460501 h 1460501"/>
                <a:gd name="connsiteX4" fmla="*/ 997744 w 1447800"/>
                <a:gd name="connsiteY4" fmla="*/ 755652 h 1460501"/>
                <a:gd name="connsiteX5" fmla="*/ 450056 w 1447800"/>
                <a:gd name="connsiteY5" fmla="*/ 755652 h 1460501"/>
                <a:gd name="connsiteX6" fmla="*/ 450056 w 1447800"/>
                <a:gd name="connsiteY6" fmla="*/ 1460501 h 1460501"/>
                <a:gd name="connsiteX7" fmla="*/ 0 w 1447800"/>
                <a:gd name="connsiteY7" fmla="*/ 1460501 h 1460501"/>
                <a:gd name="connsiteX8" fmla="*/ 0 w 1447800"/>
                <a:gd name="connsiteY8" fmla="*/ 520701 h 1460501"/>
                <a:gd name="connsiteX9" fmla="*/ 728663 w 1447800"/>
                <a:gd name="connsiteY9" fmla="*/ 0 h 1460501"/>
                <a:gd name="connsiteX0" fmla="*/ 728663 w 1447800"/>
                <a:gd name="connsiteY0" fmla="*/ 0 h 1460501"/>
                <a:gd name="connsiteX1" fmla="*/ 1447800 w 1447800"/>
                <a:gd name="connsiteY1" fmla="*/ 520701 h 1460501"/>
                <a:gd name="connsiteX2" fmla="*/ 1436688 w 1447800"/>
                <a:gd name="connsiteY2" fmla="*/ 1460501 h 1460501"/>
                <a:gd name="connsiteX3" fmla="*/ 997744 w 1447800"/>
                <a:gd name="connsiteY3" fmla="*/ 1460501 h 1460501"/>
                <a:gd name="connsiteX4" fmla="*/ 997744 w 1447800"/>
                <a:gd name="connsiteY4" fmla="*/ 755652 h 1460501"/>
                <a:gd name="connsiteX5" fmla="*/ 450056 w 1447800"/>
                <a:gd name="connsiteY5" fmla="*/ 755652 h 1460501"/>
                <a:gd name="connsiteX6" fmla="*/ 450056 w 1447800"/>
                <a:gd name="connsiteY6" fmla="*/ 1460501 h 1460501"/>
                <a:gd name="connsiteX7" fmla="*/ 0 w 1447800"/>
                <a:gd name="connsiteY7" fmla="*/ 1460501 h 1460501"/>
                <a:gd name="connsiteX8" fmla="*/ 0 w 1447800"/>
                <a:gd name="connsiteY8" fmla="*/ 520701 h 1460501"/>
                <a:gd name="connsiteX9" fmla="*/ 728663 w 1447800"/>
                <a:gd name="connsiteY9" fmla="*/ 0 h 146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60501">
                  <a:moveTo>
                    <a:pt x="728663" y="0"/>
                  </a:moveTo>
                  <a:lnTo>
                    <a:pt x="1447800" y="520701"/>
                  </a:lnTo>
                  <a:lnTo>
                    <a:pt x="1436688" y="1460501"/>
                  </a:lnTo>
                  <a:lnTo>
                    <a:pt x="997744" y="1460501"/>
                  </a:lnTo>
                  <a:lnTo>
                    <a:pt x="997744" y="755652"/>
                  </a:lnTo>
                  <a:lnTo>
                    <a:pt x="450056" y="755652"/>
                  </a:lnTo>
                  <a:lnTo>
                    <a:pt x="450056" y="1460501"/>
                  </a:lnTo>
                  <a:lnTo>
                    <a:pt x="0" y="1460501"/>
                  </a:lnTo>
                  <a:lnTo>
                    <a:pt x="0" y="520701"/>
                  </a:lnTo>
                  <a:cubicBezTo>
                    <a:pt x="250825" y="327026"/>
                    <a:pt x="538163" y="139700"/>
                    <a:pt x="728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sp>
          <p:nvSpPr>
            <p:cNvPr id="173" name="Freeform 21">
              <a:extLst>
                <a:ext uri="{FF2B5EF4-FFF2-40B4-BE49-F238E27FC236}">
                  <a16:creationId xmlns:a16="http://schemas.microsoft.com/office/drawing/2014/main" id="{ECFCBB6F-0F7D-4C74-A8E5-326DB31CF5F0}"/>
                </a:ext>
              </a:extLst>
            </p:cNvPr>
            <p:cNvSpPr/>
            <p:nvPr/>
          </p:nvSpPr>
          <p:spPr>
            <a:xfrm rot="3278175">
              <a:off x="3571707" y="1091641"/>
              <a:ext cx="1307707" cy="1796781"/>
            </a:xfrm>
            <a:custGeom>
              <a:avLst/>
              <a:gdLst>
                <a:gd name="connsiteX0" fmla="*/ 12640 w 1316020"/>
                <a:gd name="connsiteY0" fmla="*/ 461148 h 1796781"/>
                <a:gd name="connsiteX1" fmla="*/ 41048 w 1316020"/>
                <a:gd name="connsiteY1" fmla="*/ 421902 h 1796781"/>
                <a:gd name="connsiteX2" fmla="*/ 48208 w 1316020"/>
                <a:gd name="connsiteY2" fmla="*/ 411282 h 1796781"/>
                <a:gd name="connsiteX3" fmla="*/ 91351 w 1316020"/>
                <a:gd name="connsiteY3" fmla="*/ 382194 h 1796781"/>
                <a:gd name="connsiteX4" fmla="*/ 138778 w 1316020"/>
                <a:gd name="connsiteY4" fmla="*/ 372619 h 1796781"/>
                <a:gd name="connsiteX5" fmla="*/ 1133577 w 1316020"/>
                <a:gd name="connsiteY5" fmla="*/ 8314 h 1796781"/>
                <a:gd name="connsiteX6" fmla="*/ 1307706 w 1316020"/>
                <a:gd name="connsiteY6" fmla="*/ 89092 h 1796781"/>
                <a:gd name="connsiteX7" fmla="*/ 1226927 w 1316020"/>
                <a:gd name="connsiteY7" fmla="*/ 263220 h 1796781"/>
                <a:gd name="connsiteX8" fmla="*/ 279915 w 1316020"/>
                <a:gd name="connsiteY8" fmla="*/ 610025 h 1796781"/>
                <a:gd name="connsiteX9" fmla="*/ 279915 w 1316020"/>
                <a:gd name="connsiteY9" fmla="*/ 1661050 h 1796781"/>
                <a:gd name="connsiteX10" fmla="*/ 144184 w 1316020"/>
                <a:gd name="connsiteY10" fmla="*/ 1796781 h 1796781"/>
                <a:gd name="connsiteX11" fmla="*/ 8453 w 1316020"/>
                <a:gd name="connsiteY11" fmla="*/ 1661050 h 1796781"/>
                <a:gd name="connsiteX12" fmla="*/ 8453 w 1316020"/>
                <a:gd name="connsiteY12" fmla="*/ 565170 h 1796781"/>
                <a:gd name="connsiteX13" fmla="*/ 8313 w 1316020"/>
                <a:gd name="connsiteY13" fmla="*/ 564942 h 1796781"/>
                <a:gd name="connsiteX14" fmla="*/ 12640 w 1316020"/>
                <a:gd name="connsiteY14" fmla="*/ 461148 h 1796781"/>
                <a:gd name="connsiteX0" fmla="*/ 12640 w 1316020"/>
                <a:gd name="connsiteY0" fmla="*/ 461148 h 1796781"/>
                <a:gd name="connsiteX1" fmla="*/ 41048 w 1316020"/>
                <a:gd name="connsiteY1" fmla="*/ 421902 h 1796781"/>
                <a:gd name="connsiteX2" fmla="*/ 91351 w 1316020"/>
                <a:gd name="connsiteY2" fmla="*/ 382194 h 1796781"/>
                <a:gd name="connsiteX3" fmla="*/ 138778 w 1316020"/>
                <a:gd name="connsiteY3" fmla="*/ 372619 h 1796781"/>
                <a:gd name="connsiteX4" fmla="*/ 1133577 w 1316020"/>
                <a:gd name="connsiteY4" fmla="*/ 8314 h 1796781"/>
                <a:gd name="connsiteX5" fmla="*/ 1307706 w 1316020"/>
                <a:gd name="connsiteY5" fmla="*/ 89092 h 1796781"/>
                <a:gd name="connsiteX6" fmla="*/ 1226927 w 1316020"/>
                <a:gd name="connsiteY6" fmla="*/ 263220 h 1796781"/>
                <a:gd name="connsiteX7" fmla="*/ 279915 w 1316020"/>
                <a:gd name="connsiteY7" fmla="*/ 610025 h 1796781"/>
                <a:gd name="connsiteX8" fmla="*/ 279915 w 1316020"/>
                <a:gd name="connsiteY8" fmla="*/ 1661050 h 1796781"/>
                <a:gd name="connsiteX9" fmla="*/ 144184 w 1316020"/>
                <a:gd name="connsiteY9" fmla="*/ 1796781 h 1796781"/>
                <a:gd name="connsiteX10" fmla="*/ 8453 w 1316020"/>
                <a:gd name="connsiteY10" fmla="*/ 1661050 h 1796781"/>
                <a:gd name="connsiteX11" fmla="*/ 8453 w 1316020"/>
                <a:gd name="connsiteY11" fmla="*/ 565170 h 1796781"/>
                <a:gd name="connsiteX12" fmla="*/ 8313 w 1316020"/>
                <a:gd name="connsiteY12" fmla="*/ 564942 h 1796781"/>
                <a:gd name="connsiteX13" fmla="*/ 12640 w 1316020"/>
                <a:gd name="connsiteY13" fmla="*/ 461148 h 1796781"/>
                <a:gd name="connsiteX0" fmla="*/ 12640 w 1316020"/>
                <a:gd name="connsiteY0" fmla="*/ 461148 h 1796781"/>
                <a:gd name="connsiteX1" fmla="*/ 91351 w 1316020"/>
                <a:gd name="connsiteY1" fmla="*/ 382194 h 1796781"/>
                <a:gd name="connsiteX2" fmla="*/ 138778 w 1316020"/>
                <a:gd name="connsiteY2" fmla="*/ 372619 h 1796781"/>
                <a:gd name="connsiteX3" fmla="*/ 1133577 w 1316020"/>
                <a:gd name="connsiteY3" fmla="*/ 8314 h 1796781"/>
                <a:gd name="connsiteX4" fmla="*/ 1307706 w 1316020"/>
                <a:gd name="connsiteY4" fmla="*/ 89092 h 1796781"/>
                <a:gd name="connsiteX5" fmla="*/ 1226927 w 1316020"/>
                <a:gd name="connsiteY5" fmla="*/ 263220 h 1796781"/>
                <a:gd name="connsiteX6" fmla="*/ 279915 w 1316020"/>
                <a:gd name="connsiteY6" fmla="*/ 610025 h 1796781"/>
                <a:gd name="connsiteX7" fmla="*/ 279915 w 1316020"/>
                <a:gd name="connsiteY7" fmla="*/ 1661050 h 1796781"/>
                <a:gd name="connsiteX8" fmla="*/ 144184 w 1316020"/>
                <a:gd name="connsiteY8" fmla="*/ 1796781 h 1796781"/>
                <a:gd name="connsiteX9" fmla="*/ 8453 w 1316020"/>
                <a:gd name="connsiteY9" fmla="*/ 1661050 h 1796781"/>
                <a:gd name="connsiteX10" fmla="*/ 8453 w 1316020"/>
                <a:gd name="connsiteY10" fmla="*/ 565170 h 1796781"/>
                <a:gd name="connsiteX11" fmla="*/ 8313 w 1316020"/>
                <a:gd name="connsiteY11" fmla="*/ 564942 h 1796781"/>
                <a:gd name="connsiteX12" fmla="*/ 12640 w 1316020"/>
                <a:gd name="connsiteY12" fmla="*/ 461148 h 1796781"/>
                <a:gd name="connsiteX0" fmla="*/ 12640 w 1316020"/>
                <a:gd name="connsiteY0" fmla="*/ 461148 h 1796781"/>
                <a:gd name="connsiteX1" fmla="*/ 138778 w 1316020"/>
                <a:gd name="connsiteY1" fmla="*/ 372619 h 1796781"/>
                <a:gd name="connsiteX2" fmla="*/ 1133577 w 1316020"/>
                <a:gd name="connsiteY2" fmla="*/ 8314 h 1796781"/>
                <a:gd name="connsiteX3" fmla="*/ 1307706 w 1316020"/>
                <a:gd name="connsiteY3" fmla="*/ 89092 h 1796781"/>
                <a:gd name="connsiteX4" fmla="*/ 1226927 w 1316020"/>
                <a:gd name="connsiteY4" fmla="*/ 263220 h 1796781"/>
                <a:gd name="connsiteX5" fmla="*/ 279915 w 1316020"/>
                <a:gd name="connsiteY5" fmla="*/ 610025 h 1796781"/>
                <a:gd name="connsiteX6" fmla="*/ 279915 w 1316020"/>
                <a:gd name="connsiteY6" fmla="*/ 1661050 h 1796781"/>
                <a:gd name="connsiteX7" fmla="*/ 144184 w 1316020"/>
                <a:gd name="connsiteY7" fmla="*/ 1796781 h 1796781"/>
                <a:gd name="connsiteX8" fmla="*/ 8453 w 1316020"/>
                <a:gd name="connsiteY8" fmla="*/ 1661050 h 1796781"/>
                <a:gd name="connsiteX9" fmla="*/ 8453 w 1316020"/>
                <a:gd name="connsiteY9" fmla="*/ 565170 h 1796781"/>
                <a:gd name="connsiteX10" fmla="*/ 8313 w 1316020"/>
                <a:gd name="connsiteY10" fmla="*/ 564942 h 1796781"/>
                <a:gd name="connsiteX11" fmla="*/ 12640 w 1316020"/>
                <a:gd name="connsiteY11" fmla="*/ 461148 h 1796781"/>
                <a:gd name="connsiteX0" fmla="*/ 0 w 1307707"/>
                <a:gd name="connsiteY0" fmla="*/ 564942 h 1796781"/>
                <a:gd name="connsiteX1" fmla="*/ 130465 w 1307707"/>
                <a:gd name="connsiteY1" fmla="*/ 372619 h 1796781"/>
                <a:gd name="connsiteX2" fmla="*/ 1125264 w 1307707"/>
                <a:gd name="connsiteY2" fmla="*/ 8314 h 1796781"/>
                <a:gd name="connsiteX3" fmla="*/ 1299393 w 1307707"/>
                <a:gd name="connsiteY3" fmla="*/ 89092 h 1796781"/>
                <a:gd name="connsiteX4" fmla="*/ 1218614 w 1307707"/>
                <a:gd name="connsiteY4" fmla="*/ 263220 h 1796781"/>
                <a:gd name="connsiteX5" fmla="*/ 271602 w 1307707"/>
                <a:gd name="connsiteY5" fmla="*/ 610025 h 1796781"/>
                <a:gd name="connsiteX6" fmla="*/ 271602 w 1307707"/>
                <a:gd name="connsiteY6" fmla="*/ 1661050 h 1796781"/>
                <a:gd name="connsiteX7" fmla="*/ 135871 w 1307707"/>
                <a:gd name="connsiteY7" fmla="*/ 1796781 h 1796781"/>
                <a:gd name="connsiteX8" fmla="*/ 140 w 1307707"/>
                <a:gd name="connsiteY8" fmla="*/ 1661050 h 1796781"/>
                <a:gd name="connsiteX9" fmla="*/ 140 w 1307707"/>
                <a:gd name="connsiteY9" fmla="*/ 565170 h 1796781"/>
                <a:gd name="connsiteX10" fmla="*/ 0 w 1307707"/>
                <a:gd name="connsiteY10" fmla="*/ 564942 h 1796781"/>
                <a:gd name="connsiteX0" fmla="*/ 0 w 1307707"/>
                <a:gd name="connsiteY0" fmla="*/ 564942 h 1796781"/>
                <a:gd name="connsiteX1" fmla="*/ 130465 w 1307707"/>
                <a:gd name="connsiteY1" fmla="*/ 372619 h 1796781"/>
                <a:gd name="connsiteX2" fmla="*/ 1125264 w 1307707"/>
                <a:gd name="connsiteY2" fmla="*/ 8314 h 1796781"/>
                <a:gd name="connsiteX3" fmla="*/ 1299393 w 1307707"/>
                <a:gd name="connsiteY3" fmla="*/ 89092 h 1796781"/>
                <a:gd name="connsiteX4" fmla="*/ 1218614 w 1307707"/>
                <a:gd name="connsiteY4" fmla="*/ 263220 h 1796781"/>
                <a:gd name="connsiteX5" fmla="*/ 271602 w 1307707"/>
                <a:gd name="connsiteY5" fmla="*/ 610025 h 1796781"/>
                <a:gd name="connsiteX6" fmla="*/ 271602 w 1307707"/>
                <a:gd name="connsiteY6" fmla="*/ 1661050 h 1796781"/>
                <a:gd name="connsiteX7" fmla="*/ 135871 w 1307707"/>
                <a:gd name="connsiteY7" fmla="*/ 1796781 h 1796781"/>
                <a:gd name="connsiteX8" fmla="*/ 140 w 1307707"/>
                <a:gd name="connsiteY8" fmla="*/ 1661050 h 1796781"/>
                <a:gd name="connsiteX9" fmla="*/ 140 w 1307707"/>
                <a:gd name="connsiteY9" fmla="*/ 565170 h 1796781"/>
                <a:gd name="connsiteX10" fmla="*/ 0 w 1307707"/>
                <a:gd name="connsiteY10" fmla="*/ 564942 h 1796781"/>
                <a:gd name="connsiteX0" fmla="*/ 89 w 1307796"/>
                <a:gd name="connsiteY0" fmla="*/ 564942 h 1796781"/>
                <a:gd name="connsiteX1" fmla="*/ 130554 w 1307796"/>
                <a:gd name="connsiteY1" fmla="*/ 372619 h 1796781"/>
                <a:gd name="connsiteX2" fmla="*/ 1125353 w 1307796"/>
                <a:gd name="connsiteY2" fmla="*/ 8314 h 1796781"/>
                <a:gd name="connsiteX3" fmla="*/ 1299482 w 1307796"/>
                <a:gd name="connsiteY3" fmla="*/ 89092 h 1796781"/>
                <a:gd name="connsiteX4" fmla="*/ 1218703 w 1307796"/>
                <a:gd name="connsiteY4" fmla="*/ 263220 h 1796781"/>
                <a:gd name="connsiteX5" fmla="*/ 271691 w 1307796"/>
                <a:gd name="connsiteY5" fmla="*/ 610025 h 1796781"/>
                <a:gd name="connsiteX6" fmla="*/ 271691 w 1307796"/>
                <a:gd name="connsiteY6" fmla="*/ 1661050 h 1796781"/>
                <a:gd name="connsiteX7" fmla="*/ 135960 w 1307796"/>
                <a:gd name="connsiteY7" fmla="*/ 1796781 h 1796781"/>
                <a:gd name="connsiteX8" fmla="*/ 229 w 1307796"/>
                <a:gd name="connsiteY8" fmla="*/ 1661050 h 1796781"/>
                <a:gd name="connsiteX9" fmla="*/ 229 w 1307796"/>
                <a:gd name="connsiteY9" fmla="*/ 565170 h 1796781"/>
                <a:gd name="connsiteX10" fmla="*/ 89 w 1307796"/>
                <a:gd name="connsiteY10" fmla="*/ 564942 h 1796781"/>
                <a:gd name="connsiteX0" fmla="*/ 89 w 1307796"/>
                <a:gd name="connsiteY0" fmla="*/ 564942 h 1796781"/>
                <a:gd name="connsiteX1" fmla="*/ 130554 w 1307796"/>
                <a:gd name="connsiteY1" fmla="*/ 372619 h 1796781"/>
                <a:gd name="connsiteX2" fmla="*/ 1125353 w 1307796"/>
                <a:gd name="connsiteY2" fmla="*/ 8314 h 1796781"/>
                <a:gd name="connsiteX3" fmla="*/ 1299482 w 1307796"/>
                <a:gd name="connsiteY3" fmla="*/ 89092 h 1796781"/>
                <a:gd name="connsiteX4" fmla="*/ 1218703 w 1307796"/>
                <a:gd name="connsiteY4" fmla="*/ 263220 h 1796781"/>
                <a:gd name="connsiteX5" fmla="*/ 271691 w 1307796"/>
                <a:gd name="connsiteY5" fmla="*/ 610025 h 1796781"/>
                <a:gd name="connsiteX6" fmla="*/ 271691 w 1307796"/>
                <a:gd name="connsiteY6" fmla="*/ 1661050 h 1796781"/>
                <a:gd name="connsiteX7" fmla="*/ 135960 w 1307796"/>
                <a:gd name="connsiteY7" fmla="*/ 1796781 h 1796781"/>
                <a:gd name="connsiteX8" fmla="*/ 229 w 1307796"/>
                <a:gd name="connsiteY8" fmla="*/ 1661050 h 1796781"/>
                <a:gd name="connsiteX9" fmla="*/ 229 w 1307796"/>
                <a:gd name="connsiteY9" fmla="*/ 565170 h 1796781"/>
                <a:gd name="connsiteX10" fmla="*/ 89 w 1307796"/>
                <a:gd name="connsiteY10" fmla="*/ 564942 h 1796781"/>
                <a:gd name="connsiteX0" fmla="*/ 0 w 1307707"/>
                <a:gd name="connsiteY0" fmla="*/ 564942 h 1796781"/>
                <a:gd name="connsiteX1" fmla="*/ 130465 w 1307707"/>
                <a:gd name="connsiteY1" fmla="*/ 372619 h 1796781"/>
                <a:gd name="connsiteX2" fmla="*/ 1125264 w 1307707"/>
                <a:gd name="connsiteY2" fmla="*/ 8314 h 1796781"/>
                <a:gd name="connsiteX3" fmla="*/ 1299393 w 1307707"/>
                <a:gd name="connsiteY3" fmla="*/ 89092 h 1796781"/>
                <a:gd name="connsiteX4" fmla="*/ 1218614 w 1307707"/>
                <a:gd name="connsiteY4" fmla="*/ 263220 h 1796781"/>
                <a:gd name="connsiteX5" fmla="*/ 271602 w 1307707"/>
                <a:gd name="connsiteY5" fmla="*/ 610025 h 1796781"/>
                <a:gd name="connsiteX6" fmla="*/ 271602 w 1307707"/>
                <a:gd name="connsiteY6" fmla="*/ 1661050 h 1796781"/>
                <a:gd name="connsiteX7" fmla="*/ 135871 w 1307707"/>
                <a:gd name="connsiteY7" fmla="*/ 1796781 h 1796781"/>
                <a:gd name="connsiteX8" fmla="*/ 140 w 1307707"/>
                <a:gd name="connsiteY8" fmla="*/ 1661050 h 1796781"/>
                <a:gd name="connsiteX9" fmla="*/ 140 w 1307707"/>
                <a:gd name="connsiteY9" fmla="*/ 565170 h 1796781"/>
                <a:gd name="connsiteX10" fmla="*/ 0 w 1307707"/>
                <a:gd name="connsiteY10" fmla="*/ 564942 h 1796781"/>
                <a:gd name="connsiteX0" fmla="*/ 0 w 1307707"/>
                <a:gd name="connsiteY0" fmla="*/ 564942 h 1796781"/>
                <a:gd name="connsiteX1" fmla="*/ 130465 w 1307707"/>
                <a:gd name="connsiteY1" fmla="*/ 372619 h 1796781"/>
                <a:gd name="connsiteX2" fmla="*/ 1125264 w 1307707"/>
                <a:gd name="connsiteY2" fmla="*/ 8314 h 1796781"/>
                <a:gd name="connsiteX3" fmla="*/ 1299393 w 1307707"/>
                <a:gd name="connsiteY3" fmla="*/ 89092 h 1796781"/>
                <a:gd name="connsiteX4" fmla="*/ 1218614 w 1307707"/>
                <a:gd name="connsiteY4" fmla="*/ 263220 h 1796781"/>
                <a:gd name="connsiteX5" fmla="*/ 271602 w 1307707"/>
                <a:gd name="connsiteY5" fmla="*/ 610025 h 1796781"/>
                <a:gd name="connsiteX6" fmla="*/ 271602 w 1307707"/>
                <a:gd name="connsiteY6" fmla="*/ 1661050 h 1796781"/>
                <a:gd name="connsiteX7" fmla="*/ 135871 w 1307707"/>
                <a:gd name="connsiteY7" fmla="*/ 1796781 h 1796781"/>
                <a:gd name="connsiteX8" fmla="*/ 140 w 1307707"/>
                <a:gd name="connsiteY8" fmla="*/ 1661050 h 1796781"/>
                <a:gd name="connsiteX9" fmla="*/ 140 w 1307707"/>
                <a:gd name="connsiteY9" fmla="*/ 565170 h 1796781"/>
                <a:gd name="connsiteX10" fmla="*/ 0 w 1307707"/>
                <a:gd name="connsiteY10" fmla="*/ 564942 h 1796781"/>
                <a:gd name="connsiteX0" fmla="*/ 0 w 1307707"/>
                <a:gd name="connsiteY0" fmla="*/ 564942 h 1796781"/>
                <a:gd name="connsiteX1" fmla="*/ 130465 w 1307707"/>
                <a:gd name="connsiteY1" fmla="*/ 372619 h 1796781"/>
                <a:gd name="connsiteX2" fmla="*/ 1125264 w 1307707"/>
                <a:gd name="connsiteY2" fmla="*/ 8314 h 1796781"/>
                <a:gd name="connsiteX3" fmla="*/ 1299393 w 1307707"/>
                <a:gd name="connsiteY3" fmla="*/ 89092 h 1796781"/>
                <a:gd name="connsiteX4" fmla="*/ 1218614 w 1307707"/>
                <a:gd name="connsiteY4" fmla="*/ 263220 h 1796781"/>
                <a:gd name="connsiteX5" fmla="*/ 271602 w 1307707"/>
                <a:gd name="connsiteY5" fmla="*/ 610025 h 1796781"/>
                <a:gd name="connsiteX6" fmla="*/ 271602 w 1307707"/>
                <a:gd name="connsiteY6" fmla="*/ 1661050 h 1796781"/>
                <a:gd name="connsiteX7" fmla="*/ 135871 w 1307707"/>
                <a:gd name="connsiteY7" fmla="*/ 1796781 h 1796781"/>
                <a:gd name="connsiteX8" fmla="*/ 140 w 1307707"/>
                <a:gd name="connsiteY8" fmla="*/ 1661050 h 1796781"/>
                <a:gd name="connsiteX9" fmla="*/ 140 w 1307707"/>
                <a:gd name="connsiteY9" fmla="*/ 565170 h 1796781"/>
                <a:gd name="connsiteX10" fmla="*/ 0 w 1307707"/>
                <a:gd name="connsiteY10" fmla="*/ 564942 h 179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707" h="1796781">
                  <a:moveTo>
                    <a:pt x="0" y="564942"/>
                  </a:moveTo>
                  <a:cubicBezTo>
                    <a:pt x="2178" y="478100"/>
                    <a:pt x="10326" y="419789"/>
                    <a:pt x="130465" y="372619"/>
                  </a:cubicBezTo>
                  <a:lnTo>
                    <a:pt x="1125264" y="8314"/>
                  </a:lnTo>
                  <a:cubicBezTo>
                    <a:pt x="1195655" y="-17464"/>
                    <a:pt x="1273615" y="18702"/>
                    <a:pt x="1299393" y="89092"/>
                  </a:cubicBezTo>
                  <a:cubicBezTo>
                    <a:pt x="1325170" y="159483"/>
                    <a:pt x="1289004" y="237443"/>
                    <a:pt x="1218614" y="263220"/>
                  </a:cubicBezTo>
                  <a:lnTo>
                    <a:pt x="271602" y="610025"/>
                  </a:lnTo>
                  <a:lnTo>
                    <a:pt x="271602" y="1661050"/>
                  </a:lnTo>
                  <a:cubicBezTo>
                    <a:pt x="271602" y="1736012"/>
                    <a:pt x="210833" y="1796781"/>
                    <a:pt x="135871" y="1796781"/>
                  </a:cubicBezTo>
                  <a:cubicBezTo>
                    <a:pt x="60909" y="1796781"/>
                    <a:pt x="140" y="1736012"/>
                    <a:pt x="140" y="1661050"/>
                  </a:cubicBezTo>
                  <a:lnTo>
                    <a:pt x="140" y="565170"/>
                  </a:lnTo>
                  <a:cubicBezTo>
                    <a:pt x="93" y="565094"/>
                    <a:pt x="47" y="565018"/>
                    <a:pt x="0" y="5649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grpSp>
      <p:sp>
        <p:nvSpPr>
          <p:cNvPr id="174" name="Freeform 58">
            <a:extLst>
              <a:ext uri="{FF2B5EF4-FFF2-40B4-BE49-F238E27FC236}">
                <a16:creationId xmlns:a16="http://schemas.microsoft.com/office/drawing/2014/main" id="{DAA6F4CF-5933-480F-9943-645EA20AC571}"/>
              </a:ext>
            </a:extLst>
          </p:cNvPr>
          <p:cNvSpPr/>
          <p:nvPr/>
        </p:nvSpPr>
        <p:spPr>
          <a:xfrm>
            <a:off x="1785936" y="2537483"/>
            <a:ext cx="421437" cy="355339"/>
          </a:xfrm>
          <a:custGeom>
            <a:avLst/>
            <a:gdLst>
              <a:gd name="connsiteX0" fmla="*/ 81282 w 575504"/>
              <a:gd name="connsiteY0" fmla="*/ 198892 h 485242"/>
              <a:gd name="connsiteX1" fmla="*/ 128620 w 575504"/>
              <a:gd name="connsiteY1" fmla="*/ 363377 h 485242"/>
              <a:gd name="connsiteX2" fmla="*/ 115416 w 575504"/>
              <a:gd name="connsiteY2" fmla="*/ 351855 h 485242"/>
              <a:gd name="connsiteX3" fmla="*/ 60973 w 575504"/>
              <a:gd name="connsiteY3" fmla="*/ 289839 h 485242"/>
              <a:gd name="connsiteX4" fmla="*/ 36248 w 575504"/>
              <a:gd name="connsiteY4" fmla="*/ 250064 h 485242"/>
              <a:gd name="connsiteX5" fmla="*/ 47546 w 575504"/>
              <a:gd name="connsiteY5" fmla="*/ 250049 h 485242"/>
              <a:gd name="connsiteX6" fmla="*/ 59828 w 575504"/>
              <a:gd name="connsiteY6" fmla="*/ 248515 h 485242"/>
              <a:gd name="connsiteX7" fmla="*/ 81282 w 575504"/>
              <a:gd name="connsiteY7" fmla="*/ 198892 h 485242"/>
              <a:gd name="connsiteX8" fmla="*/ 375198 w 575504"/>
              <a:gd name="connsiteY8" fmla="*/ 133614 h 485242"/>
              <a:gd name="connsiteX9" fmla="*/ 415571 w 575504"/>
              <a:gd name="connsiteY9" fmla="*/ 358144 h 485242"/>
              <a:gd name="connsiteX10" fmla="*/ 433513 w 575504"/>
              <a:gd name="connsiteY10" fmla="*/ 352854 h 485242"/>
              <a:gd name="connsiteX11" fmla="*/ 439365 w 575504"/>
              <a:gd name="connsiteY11" fmla="*/ 312689 h 485242"/>
              <a:gd name="connsiteX12" fmla="*/ 454577 w 575504"/>
              <a:gd name="connsiteY12" fmla="*/ 213552 h 485242"/>
              <a:gd name="connsiteX13" fmla="*/ 459453 w 575504"/>
              <a:gd name="connsiteY13" fmla="*/ 244508 h 485242"/>
              <a:gd name="connsiteX14" fmla="*/ 472716 w 575504"/>
              <a:gd name="connsiteY14" fmla="*/ 250778 h 485242"/>
              <a:gd name="connsiteX15" fmla="*/ 531473 w 575504"/>
              <a:gd name="connsiteY15" fmla="*/ 250626 h 485242"/>
              <a:gd name="connsiteX16" fmla="*/ 539033 w 575504"/>
              <a:gd name="connsiteY16" fmla="*/ 250422 h 485242"/>
              <a:gd name="connsiteX17" fmla="*/ 514532 w 575504"/>
              <a:gd name="connsiteY17" fmla="*/ 289838 h 485242"/>
              <a:gd name="connsiteX18" fmla="*/ 287752 w 575504"/>
              <a:gd name="connsiteY18" fmla="*/ 485242 h 485242"/>
              <a:gd name="connsiteX19" fmla="*/ 190330 w 575504"/>
              <a:gd name="connsiteY19" fmla="*/ 417229 h 485242"/>
              <a:gd name="connsiteX20" fmla="*/ 154746 w 575504"/>
              <a:gd name="connsiteY20" fmla="*/ 386177 h 485242"/>
              <a:gd name="connsiteX21" fmla="*/ 191054 w 575504"/>
              <a:gd name="connsiteY21" fmla="*/ 186152 h 485242"/>
              <a:gd name="connsiteX22" fmla="*/ 209193 w 575504"/>
              <a:gd name="connsiteY22" fmla="*/ 305214 h 485242"/>
              <a:gd name="connsiteX23" fmla="*/ 232822 w 575504"/>
              <a:gd name="connsiteY23" fmla="*/ 310218 h 485242"/>
              <a:gd name="connsiteX24" fmla="*/ 244614 w 575504"/>
              <a:gd name="connsiteY24" fmla="*/ 250355 h 485242"/>
              <a:gd name="connsiteX25" fmla="*/ 276990 w 575504"/>
              <a:gd name="connsiteY25" fmla="*/ 250671 h 485242"/>
              <a:gd name="connsiteX26" fmla="*/ 299464 w 575504"/>
              <a:gd name="connsiteY26" fmla="*/ 300587 h 485242"/>
              <a:gd name="connsiteX27" fmla="*/ 326439 w 575504"/>
              <a:gd name="connsiteY27" fmla="*/ 301899 h 485242"/>
              <a:gd name="connsiteX28" fmla="*/ 375198 w 575504"/>
              <a:gd name="connsiteY28" fmla="*/ 133614 h 485242"/>
              <a:gd name="connsiteX29" fmla="*/ 439114 w 575504"/>
              <a:gd name="connsiteY29" fmla="*/ 17 h 485242"/>
              <a:gd name="connsiteX30" fmla="*/ 550546 w 575504"/>
              <a:gd name="connsiteY30" fmla="*/ 231901 h 485242"/>
              <a:gd name="connsiteX31" fmla="*/ 550018 w 575504"/>
              <a:gd name="connsiteY31" fmla="*/ 232751 h 485242"/>
              <a:gd name="connsiteX32" fmla="*/ 537857 w 575504"/>
              <a:gd name="connsiteY32" fmla="*/ 232627 h 485242"/>
              <a:gd name="connsiteX33" fmla="*/ 475250 w 575504"/>
              <a:gd name="connsiteY33" fmla="*/ 232361 h 485242"/>
              <a:gd name="connsiteX34" fmla="*/ 461403 w 575504"/>
              <a:gd name="connsiteY34" fmla="*/ 153795 h 485242"/>
              <a:gd name="connsiteX35" fmla="*/ 444240 w 575504"/>
              <a:gd name="connsiteY35" fmla="*/ 155362 h 485242"/>
              <a:gd name="connsiteX36" fmla="*/ 439169 w 575504"/>
              <a:gd name="connsiteY36" fmla="*/ 188865 h 485242"/>
              <a:gd name="connsiteX37" fmla="*/ 422876 w 575504"/>
              <a:gd name="connsiteY37" fmla="*/ 296866 h 485242"/>
              <a:gd name="connsiteX38" fmla="*/ 386119 w 575504"/>
              <a:gd name="connsiteY38" fmla="*/ 94625 h 485242"/>
              <a:gd name="connsiteX39" fmla="*/ 367006 w 575504"/>
              <a:gd name="connsiteY39" fmla="*/ 96780 h 485242"/>
              <a:gd name="connsiteX40" fmla="*/ 312786 w 575504"/>
              <a:gd name="connsiteY40" fmla="*/ 284477 h 485242"/>
              <a:gd name="connsiteX41" fmla="*/ 293717 w 575504"/>
              <a:gd name="connsiteY41" fmla="*/ 243106 h 485242"/>
              <a:gd name="connsiteX42" fmla="*/ 262730 w 575504"/>
              <a:gd name="connsiteY42" fmla="*/ 229730 h 485242"/>
              <a:gd name="connsiteX43" fmla="*/ 227466 w 575504"/>
              <a:gd name="connsiteY43" fmla="*/ 241796 h 485242"/>
              <a:gd name="connsiteX44" fmla="*/ 222620 w 575504"/>
              <a:gd name="connsiteY44" fmla="*/ 268426 h 485242"/>
              <a:gd name="connsiteX45" fmla="*/ 202576 w 575504"/>
              <a:gd name="connsiteY45" fmla="*/ 137683 h 485242"/>
              <a:gd name="connsiteX46" fmla="*/ 182412 w 575504"/>
              <a:gd name="connsiteY46" fmla="*/ 131897 h 485242"/>
              <a:gd name="connsiteX47" fmla="*/ 144966 w 575504"/>
              <a:gd name="connsiteY47" fmla="*/ 351091 h 485242"/>
              <a:gd name="connsiteX48" fmla="*/ 95996 w 575504"/>
              <a:gd name="connsiteY48" fmla="*/ 178918 h 485242"/>
              <a:gd name="connsiteX49" fmla="*/ 71512 w 575504"/>
              <a:gd name="connsiteY49" fmla="*/ 178918 h 485242"/>
              <a:gd name="connsiteX50" fmla="*/ 47059 w 575504"/>
              <a:gd name="connsiteY50" fmla="*/ 232451 h 485242"/>
              <a:gd name="connsiteX51" fmla="*/ 25672 w 575504"/>
              <a:gd name="connsiteY51" fmla="*/ 233049 h 485242"/>
              <a:gd name="connsiteX52" fmla="*/ 24959 w 575504"/>
              <a:gd name="connsiteY52" fmla="*/ 231901 h 485242"/>
              <a:gd name="connsiteX53" fmla="*/ 117534 w 575504"/>
              <a:gd name="connsiteY53" fmla="*/ 991 h 485242"/>
              <a:gd name="connsiteX54" fmla="*/ 287752 w 575504"/>
              <a:gd name="connsiteY54" fmla="*/ 116746 h 485242"/>
              <a:gd name="connsiteX55" fmla="*/ 439114 w 575504"/>
              <a:gd name="connsiteY55" fmla="*/ 17 h 48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5504" h="485242">
                <a:moveTo>
                  <a:pt x="81282" y="198892"/>
                </a:moveTo>
                <a:lnTo>
                  <a:pt x="128620" y="363377"/>
                </a:lnTo>
                <a:lnTo>
                  <a:pt x="115416" y="351855"/>
                </a:lnTo>
                <a:cubicBezTo>
                  <a:pt x="93970" y="330583"/>
                  <a:pt x="75936" y="309871"/>
                  <a:pt x="60973" y="289839"/>
                </a:cubicBezTo>
                <a:lnTo>
                  <a:pt x="36248" y="250064"/>
                </a:lnTo>
                <a:cubicBezTo>
                  <a:pt x="40200" y="250433"/>
                  <a:pt x="43594" y="249680"/>
                  <a:pt x="47546" y="250049"/>
                </a:cubicBezTo>
                <a:cubicBezTo>
                  <a:pt x="52822" y="249818"/>
                  <a:pt x="58653" y="250975"/>
                  <a:pt x="59828" y="248515"/>
                </a:cubicBezTo>
                <a:cubicBezTo>
                  <a:pt x="64869" y="240195"/>
                  <a:pt x="74289" y="210491"/>
                  <a:pt x="81282" y="198892"/>
                </a:cubicBezTo>
                <a:close/>
                <a:moveTo>
                  <a:pt x="375198" y="133614"/>
                </a:moveTo>
                <a:cubicBezTo>
                  <a:pt x="377863" y="144915"/>
                  <a:pt x="407574" y="324510"/>
                  <a:pt x="415571" y="358144"/>
                </a:cubicBezTo>
                <a:cubicBezTo>
                  <a:pt x="418495" y="367385"/>
                  <a:pt x="430230" y="365296"/>
                  <a:pt x="433513" y="352854"/>
                </a:cubicBezTo>
                <a:cubicBezTo>
                  <a:pt x="436212" y="330029"/>
                  <a:pt x="437659" y="323524"/>
                  <a:pt x="439365" y="312689"/>
                </a:cubicBezTo>
                <a:cubicBezTo>
                  <a:pt x="442875" y="289473"/>
                  <a:pt x="451229" y="235137"/>
                  <a:pt x="454577" y="213552"/>
                </a:cubicBezTo>
                <a:cubicBezTo>
                  <a:pt x="455552" y="215805"/>
                  <a:pt x="458315" y="239447"/>
                  <a:pt x="459453" y="244508"/>
                </a:cubicBezTo>
                <a:cubicBezTo>
                  <a:pt x="459626" y="250552"/>
                  <a:pt x="467774" y="251365"/>
                  <a:pt x="472716" y="250778"/>
                </a:cubicBezTo>
                <a:cubicBezTo>
                  <a:pt x="482272" y="250630"/>
                  <a:pt x="515380" y="250759"/>
                  <a:pt x="531473" y="250626"/>
                </a:cubicBezTo>
                <a:lnTo>
                  <a:pt x="539033" y="250422"/>
                </a:lnTo>
                <a:lnTo>
                  <a:pt x="514532" y="289838"/>
                </a:lnTo>
                <a:cubicBezTo>
                  <a:pt x="469644" y="349935"/>
                  <a:pt x="397110" y="416149"/>
                  <a:pt x="287752" y="485242"/>
                </a:cubicBezTo>
                <a:cubicBezTo>
                  <a:pt x="251300" y="462211"/>
                  <a:pt x="218939" y="439500"/>
                  <a:pt x="190330" y="417229"/>
                </a:cubicBezTo>
                <a:lnTo>
                  <a:pt x="154746" y="386177"/>
                </a:lnTo>
                <a:lnTo>
                  <a:pt x="191054" y="186152"/>
                </a:lnTo>
                <a:lnTo>
                  <a:pt x="209193" y="305214"/>
                </a:lnTo>
                <a:cubicBezTo>
                  <a:pt x="214083" y="337120"/>
                  <a:pt x="226431" y="343239"/>
                  <a:pt x="232822" y="310218"/>
                </a:cubicBezTo>
                <a:cubicBezTo>
                  <a:pt x="239903" y="278749"/>
                  <a:pt x="239333" y="268923"/>
                  <a:pt x="244614" y="250355"/>
                </a:cubicBezTo>
                <a:cubicBezTo>
                  <a:pt x="259219" y="251411"/>
                  <a:pt x="274035" y="250039"/>
                  <a:pt x="276990" y="250671"/>
                </a:cubicBezTo>
                <a:cubicBezTo>
                  <a:pt x="280726" y="258554"/>
                  <a:pt x="296224" y="291439"/>
                  <a:pt x="299464" y="300587"/>
                </a:cubicBezTo>
                <a:cubicBezTo>
                  <a:pt x="307146" y="321115"/>
                  <a:pt x="321398" y="330474"/>
                  <a:pt x="326439" y="301899"/>
                </a:cubicBezTo>
                <a:cubicBezTo>
                  <a:pt x="337826" y="267963"/>
                  <a:pt x="373362" y="137751"/>
                  <a:pt x="375198" y="133614"/>
                </a:cubicBezTo>
                <a:close/>
                <a:moveTo>
                  <a:pt x="439114" y="17"/>
                </a:moveTo>
                <a:cubicBezTo>
                  <a:pt x="534287" y="-1408"/>
                  <a:pt x="619243" y="92756"/>
                  <a:pt x="550546" y="231901"/>
                </a:cubicBezTo>
                <a:lnTo>
                  <a:pt x="550018" y="232751"/>
                </a:lnTo>
                <a:lnTo>
                  <a:pt x="537857" y="232627"/>
                </a:lnTo>
                <a:lnTo>
                  <a:pt x="475250" y="232361"/>
                </a:lnTo>
                <a:cubicBezTo>
                  <a:pt x="472910" y="223218"/>
                  <a:pt x="463158" y="159607"/>
                  <a:pt x="461403" y="153795"/>
                </a:cubicBezTo>
                <a:cubicBezTo>
                  <a:pt x="459452" y="146349"/>
                  <a:pt x="445410" y="147460"/>
                  <a:pt x="444240" y="155362"/>
                </a:cubicBezTo>
                <a:cubicBezTo>
                  <a:pt x="442094" y="167183"/>
                  <a:pt x="442697" y="166555"/>
                  <a:pt x="439169" y="188865"/>
                </a:cubicBezTo>
                <a:cubicBezTo>
                  <a:pt x="434958" y="212645"/>
                  <a:pt x="427427" y="267477"/>
                  <a:pt x="422876" y="296866"/>
                </a:cubicBezTo>
                <a:lnTo>
                  <a:pt x="386119" y="94625"/>
                </a:lnTo>
                <a:cubicBezTo>
                  <a:pt x="384624" y="87116"/>
                  <a:pt x="373572" y="79605"/>
                  <a:pt x="367006" y="96780"/>
                </a:cubicBezTo>
                <a:lnTo>
                  <a:pt x="312786" y="284477"/>
                </a:lnTo>
                <a:lnTo>
                  <a:pt x="293717" y="243106"/>
                </a:lnTo>
                <a:cubicBezTo>
                  <a:pt x="288857" y="230160"/>
                  <a:pt x="280989" y="230137"/>
                  <a:pt x="262730" y="229730"/>
                </a:cubicBezTo>
                <a:cubicBezTo>
                  <a:pt x="232590" y="227273"/>
                  <a:pt x="229071" y="235240"/>
                  <a:pt x="227466" y="241796"/>
                </a:cubicBezTo>
                <a:lnTo>
                  <a:pt x="222620" y="268426"/>
                </a:lnTo>
                <a:lnTo>
                  <a:pt x="202576" y="137683"/>
                </a:lnTo>
                <a:cubicBezTo>
                  <a:pt x="198255" y="111399"/>
                  <a:pt x="182412" y="121286"/>
                  <a:pt x="182412" y="131897"/>
                </a:cubicBezTo>
                <a:lnTo>
                  <a:pt x="144966" y="351091"/>
                </a:lnTo>
                <a:lnTo>
                  <a:pt x="95996" y="178918"/>
                </a:lnTo>
                <a:cubicBezTo>
                  <a:pt x="92876" y="168791"/>
                  <a:pt x="83994" y="148535"/>
                  <a:pt x="71512" y="178918"/>
                </a:cubicBezTo>
                <a:lnTo>
                  <a:pt x="47059" y="232451"/>
                </a:lnTo>
                <a:lnTo>
                  <a:pt x="25672" y="233049"/>
                </a:lnTo>
                <a:lnTo>
                  <a:pt x="24959" y="231901"/>
                </a:lnTo>
                <a:cubicBezTo>
                  <a:pt x="-39160" y="102032"/>
                  <a:pt x="30573" y="11348"/>
                  <a:pt x="117534" y="991"/>
                </a:cubicBezTo>
                <a:cubicBezTo>
                  <a:pt x="179650" y="-6407"/>
                  <a:pt x="250556" y="27181"/>
                  <a:pt x="287752" y="116746"/>
                </a:cubicBezTo>
                <a:cubicBezTo>
                  <a:pt x="321229" y="36138"/>
                  <a:pt x="382010" y="871"/>
                  <a:pt x="439114" y="17"/>
                </a:cubicBezTo>
                <a:close/>
              </a:path>
            </a:pathLst>
          </a:custGeom>
          <a:solidFill>
            <a:schemeClr val="bg1"/>
          </a:solidFill>
          <a:ln w="12700" cap="flat" cmpd="sng" algn="ctr">
            <a:noFill/>
            <a:prstDash val="solid"/>
            <a:miter lim="800000"/>
          </a:ln>
          <a:effectLst/>
        </p:spPr>
        <p:txBody>
          <a:bodyPr wrap="square" rtlCol="0" anchor="ctr">
            <a:noAutofit/>
          </a:bodyPr>
          <a:lstStyle/>
          <a:p>
            <a:pPr algn="ctr"/>
            <a:endParaRPr lang="en-US" kern="0">
              <a:solidFill>
                <a:prstClr val="white"/>
              </a:solidFill>
            </a:endParaRPr>
          </a:p>
        </p:txBody>
      </p:sp>
      <p:sp>
        <p:nvSpPr>
          <p:cNvPr id="175" name="Freeform 46">
            <a:extLst>
              <a:ext uri="{FF2B5EF4-FFF2-40B4-BE49-F238E27FC236}">
                <a16:creationId xmlns:a16="http://schemas.microsoft.com/office/drawing/2014/main" id="{988449AF-DAE0-45C9-B106-1FEB49309076}"/>
              </a:ext>
            </a:extLst>
          </p:cNvPr>
          <p:cNvSpPr/>
          <p:nvPr/>
        </p:nvSpPr>
        <p:spPr>
          <a:xfrm rot="7191315">
            <a:off x="8554387" y="1045965"/>
            <a:ext cx="394668" cy="438721"/>
          </a:xfrm>
          <a:custGeom>
            <a:avLst/>
            <a:gdLst>
              <a:gd name="connsiteX0" fmla="*/ 2890064 w 4125981"/>
              <a:gd name="connsiteY0" fmla="*/ 3446335 h 4586516"/>
              <a:gd name="connsiteX1" fmla="*/ 2977136 w 4125981"/>
              <a:gd name="connsiteY1" fmla="*/ 3469810 h 4586516"/>
              <a:gd name="connsiteX2" fmla="*/ 3733603 w 4125981"/>
              <a:gd name="connsiteY2" fmla="*/ 3377330 h 4586516"/>
              <a:gd name="connsiteX3" fmla="*/ 3019309 w 4125981"/>
              <a:gd name="connsiteY3" fmla="*/ 2192069 h 4586516"/>
              <a:gd name="connsiteX4" fmla="*/ 3017767 w 4125981"/>
              <a:gd name="connsiteY4" fmla="*/ 2190816 h 4586516"/>
              <a:gd name="connsiteX5" fmla="*/ 3019911 w 4125981"/>
              <a:gd name="connsiteY5" fmla="*/ 2293258 h 4586516"/>
              <a:gd name="connsiteX6" fmla="*/ 2905168 w 4125981"/>
              <a:gd name="connsiteY6" fmla="*/ 3386361 h 4586516"/>
              <a:gd name="connsiteX7" fmla="*/ 1437923 w 4125981"/>
              <a:gd name="connsiteY7" fmla="*/ 1554856 h 4586516"/>
              <a:gd name="connsiteX8" fmla="*/ 1571645 w 4125981"/>
              <a:gd name="connsiteY8" fmla="*/ 1474335 h 4586516"/>
              <a:gd name="connsiteX9" fmla="*/ 2576797 w 4125981"/>
              <a:gd name="connsiteY9" fmla="*/ 1029691 h 4586516"/>
              <a:gd name="connsiteX10" fmla="*/ 2597068 w 4125981"/>
              <a:gd name="connsiteY10" fmla="*/ 1023986 h 4586516"/>
              <a:gd name="connsiteX11" fmla="*/ 2592939 w 4125981"/>
              <a:gd name="connsiteY11" fmla="*/ 1007544 h 4586516"/>
              <a:gd name="connsiteX12" fmla="*/ 2069226 w 4125981"/>
              <a:gd name="connsiteY12" fmla="*/ 271991 h 4586516"/>
              <a:gd name="connsiteX13" fmla="*/ 1443867 w 4125981"/>
              <a:gd name="connsiteY13" fmla="*/ 1506490 h 4586516"/>
              <a:gd name="connsiteX14" fmla="*/ 878868 w 4125981"/>
              <a:gd name="connsiteY14" fmla="*/ 2290792 h 4586516"/>
              <a:gd name="connsiteX15" fmla="*/ 887289 w 4125981"/>
              <a:gd name="connsiteY15" fmla="*/ 2298808 h 4586516"/>
              <a:gd name="connsiteX16" fmla="*/ 1660334 w 4125981"/>
              <a:gd name="connsiteY16" fmla="*/ 2879633 h 4586516"/>
              <a:gd name="connsiteX17" fmla="*/ 1837341 w 4125981"/>
              <a:gd name="connsiteY17" fmla="*/ 2986360 h 4586516"/>
              <a:gd name="connsiteX18" fmla="*/ 2011560 w 4125981"/>
              <a:gd name="connsiteY18" fmla="*/ 3083433 h 4586516"/>
              <a:gd name="connsiteX19" fmla="*/ 2022609 w 4125981"/>
              <a:gd name="connsiteY19" fmla="*/ 3078299 h 4586516"/>
              <a:gd name="connsiteX20" fmla="*/ 2382767 w 4125981"/>
              <a:gd name="connsiteY20" fmla="*/ 2887472 h 4586516"/>
              <a:gd name="connsiteX21" fmla="*/ 2520240 w 4125981"/>
              <a:gd name="connsiteY21" fmla="*/ 2802254 h 4586516"/>
              <a:gd name="connsiteX22" fmla="*/ 2463551 w 4125981"/>
              <a:gd name="connsiteY22" fmla="*/ 3153212 h 4586516"/>
              <a:gd name="connsiteX23" fmla="*/ 2316226 w 4125981"/>
              <a:gd name="connsiteY23" fmla="*/ 3233724 h 4586516"/>
              <a:gd name="connsiteX24" fmla="*/ 2355429 w 4125981"/>
              <a:gd name="connsiteY24" fmla="*/ 3252048 h 4586516"/>
              <a:gd name="connsiteX25" fmla="*/ 2520341 w 4125981"/>
              <a:gd name="connsiteY25" fmla="*/ 3321613 h 4586516"/>
              <a:gd name="connsiteX26" fmla="*/ 2643368 w 4125981"/>
              <a:gd name="connsiteY26" fmla="*/ 3367684 h 4586516"/>
              <a:gd name="connsiteX27" fmla="*/ 2666005 w 4125981"/>
              <a:gd name="connsiteY27" fmla="*/ 3256714 h 4586516"/>
              <a:gd name="connsiteX28" fmla="*/ 2747920 w 4125981"/>
              <a:gd name="connsiteY28" fmla="*/ 2293258 h 4586516"/>
              <a:gd name="connsiteX29" fmla="*/ 2742467 w 4125981"/>
              <a:gd name="connsiteY29" fmla="*/ 2035822 h 4586516"/>
              <a:gd name="connsiteX30" fmla="*/ 2738363 w 4125981"/>
              <a:gd name="connsiteY30" fmla="*/ 1971937 h 4586516"/>
              <a:gd name="connsiteX31" fmla="*/ 2718750 w 4125981"/>
              <a:gd name="connsiteY31" fmla="*/ 1957161 h 4586516"/>
              <a:gd name="connsiteX32" fmla="*/ 2380836 w 4125981"/>
              <a:gd name="connsiteY32" fmla="*/ 1729251 h 4586516"/>
              <a:gd name="connsiteX33" fmla="*/ 2330288 w 4125981"/>
              <a:gd name="connsiteY33" fmla="*/ 1699924 h 4586516"/>
              <a:gd name="connsiteX34" fmla="*/ 2597823 w 4125981"/>
              <a:gd name="connsiteY34" fmla="*/ 1546363 h 4586516"/>
              <a:gd name="connsiteX35" fmla="*/ 2708096 w 4125981"/>
              <a:gd name="connsiteY35" fmla="*/ 1618685 h 4586516"/>
              <a:gd name="connsiteX36" fmla="*/ 2700843 w 4125981"/>
              <a:gd name="connsiteY36" fmla="*/ 1552110 h 4586516"/>
              <a:gd name="connsiteX37" fmla="*/ 2666005 w 4125981"/>
              <a:gd name="connsiteY37" fmla="*/ 1329802 h 4586516"/>
              <a:gd name="connsiteX38" fmla="*/ 2655400 w 4125981"/>
              <a:gd name="connsiteY38" fmla="*/ 1277811 h 4586516"/>
              <a:gd name="connsiteX39" fmla="*/ 2583414 w 4125981"/>
              <a:gd name="connsiteY39" fmla="*/ 1301653 h 4586516"/>
              <a:gd name="connsiteX40" fmla="*/ 1707045 w 4125981"/>
              <a:gd name="connsiteY40" fmla="*/ 1710228 h 4586516"/>
              <a:gd name="connsiteX41" fmla="*/ 1403687 w 4125981"/>
              <a:gd name="connsiteY41" fmla="*/ 1898274 h 4586516"/>
              <a:gd name="connsiteX42" fmla="*/ 1394036 w 4125981"/>
              <a:gd name="connsiteY42" fmla="*/ 2086595 h 4586516"/>
              <a:gd name="connsiteX43" fmla="*/ 1390532 w 4125981"/>
              <a:gd name="connsiteY43" fmla="*/ 2293258 h 4586516"/>
              <a:gd name="connsiteX44" fmla="*/ 1392689 w 4125981"/>
              <a:gd name="connsiteY44" fmla="*/ 2420487 h 4586516"/>
              <a:gd name="connsiteX45" fmla="*/ 1119672 w 4125981"/>
              <a:gd name="connsiteY45" fmla="*/ 2239234 h 4586516"/>
              <a:gd name="connsiteX46" fmla="*/ 1122701 w 4125981"/>
              <a:gd name="connsiteY46" fmla="*/ 2094569 h 4586516"/>
              <a:gd name="connsiteX47" fmla="*/ 1051242 w 4125981"/>
              <a:gd name="connsiteY47" fmla="*/ 2148147 h 4586516"/>
              <a:gd name="connsiteX48" fmla="*/ 291890 w 4125981"/>
              <a:gd name="connsiteY48" fmla="*/ 3305058 h 4586516"/>
              <a:gd name="connsiteX49" fmla="*/ 1673863 w 4125981"/>
              <a:gd name="connsiteY49" fmla="*/ 3232876 h 4586516"/>
              <a:gd name="connsiteX50" fmla="*/ 1701714 w 4125981"/>
              <a:gd name="connsiteY50" fmla="*/ 3221141 h 4586516"/>
              <a:gd name="connsiteX51" fmla="*/ 1515961 w 4125981"/>
              <a:gd name="connsiteY51" fmla="*/ 3110145 h 4586516"/>
              <a:gd name="connsiteX52" fmla="*/ 723123 w 4125981"/>
              <a:gd name="connsiteY52" fmla="*/ 2502961 h 4586516"/>
              <a:gd name="connsiteX53" fmla="*/ 687468 w 4125981"/>
              <a:gd name="connsiteY53" fmla="*/ 2467399 h 4586516"/>
              <a:gd name="connsiteX54" fmla="*/ 669115 w 4125981"/>
              <a:gd name="connsiteY54" fmla="*/ 2484683 h 4586516"/>
              <a:gd name="connsiteX55" fmla="*/ 291890 w 4125981"/>
              <a:gd name="connsiteY55" fmla="*/ 3305058 h 4586516"/>
              <a:gd name="connsiteX56" fmla="*/ 55995 w 4125981"/>
              <a:gd name="connsiteY56" fmla="*/ 3440458 h 4586516"/>
              <a:gd name="connsiteX57" fmla="*/ 507604 w 4125981"/>
              <a:gd name="connsiteY57" fmla="*/ 2287316 h 4586516"/>
              <a:gd name="connsiteX58" fmla="*/ 510614 w 4125981"/>
              <a:gd name="connsiteY58" fmla="*/ 2284303 h 4586516"/>
              <a:gd name="connsiteX59" fmla="*/ 423681 w 4125981"/>
              <a:gd name="connsiteY59" fmla="*/ 2186779 h 4586516"/>
              <a:gd name="connsiteX60" fmla="*/ 199876 w 4125981"/>
              <a:gd name="connsiteY60" fmla="*/ 1877646 h 4586516"/>
              <a:gd name="connsiteX61" fmla="*/ 77056 w 4125981"/>
              <a:gd name="connsiteY61" fmla="*/ 1087181 h 4586516"/>
              <a:gd name="connsiteX62" fmla="*/ 471840 w 4125981"/>
              <a:gd name="connsiteY62" fmla="*/ 860414 h 4586516"/>
              <a:gd name="connsiteX63" fmla="*/ 488570 w 4125981"/>
              <a:gd name="connsiteY63" fmla="*/ 858503 h 4586516"/>
              <a:gd name="connsiteX64" fmla="*/ 529281 w 4125981"/>
              <a:gd name="connsiteY64" fmla="*/ 814693 h 4586516"/>
              <a:gd name="connsiteX65" fmla="*/ 583656 w 4125981"/>
              <a:gd name="connsiteY65" fmla="*/ 775747 h 4586516"/>
              <a:gd name="connsiteX66" fmla="*/ 1034411 w 4125981"/>
              <a:gd name="connsiteY66" fmla="*/ 897748 h 4586516"/>
              <a:gd name="connsiteX67" fmla="*/ 912410 w 4125981"/>
              <a:gd name="connsiteY67" fmla="*/ 1348503 h 4586516"/>
              <a:gd name="connsiteX68" fmla="*/ 461656 w 4125981"/>
              <a:gd name="connsiteY68" fmla="*/ 1226502 h 4586516"/>
              <a:gd name="connsiteX69" fmla="*/ 434346 w 4125981"/>
              <a:gd name="connsiteY69" fmla="*/ 1165447 h 4586516"/>
              <a:gd name="connsiteX70" fmla="*/ 426926 w 4125981"/>
              <a:gd name="connsiteY70" fmla="*/ 1132278 h 4586516"/>
              <a:gd name="connsiteX71" fmla="*/ 382168 w 4125981"/>
              <a:gd name="connsiteY71" fmla="*/ 1156320 h 4586516"/>
              <a:gd name="connsiteX72" fmla="*/ 307567 w 4125981"/>
              <a:gd name="connsiteY72" fmla="*/ 1231554 h 4586516"/>
              <a:gd name="connsiteX73" fmla="*/ 652960 w 4125981"/>
              <a:gd name="connsiteY73" fmla="*/ 2065831 h 4586516"/>
              <a:gd name="connsiteX74" fmla="*/ 693153 w 4125981"/>
              <a:gd name="connsiteY74" fmla="*/ 2107677 h 4586516"/>
              <a:gd name="connsiteX75" fmla="*/ 736897 w 4125981"/>
              <a:gd name="connsiteY75" fmla="*/ 2067405 h 4586516"/>
              <a:gd name="connsiteX76" fmla="*/ 1001481 w 4125981"/>
              <a:gd name="connsiteY76" fmla="*/ 1850882 h 4586516"/>
              <a:gd name="connsiteX77" fmla="*/ 1146897 w 4125981"/>
              <a:gd name="connsiteY77" fmla="*/ 1745465 h 4586516"/>
              <a:gd name="connsiteX78" fmla="*/ 1157877 w 4125981"/>
              <a:gd name="connsiteY78" fmla="*/ 1638312 h 4586516"/>
              <a:gd name="connsiteX79" fmla="*/ 2069226 w 4125981"/>
              <a:gd name="connsiteY79" fmla="*/ 0 h 4586516"/>
              <a:gd name="connsiteX80" fmla="*/ 2802821 w 4125981"/>
              <a:gd name="connsiteY80" fmla="*/ 834533 h 4586516"/>
              <a:gd name="connsiteX81" fmla="*/ 2841587 w 4125981"/>
              <a:gd name="connsiteY81" fmla="*/ 959587 h 4586516"/>
              <a:gd name="connsiteX82" fmla="*/ 2944846 w 4125981"/>
              <a:gd name="connsiteY82" fmla="*/ 936445 h 4586516"/>
              <a:gd name="connsiteX83" fmla="*/ 4033816 w 4125981"/>
              <a:gd name="connsiteY83" fmla="*/ 1157242 h 4586516"/>
              <a:gd name="connsiteX84" fmla="*/ 4059631 w 4125981"/>
              <a:gd name="connsiteY84" fmla="*/ 1575237 h 4586516"/>
              <a:gd name="connsiteX85" fmla="*/ 4044559 w 4125981"/>
              <a:gd name="connsiteY85" fmla="*/ 1616820 h 4586516"/>
              <a:gd name="connsiteX86" fmla="*/ 4082103 w 4125981"/>
              <a:gd name="connsiteY86" fmla="*/ 1669238 h 4586516"/>
              <a:gd name="connsiteX87" fmla="*/ 3960103 w 4125981"/>
              <a:gd name="connsiteY87" fmla="*/ 2119993 h 4586516"/>
              <a:gd name="connsiteX88" fmla="*/ 3509348 w 4125981"/>
              <a:gd name="connsiteY88" fmla="*/ 1997992 h 4586516"/>
              <a:gd name="connsiteX89" fmla="*/ 3631349 w 4125981"/>
              <a:gd name="connsiteY89" fmla="*/ 1547238 h 4586516"/>
              <a:gd name="connsiteX90" fmla="*/ 3819538 w 4125981"/>
              <a:gd name="connsiteY90" fmla="*/ 1504242 h 4586516"/>
              <a:gd name="connsiteX91" fmla="*/ 3820916 w 4125981"/>
              <a:gd name="connsiteY91" fmla="*/ 1504477 h 4586516"/>
              <a:gd name="connsiteX92" fmla="*/ 3829334 w 4125981"/>
              <a:gd name="connsiteY92" fmla="*/ 1451341 h 4586516"/>
              <a:gd name="connsiteX93" fmla="*/ 3797922 w 4125981"/>
              <a:gd name="connsiteY93" fmla="*/ 1292642 h 4586516"/>
              <a:gd name="connsiteX94" fmla="*/ 3045571 w 4125981"/>
              <a:gd name="connsiteY94" fmla="*/ 1171135 h 4586516"/>
              <a:gd name="connsiteX95" fmla="*/ 2905760 w 4125981"/>
              <a:gd name="connsiteY95" fmla="*/ 1203116 h 4586516"/>
              <a:gd name="connsiteX96" fmla="*/ 2945202 w 4125981"/>
              <a:gd name="connsiteY96" fmla="*/ 1400619 h 4586516"/>
              <a:gd name="connsiteX97" fmla="*/ 3000596 w 4125981"/>
              <a:gd name="connsiteY97" fmla="*/ 1831087 h 4586516"/>
              <a:gd name="connsiteX98" fmla="*/ 3000786 w 4125981"/>
              <a:gd name="connsiteY98" fmla="*/ 1834078 h 4586516"/>
              <a:gd name="connsiteX99" fmla="*/ 3059394 w 4125981"/>
              <a:gd name="connsiteY99" fmla="*/ 1879721 h 4586516"/>
              <a:gd name="connsiteX100" fmla="*/ 3964115 w 4125981"/>
              <a:gd name="connsiteY100" fmla="*/ 3521703 h 4586516"/>
              <a:gd name="connsiteX101" fmla="*/ 2867458 w 4125981"/>
              <a:gd name="connsiteY101" fmla="*/ 3700453 h 4586516"/>
              <a:gd name="connsiteX102" fmla="*/ 2822488 w 4125981"/>
              <a:gd name="connsiteY102" fmla="*/ 3688540 h 4586516"/>
              <a:gd name="connsiteX103" fmla="*/ 2802821 w 4125981"/>
              <a:gd name="connsiteY103" fmla="*/ 3751983 h 4586516"/>
              <a:gd name="connsiteX104" fmla="*/ 2069226 w 4125981"/>
              <a:gd name="connsiteY104" fmla="*/ 4586516 h 4586516"/>
              <a:gd name="connsiteX105" fmla="*/ 1720634 w 4125981"/>
              <a:gd name="connsiteY105" fmla="*/ 4427448 h 4586516"/>
              <a:gd name="connsiteX106" fmla="*/ 1691263 w 4125981"/>
              <a:gd name="connsiteY106" fmla="*/ 4396459 h 4586516"/>
              <a:gd name="connsiteX107" fmla="*/ 1684143 w 4125981"/>
              <a:gd name="connsiteY107" fmla="*/ 4398051 h 4586516"/>
              <a:gd name="connsiteX108" fmla="*/ 1357777 w 4125981"/>
              <a:gd name="connsiteY108" fmla="*/ 4234573 h 4586516"/>
              <a:gd name="connsiteX109" fmla="*/ 1479778 w 4125981"/>
              <a:gd name="connsiteY109" fmla="*/ 3783818 h 4586516"/>
              <a:gd name="connsiteX110" fmla="*/ 1930533 w 4125981"/>
              <a:gd name="connsiteY110" fmla="*/ 3905819 h 4586516"/>
              <a:gd name="connsiteX111" fmla="*/ 1940575 w 4125981"/>
              <a:gd name="connsiteY111" fmla="*/ 4215760 h 4586516"/>
              <a:gd name="connsiteX112" fmla="*/ 1913042 w 4125981"/>
              <a:gd name="connsiteY112" fmla="*/ 4260423 h 4586516"/>
              <a:gd name="connsiteX113" fmla="*/ 1915952 w 4125981"/>
              <a:gd name="connsiteY113" fmla="*/ 4262766 h 4586516"/>
              <a:gd name="connsiteX114" fmla="*/ 2069226 w 4125981"/>
              <a:gd name="connsiteY114" fmla="*/ 4314525 h 4586516"/>
              <a:gd name="connsiteX115" fmla="*/ 2549135 w 4125981"/>
              <a:gd name="connsiteY115" fmla="*/ 3722509 h 4586516"/>
              <a:gd name="connsiteX116" fmla="*/ 2580953 w 4125981"/>
              <a:gd name="connsiteY116" fmla="*/ 3618246 h 4586516"/>
              <a:gd name="connsiteX117" fmla="*/ 2503268 w 4125981"/>
              <a:gd name="connsiteY117" fmla="*/ 3593120 h 4586516"/>
              <a:gd name="connsiteX118" fmla="*/ 2116594 w 4125981"/>
              <a:gd name="connsiteY118" fmla="*/ 3435898 h 4586516"/>
              <a:gd name="connsiteX119" fmla="*/ 2005654 w 4125981"/>
              <a:gd name="connsiteY119" fmla="*/ 3381848 h 4586516"/>
              <a:gd name="connsiteX120" fmla="*/ 1930560 w 4125981"/>
              <a:gd name="connsiteY120" fmla="*/ 3415289 h 4586516"/>
              <a:gd name="connsiteX121" fmla="*/ 55995 w 4125981"/>
              <a:gd name="connsiteY121" fmla="*/ 3440458 h 45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125981" h="4586516">
                <a:moveTo>
                  <a:pt x="2890064" y="3446335"/>
                </a:moveTo>
                <a:lnTo>
                  <a:pt x="2977136" y="3469810"/>
                </a:lnTo>
                <a:cubicBezTo>
                  <a:pt x="3352324" y="3559875"/>
                  <a:pt x="3634123" y="3536165"/>
                  <a:pt x="3733603" y="3377330"/>
                </a:cubicBezTo>
                <a:cubicBezTo>
                  <a:pt x="3882824" y="3139078"/>
                  <a:pt x="3579448" y="2664463"/>
                  <a:pt x="3019309" y="2192069"/>
                </a:cubicBezTo>
                <a:lnTo>
                  <a:pt x="3017767" y="2190816"/>
                </a:lnTo>
                <a:lnTo>
                  <a:pt x="3019911" y="2293258"/>
                </a:lnTo>
                <a:cubicBezTo>
                  <a:pt x="3019911" y="2689049"/>
                  <a:pt x="2978345" y="3061421"/>
                  <a:pt x="2905168" y="3386361"/>
                </a:cubicBezTo>
                <a:close/>
                <a:moveTo>
                  <a:pt x="1437923" y="1554856"/>
                </a:moveTo>
                <a:lnTo>
                  <a:pt x="1571645" y="1474335"/>
                </a:lnTo>
                <a:cubicBezTo>
                  <a:pt x="1914909" y="1277306"/>
                  <a:pt x="2258554" y="1127984"/>
                  <a:pt x="2576797" y="1029691"/>
                </a:cubicBezTo>
                <a:lnTo>
                  <a:pt x="2597068" y="1023986"/>
                </a:lnTo>
                <a:lnTo>
                  <a:pt x="2592939" y="1007544"/>
                </a:lnTo>
                <a:cubicBezTo>
                  <a:pt x="2468456" y="558324"/>
                  <a:pt x="2280069" y="271991"/>
                  <a:pt x="2069226" y="271991"/>
                </a:cubicBezTo>
                <a:cubicBezTo>
                  <a:pt x="1788102" y="271991"/>
                  <a:pt x="1546899" y="781026"/>
                  <a:pt x="1443867" y="1506490"/>
                </a:cubicBezTo>
                <a:close/>
                <a:moveTo>
                  <a:pt x="878868" y="2290792"/>
                </a:moveTo>
                <a:lnTo>
                  <a:pt x="887289" y="2298808"/>
                </a:lnTo>
                <a:cubicBezTo>
                  <a:pt x="1102283" y="2495103"/>
                  <a:pt x="1364686" y="2694464"/>
                  <a:pt x="1660334" y="2879633"/>
                </a:cubicBezTo>
                <a:cubicBezTo>
                  <a:pt x="1719464" y="2916667"/>
                  <a:pt x="1778524" y="2952256"/>
                  <a:pt x="1837341" y="2986360"/>
                </a:cubicBezTo>
                <a:lnTo>
                  <a:pt x="2011560" y="3083433"/>
                </a:lnTo>
                <a:lnTo>
                  <a:pt x="2022609" y="3078299"/>
                </a:lnTo>
                <a:cubicBezTo>
                  <a:pt x="2141226" y="3020638"/>
                  <a:pt x="2261746" y="2956936"/>
                  <a:pt x="2382767" y="2887472"/>
                </a:cubicBezTo>
                <a:lnTo>
                  <a:pt x="2520240" y="2802254"/>
                </a:lnTo>
                <a:lnTo>
                  <a:pt x="2463551" y="3153212"/>
                </a:lnTo>
                <a:lnTo>
                  <a:pt x="2316226" y="3233724"/>
                </a:lnTo>
                <a:lnTo>
                  <a:pt x="2355429" y="3252048"/>
                </a:lnTo>
                <a:cubicBezTo>
                  <a:pt x="2411222" y="3276861"/>
                  <a:pt x="2466251" y="3300063"/>
                  <a:pt x="2520341" y="3321613"/>
                </a:cubicBezTo>
                <a:lnTo>
                  <a:pt x="2643368" y="3367684"/>
                </a:lnTo>
                <a:lnTo>
                  <a:pt x="2666005" y="3256714"/>
                </a:lnTo>
                <a:cubicBezTo>
                  <a:pt x="2718246" y="2970314"/>
                  <a:pt x="2747920" y="2642106"/>
                  <a:pt x="2747920" y="2293258"/>
                </a:cubicBezTo>
                <a:cubicBezTo>
                  <a:pt x="2747920" y="2206046"/>
                  <a:pt x="2746065" y="2120124"/>
                  <a:pt x="2742467" y="2035822"/>
                </a:cubicBezTo>
                <a:lnTo>
                  <a:pt x="2738363" y="1971937"/>
                </a:lnTo>
                <a:lnTo>
                  <a:pt x="2718750" y="1957161"/>
                </a:lnTo>
                <a:cubicBezTo>
                  <a:pt x="2612035" y="1879657"/>
                  <a:pt x="2499095" y="1803318"/>
                  <a:pt x="2380836" y="1729251"/>
                </a:cubicBezTo>
                <a:lnTo>
                  <a:pt x="2330288" y="1699924"/>
                </a:lnTo>
                <a:lnTo>
                  <a:pt x="2597823" y="1546363"/>
                </a:lnTo>
                <a:lnTo>
                  <a:pt x="2708096" y="1618685"/>
                </a:lnTo>
                <a:lnTo>
                  <a:pt x="2700843" y="1552110"/>
                </a:lnTo>
                <a:cubicBezTo>
                  <a:pt x="2690715" y="1475615"/>
                  <a:pt x="2679065" y="1401402"/>
                  <a:pt x="2666005" y="1329802"/>
                </a:cubicBezTo>
                <a:lnTo>
                  <a:pt x="2655400" y="1277811"/>
                </a:lnTo>
                <a:lnTo>
                  <a:pt x="2583414" y="1301653"/>
                </a:lnTo>
                <a:cubicBezTo>
                  <a:pt x="2309018" y="1398919"/>
                  <a:pt x="2009596" y="1536568"/>
                  <a:pt x="1707045" y="1710228"/>
                </a:cubicBezTo>
                <a:lnTo>
                  <a:pt x="1403687" y="1898274"/>
                </a:lnTo>
                <a:lnTo>
                  <a:pt x="1394036" y="2086595"/>
                </a:lnTo>
                <a:cubicBezTo>
                  <a:pt x="1391719" y="2154544"/>
                  <a:pt x="1390532" y="2223488"/>
                  <a:pt x="1390532" y="2293258"/>
                </a:cubicBezTo>
                <a:lnTo>
                  <a:pt x="1392689" y="2420487"/>
                </a:lnTo>
                <a:lnTo>
                  <a:pt x="1119672" y="2239234"/>
                </a:lnTo>
                <a:lnTo>
                  <a:pt x="1122701" y="2094569"/>
                </a:lnTo>
                <a:lnTo>
                  <a:pt x="1051242" y="2148147"/>
                </a:lnTo>
                <a:close/>
                <a:moveTo>
                  <a:pt x="291890" y="3305058"/>
                </a:moveTo>
                <a:cubicBezTo>
                  <a:pt x="431836" y="3548873"/>
                  <a:pt x="993389" y="3504662"/>
                  <a:pt x="1673863" y="3232876"/>
                </a:cubicBezTo>
                <a:lnTo>
                  <a:pt x="1701714" y="3221141"/>
                </a:lnTo>
                <a:lnTo>
                  <a:pt x="1515961" y="3110145"/>
                </a:lnTo>
                <a:cubicBezTo>
                  <a:pt x="1214073" y="2921068"/>
                  <a:pt x="946132" y="2713525"/>
                  <a:pt x="723123" y="2502961"/>
                </a:cubicBezTo>
                <a:lnTo>
                  <a:pt x="687468" y="2467399"/>
                </a:lnTo>
                <a:lnTo>
                  <a:pt x="669115" y="2484683"/>
                </a:lnTo>
                <a:cubicBezTo>
                  <a:pt x="341481" y="2816272"/>
                  <a:pt x="186930" y="3122197"/>
                  <a:pt x="291890" y="3305058"/>
                </a:cubicBezTo>
                <a:close/>
                <a:moveTo>
                  <a:pt x="55995" y="3440458"/>
                </a:moveTo>
                <a:cubicBezTo>
                  <a:pt x="-103280" y="3162969"/>
                  <a:pt x="86486" y="2727699"/>
                  <a:pt x="507604" y="2287316"/>
                </a:cubicBezTo>
                <a:lnTo>
                  <a:pt x="510614" y="2284303"/>
                </a:lnTo>
                <a:lnTo>
                  <a:pt x="423681" y="2186779"/>
                </a:lnTo>
                <a:cubicBezTo>
                  <a:pt x="336016" y="2081916"/>
                  <a:pt x="260956" y="1978228"/>
                  <a:pt x="199876" y="1877646"/>
                </a:cubicBezTo>
                <a:cubicBezTo>
                  <a:pt x="9848" y="1564724"/>
                  <a:pt x="-44874" y="1281859"/>
                  <a:pt x="77056" y="1087181"/>
                </a:cubicBezTo>
                <a:cubicBezTo>
                  <a:pt x="153261" y="965507"/>
                  <a:pt x="290581" y="890881"/>
                  <a:pt x="471840" y="860414"/>
                </a:cubicBezTo>
                <a:lnTo>
                  <a:pt x="488570" y="858503"/>
                </a:lnTo>
                <a:lnTo>
                  <a:pt x="529281" y="814693"/>
                </a:lnTo>
                <a:cubicBezTo>
                  <a:pt x="545734" y="800178"/>
                  <a:pt x="563886" y="787095"/>
                  <a:pt x="583656" y="775747"/>
                </a:cubicBezTo>
                <a:cubicBezTo>
                  <a:pt x="741818" y="684964"/>
                  <a:pt x="943628" y="739586"/>
                  <a:pt x="1034411" y="897748"/>
                </a:cubicBezTo>
                <a:cubicBezTo>
                  <a:pt x="1125194" y="1055909"/>
                  <a:pt x="1070572" y="1257720"/>
                  <a:pt x="912410" y="1348503"/>
                </a:cubicBezTo>
                <a:cubicBezTo>
                  <a:pt x="754249" y="1439285"/>
                  <a:pt x="552438" y="1384664"/>
                  <a:pt x="461656" y="1226502"/>
                </a:cubicBezTo>
                <a:cubicBezTo>
                  <a:pt x="450308" y="1206732"/>
                  <a:pt x="441232" y="1186279"/>
                  <a:pt x="434346" y="1165447"/>
                </a:cubicBezTo>
                <a:lnTo>
                  <a:pt x="426926" y="1132278"/>
                </a:lnTo>
                <a:lnTo>
                  <a:pt x="382168" y="1156320"/>
                </a:lnTo>
                <a:cubicBezTo>
                  <a:pt x="351282" y="1176741"/>
                  <a:pt x="326220" y="1201772"/>
                  <a:pt x="307567" y="1231554"/>
                </a:cubicBezTo>
                <a:cubicBezTo>
                  <a:pt x="195652" y="1410243"/>
                  <a:pt x="338321" y="1721886"/>
                  <a:pt x="652960" y="2065831"/>
                </a:cubicBezTo>
                <a:lnTo>
                  <a:pt x="693153" y="2107677"/>
                </a:lnTo>
                <a:lnTo>
                  <a:pt x="736897" y="2067405"/>
                </a:lnTo>
                <a:cubicBezTo>
                  <a:pt x="819392" y="1994430"/>
                  <a:pt x="907768" y="1922020"/>
                  <a:pt x="1001481" y="1850882"/>
                </a:cubicBezTo>
                <a:lnTo>
                  <a:pt x="1146897" y="1745465"/>
                </a:lnTo>
                <a:lnTo>
                  <a:pt x="1157877" y="1638312"/>
                </a:lnTo>
                <a:cubicBezTo>
                  <a:pt x="1274714" y="690898"/>
                  <a:pt x="1638522" y="0"/>
                  <a:pt x="2069226" y="0"/>
                </a:cubicBezTo>
                <a:cubicBezTo>
                  <a:pt x="2364566" y="0"/>
                  <a:pt x="2628451" y="324863"/>
                  <a:pt x="2802821" y="834533"/>
                </a:cubicBezTo>
                <a:lnTo>
                  <a:pt x="2841587" y="959587"/>
                </a:lnTo>
                <a:lnTo>
                  <a:pt x="2944846" y="936445"/>
                </a:lnTo>
                <a:cubicBezTo>
                  <a:pt x="3473679" y="833954"/>
                  <a:pt x="3886792" y="901098"/>
                  <a:pt x="4033816" y="1157242"/>
                </a:cubicBezTo>
                <a:cubicBezTo>
                  <a:pt x="4100180" y="1272862"/>
                  <a:pt x="4105948" y="1415875"/>
                  <a:pt x="4059631" y="1575237"/>
                </a:cubicBezTo>
                <a:lnTo>
                  <a:pt x="4044559" y="1616820"/>
                </a:lnTo>
                <a:lnTo>
                  <a:pt x="4082103" y="1669238"/>
                </a:lnTo>
                <a:cubicBezTo>
                  <a:pt x="4172886" y="1827400"/>
                  <a:pt x="4118264" y="2029210"/>
                  <a:pt x="3960103" y="2119993"/>
                </a:cubicBezTo>
                <a:cubicBezTo>
                  <a:pt x="3801941" y="2210776"/>
                  <a:pt x="3600130" y="2156154"/>
                  <a:pt x="3509348" y="1997992"/>
                </a:cubicBezTo>
                <a:cubicBezTo>
                  <a:pt x="3418565" y="1839831"/>
                  <a:pt x="3473187" y="1638020"/>
                  <a:pt x="3631349" y="1547238"/>
                </a:cubicBezTo>
                <a:cubicBezTo>
                  <a:pt x="3690659" y="1513194"/>
                  <a:pt x="3756108" y="1499598"/>
                  <a:pt x="3819538" y="1504242"/>
                </a:cubicBezTo>
                <a:lnTo>
                  <a:pt x="3820916" y="1504477"/>
                </a:lnTo>
                <a:lnTo>
                  <a:pt x="3829334" y="1451341"/>
                </a:lnTo>
                <a:cubicBezTo>
                  <a:pt x="3834182" y="1391764"/>
                  <a:pt x="3824162" y="1338357"/>
                  <a:pt x="3797922" y="1292642"/>
                </a:cubicBezTo>
                <a:cubicBezTo>
                  <a:pt x="3704624" y="1130099"/>
                  <a:pt x="3423946" y="1095567"/>
                  <a:pt x="3045571" y="1171135"/>
                </a:cubicBezTo>
                <a:lnTo>
                  <a:pt x="2905760" y="1203116"/>
                </a:lnTo>
                <a:lnTo>
                  <a:pt x="2945202" y="1400619"/>
                </a:lnTo>
                <a:cubicBezTo>
                  <a:pt x="2969255" y="1537800"/>
                  <a:pt x="2987932" y="1681801"/>
                  <a:pt x="3000596" y="1831087"/>
                </a:cubicBezTo>
                <a:lnTo>
                  <a:pt x="3000786" y="1834078"/>
                </a:lnTo>
                <a:lnTo>
                  <a:pt x="3059394" y="1879721"/>
                </a:lnTo>
                <a:cubicBezTo>
                  <a:pt x="3800308" y="2481628"/>
                  <a:pt x="4192732" y="3156683"/>
                  <a:pt x="3964115" y="3521703"/>
                </a:cubicBezTo>
                <a:cubicBezTo>
                  <a:pt x="3807348" y="3772003"/>
                  <a:pt x="3391958" y="3823208"/>
                  <a:pt x="2867458" y="3700453"/>
                </a:cubicBezTo>
                <a:lnTo>
                  <a:pt x="2822488" y="3688540"/>
                </a:lnTo>
                <a:lnTo>
                  <a:pt x="2802821" y="3751983"/>
                </a:lnTo>
                <a:cubicBezTo>
                  <a:pt x="2628451" y="4261653"/>
                  <a:pt x="2364566" y="4586516"/>
                  <a:pt x="2069226" y="4586516"/>
                </a:cubicBezTo>
                <a:cubicBezTo>
                  <a:pt x="1946168" y="4586516"/>
                  <a:pt x="1828570" y="4530116"/>
                  <a:pt x="1720634" y="4427448"/>
                </a:cubicBezTo>
                <a:lnTo>
                  <a:pt x="1691263" y="4396459"/>
                </a:lnTo>
                <a:lnTo>
                  <a:pt x="1684143" y="4398051"/>
                </a:lnTo>
                <a:cubicBezTo>
                  <a:pt x="1556404" y="4413574"/>
                  <a:pt x="1425864" y="4353194"/>
                  <a:pt x="1357777" y="4234573"/>
                </a:cubicBezTo>
                <a:cubicBezTo>
                  <a:pt x="1266994" y="4076411"/>
                  <a:pt x="1321616" y="3874601"/>
                  <a:pt x="1479778" y="3783818"/>
                </a:cubicBezTo>
                <a:cubicBezTo>
                  <a:pt x="1637939" y="3693035"/>
                  <a:pt x="1839750" y="3747657"/>
                  <a:pt x="1930533" y="3905819"/>
                </a:cubicBezTo>
                <a:cubicBezTo>
                  <a:pt x="1987272" y="4004670"/>
                  <a:pt x="1987212" y="4120571"/>
                  <a:pt x="1940575" y="4215760"/>
                </a:cubicBezTo>
                <a:lnTo>
                  <a:pt x="1913042" y="4260423"/>
                </a:lnTo>
                <a:lnTo>
                  <a:pt x="1915952" y="4262766"/>
                </a:lnTo>
                <a:cubicBezTo>
                  <a:pt x="1965208" y="4296629"/>
                  <a:pt x="2016515" y="4314525"/>
                  <a:pt x="2069226" y="4314525"/>
                </a:cubicBezTo>
                <a:cubicBezTo>
                  <a:pt x="2256642" y="4314525"/>
                  <a:pt x="2426315" y="4088287"/>
                  <a:pt x="2549135" y="3722509"/>
                </a:cubicBezTo>
                <a:lnTo>
                  <a:pt x="2580953" y="3618246"/>
                </a:lnTo>
                <a:lnTo>
                  <a:pt x="2503268" y="3593120"/>
                </a:lnTo>
                <a:cubicBezTo>
                  <a:pt x="2377577" y="3548935"/>
                  <a:pt x="2248139" y="3496436"/>
                  <a:pt x="2116594" y="3435898"/>
                </a:cubicBezTo>
                <a:lnTo>
                  <a:pt x="2005654" y="3381848"/>
                </a:lnTo>
                <a:lnTo>
                  <a:pt x="1930560" y="3415289"/>
                </a:lnTo>
                <a:cubicBezTo>
                  <a:pt x="1050718" y="3785591"/>
                  <a:pt x="270404" y="3814001"/>
                  <a:pt x="55995" y="3440458"/>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Freeform 34">
            <a:extLst>
              <a:ext uri="{FF2B5EF4-FFF2-40B4-BE49-F238E27FC236}">
                <a16:creationId xmlns:a16="http://schemas.microsoft.com/office/drawing/2014/main" id="{4AC5FF98-7525-4E31-8249-40725F8E55BC}"/>
              </a:ext>
            </a:extLst>
          </p:cNvPr>
          <p:cNvSpPr/>
          <p:nvPr/>
        </p:nvSpPr>
        <p:spPr>
          <a:xfrm>
            <a:off x="10532781" y="2014332"/>
            <a:ext cx="383413" cy="433136"/>
          </a:xfrm>
          <a:custGeom>
            <a:avLst/>
            <a:gdLst>
              <a:gd name="connsiteX0" fmla="*/ 3956170 w 7854176"/>
              <a:gd name="connsiteY0" fmla="*/ 2712877 h 8872765"/>
              <a:gd name="connsiteX1" fmla="*/ 4089462 w 7854176"/>
              <a:gd name="connsiteY1" fmla="*/ 2821886 h 8872765"/>
              <a:gd name="connsiteX2" fmla="*/ 6097866 w 7854176"/>
              <a:gd name="connsiteY2" fmla="*/ 2981879 h 8872765"/>
              <a:gd name="connsiteX3" fmla="*/ 6086946 w 7854176"/>
              <a:gd name="connsiteY3" fmla="*/ 4515859 h 8872765"/>
              <a:gd name="connsiteX4" fmla="*/ 3963170 w 7854176"/>
              <a:gd name="connsiteY4" fmla="*/ 6963531 h 8872765"/>
              <a:gd name="connsiteX5" fmla="*/ 3956170 w 7854176"/>
              <a:gd name="connsiteY5" fmla="*/ 6961586 h 8872765"/>
              <a:gd name="connsiteX6" fmla="*/ 3949560 w 7854176"/>
              <a:gd name="connsiteY6" fmla="*/ 2188661 h 8872765"/>
              <a:gd name="connsiteX7" fmla="*/ 1233450 w 7854176"/>
              <a:gd name="connsiteY7" fmla="*/ 2383824 h 8872765"/>
              <a:gd name="connsiteX8" fmla="*/ 1236920 w 7854176"/>
              <a:gd name="connsiteY8" fmla="*/ 4386737 h 8872765"/>
              <a:gd name="connsiteX9" fmla="*/ 3978264 w 7854176"/>
              <a:gd name="connsiteY9" fmla="*/ 7492025 h 8872765"/>
              <a:gd name="connsiteX10" fmla="*/ 6607830 w 7854176"/>
              <a:gd name="connsiteY10" fmla="*/ 4437605 h 8872765"/>
              <a:gd name="connsiteX11" fmla="*/ 6621390 w 7854176"/>
              <a:gd name="connsiteY11" fmla="*/ 2533680 h 8872765"/>
              <a:gd name="connsiteX12" fmla="*/ 3949560 w 7854176"/>
              <a:gd name="connsiteY12" fmla="*/ 2188661 h 8872765"/>
              <a:gd name="connsiteX13" fmla="*/ 7853138 w 7854176"/>
              <a:gd name="connsiteY13" fmla="*/ 0 h 8872765"/>
              <a:gd name="connsiteX14" fmla="*/ 7852682 w 7854176"/>
              <a:gd name="connsiteY14" fmla="*/ 4438196 h 8872765"/>
              <a:gd name="connsiteX15" fmla="*/ 3989614 w 7854176"/>
              <a:gd name="connsiteY15" fmla="*/ 8872765 h 8872765"/>
              <a:gd name="connsiteX16" fmla="*/ 0 w 7854176"/>
              <a:gd name="connsiteY16" fmla="*/ 4441371 h 8872765"/>
              <a:gd name="connsiteX17" fmla="*/ 14514 w 7854176"/>
              <a:gd name="connsiteY17" fmla="*/ 13607 h 8872765"/>
              <a:gd name="connsiteX18" fmla="*/ 3967526 w 7854176"/>
              <a:gd name="connsiteY18" fmla="*/ 628651 h 8872765"/>
              <a:gd name="connsiteX19" fmla="*/ 7853138 w 7854176"/>
              <a:gd name="connsiteY19" fmla="*/ 0 h 887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4176" h="8872765">
                <a:moveTo>
                  <a:pt x="3956170" y="2712877"/>
                </a:moveTo>
                <a:lnTo>
                  <a:pt x="4089462" y="2821886"/>
                </a:lnTo>
                <a:cubicBezTo>
                  <a:pt x="4804344" y="3361060"/>
                  <a:pt x="5425638" y="3156129"/>
                  <a:pt x="6097866" y="2981879"/>
                </a:cubicBezTo>
                <a:cubicBezTo>
                  <a:pt x="6095158" y="3790302"/>
                  <a:pt x="6089654" y="3707436"/>
                  <a:pt x="6086946" y="4515859"/>
                </a:cubicBezTo>
                <a:cubicBezTo>
                  <a:pt x="5981470" y="5415557"/>
                  <a:pt x="5061506" y="6520864"/>
                  <a:pt x="3963170" y="6963531"/>
                </a:cubicBezTo>
                <a:lnTo>
                  <a:pt x="3956170" y="6961586"/>
                </a:lnTo>
                <a:close/>
                <a:moveTo>
                  <a:pt x="3949560" y="2188661"/>
                </a:moveTo>
                <a:cubicBezTo>
                  <a:pt x="2826174" y="3008291"/>
                  <a:pt x="1963722" y="3027998"/>
                  <a:pt x="1233450" y="2383824"/>
                </a:cubicBezTo>
                <a:cubicBezTo>
                  <a:pt x="1230190" y="3378348"/>
                  <a:pt x="1240180" y="3392213"/>
                  <a:pt x="1236920" y="4386737"/>
                </a:cubicBezTo>
                <a:cubicBezTo>
                  <a:pt x="1252814" y="5300575"/>
                  <a:pt x="2377980" y="7145439"/>
                  <a:pt x="3978264" y="7492025"/>
                </a:cubicBezTo>
                <a:cubicBezTo>
                  <a:pt x="5341482" y="6942601"/>
                  <a:pt x="6476922" y="5554281"/>
                  <a:pt x="6607830" y="4437605"/>
                </a:cubicBezTo>
                <a:cubicBezTo>
                  <a:pt x="6611194" y="3434217"/>
                  <a:pt x="6618026" y="3537068"/>
                  <a:pt x="6621390" y="2533680"/>
                </a:cubicBezTo>
                <a:cubicBezTo>
                  <a:pt x="5731414" y="2764371"/>
                  <a:pt x="4913374" y="3038390"/>
                  <a:pt x="3949560" y="2188661"/>
                </a:cubicBezTo>
                <a:close/>
                <a:moveTo>
                  <a:pt x="7853138" y="0"/>
                </a:moveTo>
                <a:cubicBezTo>
                  <a:pt x="7848146" y="1489075"/>
                  <a:pt x="7857670" y="2949121"/>
                  <a:pt x="7852682" y="4438196"/>
                </a:cubicBezTo>
                <a:cubicBezTo>
                  <a:pt x="7658402" y="6095396"/>
                  <a:pt x="6012694" y="8057394"/>
                  <a:pt x="3989614" y="8872765"/>
                </a:cubicBezTo>
                <a:cubicBezTo>
                  <a:pt x="1614716" y="8358415"/>
                  <a:pt x="23586" y="5797550"/>
                  <a:pt x="0" y="4441371"/>
                </a:cubicBezTo>
                <a:cubicBezTo>
                  <a:pt x="4838" y="2965450"/>
                  <a:pt x="9678" y="1489528"/>
                  <a:pt x="14514" y="13607"/>
                </a:cubicBezTo>
                <a:cubicBezTo>
                  <a:pt x="1058938" y="1205594"/>
                  <a:pt x="2516704" y="2513693"/>
                  <a:pt x="3967526" y="628651"/>
                </a:cubicBezTo>
                <a:cubicBezTo>
                  <a:pt x="5260206" y="2204357"/>
                  <a:pt x="6473370" y="1719037"/>
                  <a:pt x="785313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77" name="Group 176">
            <a:extLst>
              <a:ext uri="{FF2B5EF4-FFF2-40B4-BE49-F238E27FC236}">
                <a16:creationId xmlns:a16="http://schemas.microsoft.com/office/drawing/2014/main" id="{80442188-51BB-4D6E-B440-8DDF588B3A8B}"/>
              </a:ext>
            </a:extLst>
          </p:cNvPr>
          <p:cNvGrpSpPr/>
          <p:nvPr/>
        </p:nvGrpSpPr>
        <p:grpSpPr>
          <a:xfrm>
            <a:off x="8167548" y="5679477"/>
            <a:ext cx="441122" cy="507034"/>
            <a:chOff x="7234210" y="2300543"/>
            <a:chExt cx="441122" cy="507034"/>
          </a:xfrm>
        </p:grpSpPr>
        <p:sp>
          <p:nvSpPr>
            <p:cNvPr id="178" name="Freeform 20">
              <a:extLst>
                <a:ext uri="{FF2B5EF4-FFF2-40B4-BE49-F238E27FC236}">
                  <a16:creationId xmlns:a16="http://schemas.microsoft.com/office/drawing/2014/main" id="{90B4FBD6-80AF-42E8-884A-3FBA0A73425F}"/>
                </a:ext>
              </a:extLst>
            </p:cNvPr>
            <p:cNvSpPr/>
            <p:nvPr/>
          </p:nvSpPr>
          <p:spPr>
            <a:xfrm>
              <a:off x="7234210" y="2300543"/>
              <a:ext cx="441122" cy="507034"/>
            </a:xfrm>
            <a:custGeom>
              <a:avLst/>
              <a:gdLst>
                <a:gd name="connsiteX0" fmla="*/ 255095 w 335236"/>
                <a:gd name="connsiteY0" fmla="*/ 269935 h 385325"/>
                <a:gd name="connsiteX1" fmla="*/ 334977 w 335236"/>
                <a:gd name="connsiteY1" fmla="*/ 269935 h 385325"/>
                <a:gd name="connsiteX2" fmla="*/ 290091 w 335236"/>
                <a:gd name="connsiteY2" fmla="*/ 333671 h 385325"/>
                <a:gd name="connsiteX3" fmla="*/ 255095 w 335236"/>
                <a:gd name="connsiteY3" fmla="*/ 353452 h 385325"/>
                <a:gd name="connsiteX4" fmla="*/ 259 w 335236"/>
                <a:gd name="connsiteY4" fmla="*/ 269935 h 385325"/>
                <a:gd name="connsiteX5" fmla="*/ 80141 w 335236"/>
                <a:gd name="connsiteY5" fmla="*/ 269935 h 385325"/>
                <a:gd name="connsiteX6" fmla="*/ 80141 w 335236"/>
                <a:gd name="connsiteY6" fmla="*/ 353452 h 385325"/>
                <a:gd name="connsiteX7" fmla="*/ 45145 w 335236"/>
                <a:gd name="connsiteY7" fmla="*/ 333671 h 385325"/>
                <a:gd name="connsiteX8" fmla="*/ 259 w 335236"/>
                <a:gd name="connsiteY8" fmla="*/ 269935 h 385325"/>
                <a:gd name="connsiteX9" fmla="*/ 255095 w 335236"/>
                <a:gd name="connsiteY9" fmla="*/ 153603 h 385325"/>
                <a:gd name="connsiteX10" fmla="*/ 334977 w 335236"/>
                <a:gd name="connsiteY10" fmla="*/ 153603 h 385325"/>
                <a:gd name="connsiteX11" fmla="*/ 290091 w 335236"/>
                <a:gd name="connsiteY11" fmla="*/ 217339 h 385325"/>
                <a:gd name="connsiteX12" fmla="*/ 255095 w 335236"/>
                <a:gd name="connsiteY12" fmla="*/ 237120 h 385325"/>
                <a:gd name="connsiteX13" fmla="*/ 259 w 335236"/>
                <a:gd name="connsiteY13" fmla="*/ 153603 h 385325"/>
                <a:gd name="connsiteX14" fmla="*/ 80141 w 335236"/>
                <a:gd name="connsiteY14" fmla="*/ 153603 h 385325"/>
                <a:gd name="connsiteX15" fmla="*/ 80141 w 335236"/>
                <a:gd name="connsiteY15" fmla="*/ 237120 h 385325"/>
                <a:gd name="connsiteX16" fmla="*/ 45145 w 335236"/>
                <a:gd name="connsiteY16" fmla="*/ 217339 h 385325"/>
                <a:gd name="connsiteX17" fmla="*/ 259 w 335236"/>
                <a:gd name="connsiteY17" fmla="*/ 153603 h 385325"/>
                <a:gd name="connsiteX18" fmla="*/ 255095 w 335236"/>
                <a:gd name="connsiteY18" fmla="*/ 37272 h 385325"/>
                <a:gd name="connsiteX19" fmla="*/ 334977 w 335236"/>
                <a:gd name="connsiteY19" fmla="*/ 37272 h 385325"/>
                <a:gd name="connsiteX20" fmla="*/ 290091 w 335236"/>
                <a:gd name="connsiteY20" fmla="*/ 101008 h 385325"/>
                <a:gd name="connsiteX21" fmla="*/ 255095 w 335236"/>
                <a:gd name="connsiteY21" fmla="*/ 120789 h 385325"/>
                <a:gd name="connsiteX22" fmla="*/ 259 w 335236"/>
                <a:gd name="connsiteY22" fmla="*/ 37272 h 385325"/>
                <a:gd name="connsiteX23" fmla="*/ 80141 w 335236"/>
                <a:gd name="connsiteY23" fmla="*/ 37272 h 385325"/>
                <a:gd name="connsiteX24" fmla="*/ 80141 w 335236"/>
                <a:gd name="connsiteY24" fmla="*/ 120789 h 385325"/>
                <a:gd name="connsiteX25" fmla="*/ 45145 w 335236"/>
                <a:gd name="connsiteY25" fmla="*/ 101008 h 385325"/>
                <a:gd name="connsiteX26" fmla="*/ 259 w 335236"/>
                <a:gd name="connsiteY26" fmla="*/ 37272 h 385325"/>
                <a:gd name="connsiteX27" fmla="*/ 112961 w 335236"/>
                <a:gd name="connsiteY27" fmla="*/ 0 h 385325"/>
                <a:gd name="connsiteX28" fmla="*/ 222276 w 335236"/>
                <a:gd name="connsiteY28" fmla="*/ 0 h 385325"/>
                <a:gd name="connsiteX29" fmla="*/ 249605 w 335236"/>
                <a:gd name="connsiteY29" fmla="*/ 27329 h 385325"/>
                <a:gd name="connsiteX30" fmla="*/ 249605 w 335236"/>
                <a:gd name="connsiteY30" fmla="*/ 357996 h 385325"/>
                <a:gd name="connsiteX31" fmla="*/ 222276 w 335236"/>
                <a:gd name="connsiteY31" fmla="*/ 385325 h 385325"/>
                <a:gd name="connsiteX32" fmla="*/ 112961 w 335236"/>
                <a:gd name="connsiteY32" fmla="*/ 385325 h 385325"/>
                <a:gd name="connsiteX33" fmla="*/ 85632 w 335236"/>
                <a:gd name="connsiteY33" fmla="*/ 357996 h 385325"/>
                <a:gd name="connsiteX34" fmla="*/ 85632 w 335236"/>
                <a:gd name="connsiteY34" fmla="*/ 27329 h 385325"/>
                <a:gd name="connsiteX35" fmla="*/ 112961 w 335236"/>
                <a:gd name="connsiteY35" fmla="*/ 0 h 38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5236" h="385325">
                  <a:moveTo>
                    <a:pt x="255095" y="269935"/>
                  </a:moveTo>
                  <a:lnTo>
                    <a:pt x="334977" y="269935"/>
                  </a:lnTo>
                  <a:cubicBezTo>
                    <a:pt x="337766" y="309946"/>
                    <a:pt x="317732" y="333221"/>
                    <a:pt x="290091" y="333671"/>
                  </a:cubicBezTo>
                  <a:cubicBezTo>
                    <a:pt x="277918" y="334432"/>
                    <a:pt x="265492" y="355227"/>
                    <a:pt x="255095" y="353452"/>
                  </a:cubicBezTo>
                  <a:close/>
                  <a:moveTo>
                    <a:pt x="259" y="269935"/>
                  </a:moveTo>
                  <a:lnTo>
                    <a:pt x="80141" y="269935"/>
                  </a:lnTo>
                  <a:lnTo>
                    <a:pt x="80141" y="353452"/>
                  </a:lnTo>
                  <a:cubicBezTo>
                    <a:pt x="69744" y="355227"/>
                    <a:pt x="57318" y="334432"/>
                    <a:pt x="45145" y="333671"/>
                  </a:cubicBezTo>
                  <a:cubicBezTo>
                    <a:pt x="17504" y="333221"/>
                    <a:pt x="-2530" y="309946"/>
                    <a:pt x="259" y="269935"/>
                  </a:cubicBezTo>
                  <a:close/>
                  <a:moveTo>
                    <a:pt x="255095" y="153603"/>
                  </a:moveTo>
                  <a:lnTo>
                    <a:pt x="334977" y="153603"/>
                  </a:lnTo>
                  <a:cubicBezTo>
                    <a:pt x="337766" y="193614"/>
                    <a:pt x="317732" y="216889"/>
                    <a:pt x="290091" y="217339"/>
                  </a:cubicBezTo>
                  <a:cubicBezTo>
                    <a:pt x="277918" y="218100"/>
                    <a:pt x="265492" y="238895"/>
                    <a:pt x="255095" y="237120"/>
                  </a:cubicBezTo>
                  <a:close/>
                  <a:moveTo>
                    <a:pt x="259" y="153603"/>
                  </a:moveTo>
                  <a:lnTo>
                    <a:pt x="80141" y="153603"/>
                  </a:lnTo>
                  <a:lnTo>
                    <a:pt x="80141" y="237120"/>
                  </a:lnTo>
                  <a:cubicBezTo>
                    <a:pt x="69744" y="238895"/>
                    <a:pt x="57318" y="218100"/>
                    <a:pt x="45145" y="217339"/>
                  </a:cubicBezTo>
                  <a:cubicBezTo>
                    <a:pt x="17504" y="216889"/>
                    <a:pt x="-2530" y="193614"/>
                    <a:pt x="259" y="153603"/>
                  </a:cubicBezTo>
                  <a:close/>
                  <a:moveTo>
                    <a:pt x="255095" y="37272"/>
                  </a:moveTo>
                  <a:lnTo>
                    <a:pt x="334977" y="37272"/>
                  </a:lnTo>
                  <a:cubicBezTo>
                    <a:pt x="337766" y="77283"/>
                    <a:pt x="317732" y="100558"/>
                    <a:pt x="290091" y="101008"/>
                  </a:cubicBezTo>
                  <a:cubicBezTo>
                    <a:pt x="277918" y="101769"/>
                    <a:pt x="265492" y="122564"/>
                    <a:pt x="255095" y="120789"/>
                  </a:cubicBezTo>
                  <a:close/>
                  <a:moveTo>
                    <a:pt x="259" y="37272"/>
                  </a:moveTo>
                  <a:lnTo>
                    <a:pt x="80141" y="37272"/>
                  </a:lnTo>
                  <a:lnTo>
                    <a:pt x="80141" y="120789"/>
                  </a:lnTo>
                  <a:cubicBezTo>
                    <a:pt x="69744" y="122564"/>
                    <a:pt x="57318" y="101769"/>
                    <a:pt x="45145" y="101008"/>
                  </a:cubicBezTo>
                  <a:cubicBezTo>
                    <a:pt x="17504" y="100558"/>
                    <a:pt x="-2530" y="77283"/>
                    <a:pt x="259" y="37272"/>
                  </a:cubicBezTo>
                  <a:close/>
                  <a:moveTo>
                    <a:pt x="112961" y="0"/>
                  </a:moveTo>
                  <a:lnTo>
                    <a:pt x="222276" y="0"/>
                  </a:lnTo>
                  <a:cubicBezTo>
                    <a:pt x="237369" y="0"/>
                    <a:pt x="249605" y="12236"/>
                    <a:pt x="249605" y="27329"/>
                  </a:cubicBezTo>
                  <a:lnTo>
                    <a:pt x="249605" y="357996"/>
                  </a:lnTo>
                  <a:cubicBezTo>
                    <a:pt x="249605" y="373089"/>
                    <a:pt x="237369" y="385325"/>
                    <a:pt x="222276" y="385325"/>
                  </a:cubicBezTo>
                  <a:lnTo>
                    <a:pt x="112961" y="385325"/>
                  </a:lnTo>
                  <a:cubicBezTo>
                    <a:pt x="97868" y="385325"/>
                    <a:pt x="85632" y="373089"/>
                    <a:pt x="85632" y="357996"/>
                  </a:cubicBezTo>
                  <a:lnTo>
                    <a:pt x="85632" y="27329"/>
                  </a:lnTo>
                  <a:cubicBezTo>
                    <a:pt x="85632" y="12236"/>
                    <a:pt x="97868" y="0"/>
                    <a:pt x="112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79" name="Oval 178">
              <a:extLst>
                <a:ext uri="{FF2B5EF4-FFF2-40B4-BE49-F238E27FC236}">
                  <a16:creationId xmlns:a16="http://schemas.microsoft.com/office/drawing/2014/main" id="{67BA884A-2EAD-4791-862D-83A29817B017}"/>
                </a:ext>
              </a:extLst>
            </p:cNvPr>
            <p:cNvSpPr/>
            <p:nvPr/>
          </p:nvSpPr>
          <p:spPr>
            <a:xfrm>
              <a:off x="7392484" y="2341868"/>
              <a:ext cx="124579" cy="124579"/>
            </a:xfrm>
            <a:prstGeom prst="ellipse">
              <a:avLst/>
            </a:prstGeom>
            <a:solidFill>
              <a:srgbClr val="5C6F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0" name="Oval 179">
              <a:extLst>
                <a:ext uri="{FF2B5EF4-FFF2-40B4-BE49-F238E27FC236}">
                  <a16:creationId xmlns:a16="http://schemas.microsoft.com/office/drawing/2014/main" id="{5F8CC5A6-4483-47BC-98EE-5DCA2BF38301}"/>
                </a:ext>
              </a:extLst>
            </p:cNvPr>
            <p:cNvSpPr/>
            <p:nvPr/>
          </p:nvSpPr>
          <p:spPr>
            <a:xfrm>
              <a:off x="7392484" y="2497647"/>
              <a:ext cx="124579" cy="124579"/>
            </a:xfrm>
            <a:prstGeom prst="ellipse">
              <a:avLst/>
            </a:prstGeom>
            <a:solidFill>
              <a:srgbClr val="5C6F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1" name="Oval 180">
              <a:extLst>
                <a:ext uri="{FF2B5EF4-FFF2-40B4-BE49-F238E27FC236}">
                  <a16:creationId xmlns:a16="http://schemas.microsoft.com/office/drawing/2014/main" id="{605C2154-BA81-4676-9CFC-DE5280983239}"/>
                </a:ext>
              </a:extLst>
            </p:cNvPr>
            <p:cNvSpPr/>
            <p:nvPr/>
          </p:nvSpPr>
          <p:spPr>
            <a:xfrm>
              <a:off x="7392484" y="2653427"/>
              <a:ext cx="124579" cy="124579"/>
            </a:xfrm>
            <a:prstGeom prst="ellipse">
              <a:avLst/>
            </a:prstGeom>
            <a:solidFill>
              <a:srgbClr val="5C6F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82" name="Freeform 28">
            <a:extLst>
              <a:ext uri="{FF2B5EF4-FFF2-40B4-BE49-F238E27FC236}">
                <a16:creationId xmlns:a16="http://schemas.microsoft.com/office/drawing/2014/main" id="{CD5CA9D5-750D-4B34-8E47-4785C14F0324}"/>
              </a:ext>
            </a:extLst>
          </p:cNvPr>
          <p:cNvSpPr/>
          <p:nvPr/>
        </p:nvSpPr>
        <p:spPr>
          <a:xfrm rot="2676660" flipV="1">
            <a:off x="8824632" y="3353328"/>
            <a:ext cx="490070" cy="488212"/>
          </a:xfrm>
          <a:custGeom>
            <a:avLst/>
            <a:gdLst>
              <a:gd name="connsiteX0" fmla="*/ 95380 w 299518"/>
              <a:gd name="connsiteY0" fmla="*/ 133213 h 298382"/>
              <a:gd name="connsiteX1" fmla="*/ 162004 w 299518"/>
              <a:gd name="connsiteY1" fmla="*/ 188728 h 298382"/>
              <a:gd name="connsiteX2" fmla="*/ 170098 w 299518"/>
              <a:gd name="connsiteY2" fmla="*/ 179015 h 298382"/>
              <a:gd name="connsiteX3" fmla="*/ 103473 w 299518"/>
              <a:gd name="connsiteY3" fmla="*/ 123500 h 298382"/>
              <a:gd name="connsiteX4" fmla="*/ 60773 w 299518"/>
              <a:gd name="connsiteY4" fmla="*/ 134833 h 298382"/>
              <a:gd name="connsiteX5" fmla="*/ 156882 w 299518"/>
              <a:gd name="connsiteY5" fmla="*/ 214916 h 298382"/>
              <a:gd name="connsiteX6" fmla="*/ 164975 w 299518"/>
              <a:gd name="connsiteY6" fmla="*/ 205203 h 298382"/>
              <a:gd name="connsiteX7" fmla="*/ 68867 w 299518"/>
              <a:gd name="connsiteY7" fmla="*/ 125120 h 298382"/>
              <a:gd name="connsiteX8" fmla="*/ 46361 w 299518"/>
              <a:gd name="connsiteY8" fmla="*/ 153624 h 298382"/>
              <a:gd name="connsiteX9" fmla="*/ 159839 w 299518"/>
              <a:gd name="connsiteY9" fmla="*/ 248180 h 298382"/>
              <a:gd name="connsiteX10" fmla="*/ 167933 w 299518"/>
              <a:gd name="connsiteY10" fmla="*/ 238468 h 298382"/>
              <a:gd name="connsiteX11" fmla="*/ 54455 w 299518"/>
              <a:gd name="connsiteY11" fmla="*/ 143911 h 298382"/>
              <a:gd name="connsiteX12" fmla="*/ 4901 w 299518"/>
              <a:gd name="connsiteY12" fmla="*/ 120179 h 298382"/>
              <a:gd name="connsiteX13" fmla="*/ 159688 w 299518"/>
              <a:gd name="connsiteY13" fmla="*/ 117629 h 298382"/>
              <a:gd name="connsiteX14" fmla="*/ 180079 w 299518"/>
              <a:gd name="connsiteY14" fmla="*/ 137360 h 298382"/>
              <a:gd name="connsiteX15" fmla="*/ 182674 w 299518"/>
              <a:gd name="connsiteY15" fmla="*/ 294911 h 298382"/>
              <a:gd name="connsiteX16" fmla="*/ 186136 w 299518"/>
              <a:gd name="connsiteY16" fmla="*/ 297176 h 298382"/>
              <a:gd name="connsiteX17" fmla="*/ 204617 w 299518"/>
              <a:gd name="connsiteY17" fmla="*/ 293297 h 298382"/>
              <a:gd name="connsiteX18" fmla="*/ 294596 w 299518"/>
              <a:gd name="connsiteY18" fmla="*/ 202088 h 298382"/>
              <a:gd name="connsiteX19" fmla="*/ 294432 w 299518"/>
              <a:gd name="connsiteY19" fmla="*/ 177930 h 298382"/>
              <a:gd name="connsiteX20" fmla="*/ 119058 w 299518"/>
              <a:gd name="connsiteY20" fmla="*/ 4921 h 298382"/>
              <a:gd name="connsiteX21" fmla="*/ 94900 w 299518"/>
              <a:gd name="connsiteY21" fmla="*/ 5085 h 298382"/>
              <a:gd name="connsiteX22" fmla="*/ 4921 w 299518"/>
              <a:gd name="connsiteY22" fmla="*/ 96295 h 298382"/>
              <a:gd name="connsiteX23" fmla="*/ 1294 w 299518"/>
              <a:gd name="connsiteY23" fmla="*/ 114827 h 298382"/>
              <a:gd name="connsiteX24" fmla="*/ 7890 w 299518"/>
              <a:gd name="connsiteY24" fmla="*/ 292644 h 298382"/>
              <a:gd name="connsiteX25" fmla="*/ 17714 w 299518"/>
              <a:gd name="connsiteY25" fmla="*/ 296713 h 298382"/>
              <a:gd name="connsiteX26" fmla="*/ 177063 w 299518"/>
              <a:gd name="connsiteY26" fmla="*/ 296713 h 298382"/>
              <a:gd name="connsiteX27" fmla="*/ 16423 w 299518"/>
              <a:gd name="connsiteY27" fmla="*/ 177116 h 298382"/>
              <a:gd name="connsiteX28" fmla="*/ 16498 w 299518"/>
              <a:gd name="connsiteY28" fmla="*/ 156574 h 298382"/>
              <a:gd name="connsiteX29" fmla="*/ 30483 w 299518"/>
              <a:gd name="connsiteY29" fmla="*/ 141279 h 298382"/>
              <a:gd name="connsiteX30" fmla="*/ 3821 w 299518"/>
              <a:gd name="connsiteY30" fmla="*/ 125807 h 298382"/>
              <a:gd name="connsiteX31" fmla="*/ 3973 w 299518"/>
              <a:gd name="connsiteY31" fmla="*/ 181475 h 298382"/>
              <a:gd name="connsiteX32" fmla="*/ 3821 w 299518"/>
              <a:gd name="connsiteY32" fmla="*/ 282820 h 298382"/>
              <a:gd name="connsiteX33" fmla="*/ 7890 w 299518"/>
              <a:gd name="connsiteY33" fmla="*/ 292644 h 29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518" h="298382">
                <a:moveTo>
                  <a:pt x="95380" y="133213"/>
                </a:moveTo>
                <a:lnTo>
                  <a:pt x="162004" y="188728"/>
                </a:lnTo>
                <a:lnTo>
                  <a:pt x="170098" y="179015"/>
                </a:lnTo>
                <a:lnTo>
                  <a:pt x="103473" y="123500"/>
                </a:lnTo>
                <a:close/>
                <a:moveTo>
                  <a:pt x="60773" y="134833"/>
                </a:moveTo>
                <a:lnTo>
                  <a:pt x="156882" y="214916"/>
                </a:lnTo>
                <a:lnTo>
                  <a:pt x="164975" y="205203"/>
                </a:lnTo>
                <a:lnTo>
                  <a:pt x="68867" y="125120"/>
                </a:lnTo>
                <a:close/>
                <a:moveTo>
                  <a:pt x="46361" y="153624"/>
                </a:moveTo>
                <a:lnTo>
                  <a:pt x="159839" y="248180"/>
                </a:lnTo>
                <a:lnTo>
                  <a:pt x="167933" y="238468"/>
                </a:lnTo>
                <a:lnTo>
                  <a:pt x="54455" y="143911"/>
                </a:lnTo>
                <a:close/>
                <a:moveTo>
                  <a:pt x="4901" y="120179"/>
                </a:moveTo>
                <a:lnTo>
                  <a:pt x="159688" y="117629"/>
                </a:lnTo>
                <a:cubicBezTo>
                  <a:pt x="170767" y="117447"/>
                  <a:pt x="179896" y="126280"/>
                  <a:pt x="180079" y="137360"/>
                </a:cubicBezTo>
                <a:lnTo>
                  <a:pt x="182674" y="294911"/>
                </a:lnTo>
                <a:lnTo>
                  <a:pt x="186136" y="297176"/>
                </a:lnTo>
                <a:cubicBezTo>
                  <a:pt x="192322" y="299635"/>
                  <a:pt x="199648" y="298334"/>
                  <a:pt x="204617" y="293297"/>
                </a:cubicBezTo>
                <a:lnTo>
                  <a:pt x="294596" y="202088"/>
                </a:lnTo>
                <a:cubicBezTo>
                  <a:pt x="301222" y="195372"/>
                  <a:pt x="301149" y="184556"/>
                  <a:pt x="294432" y="177930"/>
                </a:cubicBezTo>
                <a:lnTo>
                  <a:pt x="119058" y="4921"/>
                </a:lnTo>
                <a:cubicBezTo>
                  <a:pt x="112341" y="-1704"/>
                  <a:pt x="101526" y="-1631"/>
                  <a:pt x="94900" y="5085"/>
                </a:cubicBezTo>
                <a:lnTo>
                  <a:pt x="4921" y="96295"/>
                </a:lnTo>
                <a:cubicBezTo>
                  <a:pt x="-48" y="101332"/>
                  <a:pt x="-1249" y="108675"/>
                  <a:pt x="1294" y="114827"/>
                </a:cubicBezTo>
                <a:close/>
                <a:moveTo>
                  <a:pt x="7890" y="292644"/>
                </a:moveTo>
                <a:cubicBezTo>
                  <a:pt x="10404" y="295158"/>
                  <a:pt x="13877" y="296713"/>
                  <a:pt x="17714" y="296713"/>
                </a:cubicBezTo>
                <a:lnTo>
                  <a:pt x="177063" y="296713"/>
                </a:lnTo>
                <a:lnTo>
                  <a:pt x="16423" y="177116"/>
                </a:lnTo>
                <a:cubicBezTo>
                  <a:pt x="7741" y="171031"/>
                  <a:pt x="8045" y="165426"/>
                  <a:pt x="16498" y="156574"/>
                </a:cubicBezTo>
                <a:lnTo>
                  <a:pt x="30483" y="141279"/>
                </a:lnTo>
                <a:cubicBezTo>
                  <a:pt x="21896" y="135817"/>
                  <a:pt x="11101" y="129979"/>
                  <a:pt x="3821" y="125807"/>
                </a:cubicBezTo>
                <a:cubicBezTo>
                  <a:pt x="3531" y="134859"/>
                  <a:pt x="3973" y="155306"/>
                  <a:pt x="3973" y="181475"/>
                </a:cubicBezTo>
                <a:cubicBezTo>
                  <a:pt x="3948" y="214097"/>
                  <a:pt x="3809" y="251937"/>
                  <a:pt x="3821" y="282820"/>
                </a:cubicBezTo>
                <a:cubicBezTo>
                  <a:pt x="3821" y="286656"/>
                  <a:pt x="5376" y="290130"/>
                  <a:pt x="7890" y="29264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latin typeface="Arial" panose="020B0604020202020204" pitchFamily="34" charset="0"/>
              <a:cs typeface="Arial" panose="020B0604020202020204" pitchFamily="34" charset="0"/>
            </a:endParaRPr>
          </a:p>
        </p:txBody>
      </p:sp>
      <p:sp>
        <p:nvSpPr>
          <p:cNvPr id="183" name="Freeform 36">
            <a:extLst>
              <a:ext uri="{FF2B5EF4-FFF2-40B4-BE49-F238E27FC236}">
                <a16:creationId xmlns:a16="http://schemas.microsoft.com/office/drawing/2014/main" id="{7DC7C445-58EF-481E-AA0C-644FE9468EFB}"/>
              </a:ext>
            </a:extLst>
          </p:cNvPr>
          <p:cNvSpPr/>
          <p:nvPr/>
        </p:nvSpPr>
        <p:spPr>
          <a:xfrm>
            <a:off x="9397727" y="4841937"/>
            <a:ext cx="404250" cy="553556"/>
          </a:xfrm>
          <a:custGeom>
            <a:avLst/>
            <a:gdLst>
              <a:gd name="connsiteX0" fmla="*/ 65927 w 220526"/>
              <a:gd name="connsiteY0" fmla="*/ 217957 h 301975"/>
              <a:gd name="connsiteX1" fmla="*/ 68330 w 220526"/>
              <a:gd name="connsiteY1" fmla="*/ 218854 h 301975"/>
              <a:gd name="connsiteX2" fmla="*/ 78139 w 220526"/>
              <a:gd name="connsiteY2" fmla="*/ 227993 h 301975"/>
              <a:gd name="connsiteX3" fmla="*/ 78306 w 220526"/>
              <a:gd name="connsiteY3" fmla="*/ 232730 h 301975"/>
              <a:gd name="connsiteX4" fmla="*/ 70633 w 220526"/>
              <a:gd name="connsiteY4" fmla="*/ 240965 h 301975"/>
              <a:gd name="connsiteX5" fmla="*/ 78869 w 220526"/>
              <a:gd name="connsiteY5" fmla="*/ 248639 h 301975"/>
              <a:gd name="connsiteX6" fmla="*/ 79036 w 220526"/>
              <a:gd name="connsiteY6" fmla="*/ 253376 h 301975"/>
              <a:gd name="connsiteX7" fmla="*/ 69897 w 220526"/>
              <a:gd name="connsiteY7" fmla="*/ 263184 h 301975"/>
              <a:gd name="connsiteX8" fmla="*/ 65160 w 220526"/>
              <a:gd name="connsiteY8" fmla="*/ 263352 h 301975"/>
              <a:gd name="connsiteX9" fmla="*/ 56925 w 220526"/>
              <a:gd name="connsiteY9" fmla="*/ 255679 h 301975"/>
              <a:gd name="connsiteX10" fmla="*/ 49252 w 220526"/>
              <a:gd name="connsiteY10" fmla="*/ 263914 h 301975"/>
              <a:gd name="connsiteX11" fmla="*/ 44514 w 220526"/>
              <a:gd name="connsiteY11" fmla="*/ 264081 h 301975"/>
              <a:gd name="connsiteX12" fmla="*/ 34706 w 220526"/>
              <a:gd name="connsiteY12" fmla="*/ 254942 h 301975"/>
              <a:gd name="connsiteX13" fmla="*/ 34538 w 220526"/>
              <a:gd name="connsiteY13" fmla="*/ 250205 h 301975"/>
              <a:gd name="connsiteX14" fmla="*/ 42211 w 220526"/>
              <a:gd name="connsiteY14" fmla="*/ 241970 h 301975"/>
              <a:gd name="connsiteX15" fmla="*/ 33976 w 220526"/>
              <a:gd name="connsiteY15" fmla="*/ 234297 h 301975"/>
              <a:gd name="connsiteX16" fmla="*/ 33808 w 220526"/>
              <a:gd name="connsiteY16" fmla="*/ 229559 h 301975"/>
              <a:gd name="connsiteX17" fmla="*/ 42947 w 220526"/>
              <a:gd name="connsiteY17" fmla="*/ 219751 h 301975"/>
              <a:gd name="connsiteX18" fmla="*/ 47684 w 220526"/>
              <a:gd name="connsiteY18" fmla="*/ 219583 h 301975"/>
              <a:gd name="connsiteX19" fmla="*/ 55920 w 220526"/>
              <a:gd name="connsiteY19" fmla="*/ 227257 h 301975"/>
              <a:gd name="connsiteX20" fmla="*/ 63593 w 220526"/>
              <a:gd name="connsiteY20" fmla="*/ 219021 h 301975"/>
              <a:gd name="connsiteX21" fmla="*/ 65927 w 220526"/>
              <a:gd name="connsiteY21" fmla="*/ 217957 h 301975"/>
              <a:gd name="connsiteX22" fmla="*/ 93354 w 220526"/>
              <a:gd name="connsiteY22" fmla="*/ 199838 h 301975"/>
              <a:gd name="connsiteX23" fmla="*/ 110263 w 220526"/>
              <a:gd name="connsiteY23" fmla="*/ 201251 h 301975"/>
              <a:gd name="connsiteX24" fmla="*/ 108993 w 220526"/>
              <a:gd name="connsiteY24" fmla="*/ 216456 h 301975"/>
              <a:gd name="connsiteX25" fmla="*/ 92084 w 220526"/>
              <a:gd name="connsiteY25" fmla="*/ 215043 h 301975"/>
              <a:gd name="connsiteX26" fmla="*/ 143100 w 220526"/>
              <a:gd name="connsiteY26" fmla="*/ 198132 h 301975"/>
              <a:gd name="connsiteX27" fmla="*/ 146750 w 220526"/>
              <a:gd name="connsiteY27" fmla="*/ 212947 h 301975"/>
              <a:gd name="connsiteX28" fmla="*/ 130274 w 220526"/>
              <a:gd name="connsiteY28" fmla="*/ 217006 h 301975"/>
              <a:gd name="connsiteX29" fmla="*/ 126625 w 220526"/>
              <a:gd name="connsiteY29" fmla="*/ 202191 h 301975"/>
              <a:gd name="connsiteX30" fmla="*/ 171251 w 220526"/>
              <a:gd name="connsiteY30" fmla="*/ 187138 h 301975"/>
              <a:gd name="connsiteX31" fmla="*/ 176865 w 220526"/>
              <a:gd name="connsiteY31" fmla="*/ 201325 h 301975"/>
              <a:gd name="connsiteX32" fmla="*/ 161087 w 220526"/>
              <a:gd name="connsiteY32" fmla="*/ 207569 h 301975"/>
              <a:gd name="connsiteX33" fmla="*/ 155473 w 220526"/>
              <a:gd name="connsiteY33" fmla="*/ 193381 h 301975"/>
              <a:gd name="connsiteX34" fmla="*/ 72448 w 220526"/>
              <a:gd name="connsiteY34" fmla="*/ 180961 h 301975"/>
              <a:gd name="connsiteX35" fmla="*/ 84781 w 220526"/>
              <a:gd name="connsiteY35" fmla="*/ 192615 h 301975"/>
              <a:gd name="connsiteX36" fmla="*/ 74302 w 220526"/>
              <a:gd name="connsiteY36" fmla="*/ 203705 h 301975"/>
              <a:gd name="connsiteX37" fmla="*/ 61969 w 220526"/>
              <a:gd name="connsiteY37" fmla="*/ 192051 h 301975"/>
              <a:gd name="connsiteX38" fmla="*/ 47138 w 220526"/>
              <a:gd name="connsiteY38" fmla="*/ 159381 h 301975"/>
              <a:gd name="connsiteX39" fmla="*/ 61968 w 220526"/>
              <a:gd name="connsiteY39" fmla="*/ 167625 h 301975"/>
              <a:gd name="connsiteX40" fmla="*/ 54555 w 220526"/>
              <a:gd name="connsiteY40" fmla="*/ 180961 h 301975"/>
              <a:gd name="connsiteX41" fmla="*/ 39724 w 220526"/>
              <a:gd name="connsiteY41" fmla="*/ 172717 h 301975"/>
              <a:gd name="connsiteX42" fmla="*/ 18672 w 220526"/>
              <a:gd name="connsiteY42" fmla="*/ 81842 h 301975"/>
              <a:gd name="connsiteX43" fmla="*/ 43797 w 220526"/>
              <a:gd name="connsiteY43" fmla="*/ 81842 h 301975"/>
              <a:gd name="connsiteX44" fmla="*/ 46404 w 220526"/>
              <a:gd name="connsiteY44" fmla="*/ 88398 h 301975"/>
              <a:gd name="connsiteX45" fmla="*/ 53498 w 220526"/>
              <a:gd name="connsiteY45" fmla="*/ 103482 h 301975"/>
              <a:gd name="connsiteX46" fmla="*/ 24844 w 220526"/>
              <a:gd name="connsiteY46" fmla="*/ 103482 h 301975"/>
              <a:gd name="connsiteX47" fmla="*/ 19898 w 220526"/>
              <a:gd name="connsiteY47" fmla="*/ 108428 h 301975"/>
              <a:gd name="connsiteX48" fmla="*/ 19898 w 220526"/>
              <a:gd name="connsiteY48" fmla="*/ 152995 h 301975"/>
              <a:gd name="connsiteX49" fmla="*/ 28892 w 220526"/>
              <a:gd name="connsiteY49" fmla="*/ 153668 h 301975"/>
              <a:gd name="connsiteX50" fmla="*/ 27754 w 220526"/>
              <a:gd name="connsiteY50" fmla="*/ 168884 h 301975"/>
              <a:gd name="connsiteX51" fmla="*/ 19898 w 220526"/>
              <a:gd name="connsiteY51" fmla="*/ 168296 h 301975"/>
              <a:gd name="connsiteX52" fmla="*/ 19898 w 220526"/>
              <a:gd name="connsiteY52" fmla="*/ 275389 h 301975"/>
              <a:gd name="connsiteX53" fmla="*/ 24844 w 220526"/>
              <a:gd name="connsiteY53" fmla="*/ 280336 h 301975"/>
              <a:gd name="connsiteX54" fmla="*/ 195682 w 220526"/>
              <a:gd name="connsiteY54" fmla="*/ 280336 h 301975"/>
              <a:gd name="connsiteX55" fmla="*/ 200629 w 220526"/>
              <a:gd name="connsiteY55" fmla="*/ 275389 h 301975"/>
              <a:gd name="connsiteX56" fmla="*/ 200629 w 220526"/>
              <a:gd name="connsiteY56" fmla="*/ 191960 h 301975"/>
              <a:gd name="connsiteX57" fmla="*/ 185211 w 220526"/>
              <a:gd name="connsiteY57" fmla="*/ 190409 h 301975"/>
              <a:gd name="connsiteX58" fmla="*/ 186739 w 220526"/>
              <a:gd name="connsiteY58" fmla="*/ 175227 h 301975"/>
              <a:gd name="connsiteX59" fmla="*/ 200629 w 220526"/>
              <a:gd name="connsiteY59" fmla="*/ 176625 h 301975"/>
              <a:gd name="connsiteX60" fmla="*/ 200629 w 220526"/>
              <a:gd name="connsiteY60" fmla="*/ 108428 h 301975"/>
              <a:gd name="connsiteX61" fmla="*/ 195682 w 220526"/>
              <a:gd name="connsiteY61" fmla="*/ 103482 h 301975"/>
              <a:gd name="connsiteX62" fmla="*/ 167028 w 220526"/>
              <a:gd name="connsiteY62" fmla="*/ 103482 h 301975"/>
              <a:gd name="connsiteX63" fmla="*/ 174123 w 220526"/>
              <a:gd name="connsiteY63" fmla="*/ 88398 h 301975"/>
              <a:gd name="connsiteX64" fmla="*/ 176729 w 220526"/>
              <a:gd name="connsiteY64" fmla="*/ 81842 h 301975"/>
              <a:gd name="connsiteX65" fmla="*/ 201854 w 220526"/>
              <a:gd name="connsiteY65" fmla="*/ 81842 h 301975"/>
              <a:gd name="connsiteX66" fmla="*/ 220526 w 220526"/>
              <a:gd name="connsiteY66" fmla="*/ 100514 h 301975"/>
              <a:gd name="connsiteX67" fmla="*/ 220526 w 220526"/>
              <a:gd name="connsiteY67" fmla="*/ 283303 h 301975"/>
              <a:gd name="connsiteX68" fmla="*/ 201854 w 220526"/>
              <a:gd name="connsiteY68" fmla="*/ 301975 h 301975"/>
              <a:gd name="connsiteX69" fmla="*/ 18672 w 220526"/>
              <a:gd name="connsiteY69" fmla="*/ 301975 h 301975"/>
              <a:gd name="connsiteX70" fmla="*/ 0 w 220526"/>
              <a:gd name="connsiteY70" fmla="*/ 283303 h 301975"/>
              <a:gd name="connsiteX71" fmla="*/ 0 w 220526"/>
              <a:gd name="connsiteY71" fmla="*/ 100514 h 301975"/>
              <a:gd name="connsiteX72" fmla="*/ 18672 w 220526"/>
              <a:gd name="connsiteY72" fmla="*/ 81842 h 301975"/>
              <a:gd name="connsiteX73" fmla="*/ 98480 w 220526"/>
              <a:gd name="connsiteY73" fmla="*/ 31857 h 301975"/>
              <a:gd name="connsiteX74" fmla="*/ 80441 w 220526"/>
              <a:gd name="connsiteY74" fmla="*/ 59072 h 301975"/>
              <a:gd name="connsiteX75" fmla="*/ 98480 w 220526"/>
              <a:gd name="connsiteY75" fmla="*/ 86287 h 301975"/>
              <a:gd name="connsiteX76" fmla="*/ 122047 w 220526"/>
              <a:gd name="connsiteY76" fmla="*/ 86287 h 301975"/>
              <a:gd name="connsiteX77" fmla="*/ 140087 w 220526"/>
              <a:gd name="connsiteY77" fmla="*/ 59072 h 301975"/>
              <a:gd name="connsiteX78" fmla="*/ 122047 w 220526"/>
              <a:gd name="connsiteY78" fmla="*/ 31857 h 301975"/>
              <a:gd name="connsiteX79" fmla="*/ 98480 w 220526"/>
              <a:gd name="connsiteY79" fmla="*/ 31857 h 301975"/>
              <a:gd name="connsiteX80" fmla="*/ 109977 w 220526"/>
              <a:gd name="connsiteY80" fmla="*/ 0 h 301975"/>
              <a:gd name="connsiteX81" fmla="*/ 110264 w 220526"/>
              <a:gd name="connsiteY81" fmla="*/ 29 h 301975"/>
              <a:gd name="connsiteX82" fmla="*/ 110550 w 220526"/>
              <a:gd name="connsiteY82" fmla="*/ 0 h 301975"/>
              <a:gd name="connsiteX83" fmla="*/ 169623 w 220526"/>
              <a:gd name="connsiteY83" fmla="*/ 59072 h 301975"/>
              <a:gd name="connsiteX84" fmla="*/ 110969 w 220526"/>
              <a:gd name="connsiteY84" fmla="*/ 173173 h 301975"/>
              <a:gd name="connsiteX85" fmla="*/ 109558 w 220526"/>
              <a:gd name="connsiteY85" fmla="*/ 173173 h 301975"/>
              <a:gd name="connsiteX86" fmla="*/ 50904 w 220526"/>
              <a:gd name="connsiteY86" fmla="*/ 59072 h 301975"/>
              <a:gd name="connsiteX87" fmla="*/ 109977 w 220526"/>
              <a:gd name="connsiteY87" fmla="*/ 0 h 30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20526" h="301975">
                <a:moveTo>
                  <a:pt x="65927" y="217957"/>
                </a:moveTo>
                <a:cubicBezTo>
                  <a:pt x="66784" y="217926"/>
                  <a:pt x="67653" y="218223"/>
                  <a:pt x="68330" y="218854"/>
                </a:cubicBezTo>
                <a:lnTo>
                  <a:pt x="78139" y="227993"/>
                </a:lnTo>
                <a:cubicBezTo>
                  <a:pt x="79493" y="229255"/>
                  <a:pt x="79568" y="231376"/>
                  <a:pt x="78306" y="232730"/>
                </a:cubicBezTo>
                <a:lnTo>
                  <a:pt x="70633" y="240965"/>
                </a:lnTo>
                <a:lnTo>
                  <a:pt x="78869" y="248639"/>
                </a:lnTo>
                <a:cubicBezTo>
                  <a:pt x="80223" y="249901"/>
                  <a:pt x="80298" y="252021"/>
                  <a:pt x="79036" y="253376"/>
                </a:cubicBezTo>
                <a:lnTo>
                  <a:pt x="69897" y="263184"/>
                </a:lnTo>
                <a:cubicBezTo>
                  <a:pt x="68635" y="264539"/>
                  <a:pt x="66515" y="264614"/>
                  <a:pt x="65160" y="263352"/>
                </a:cubicBezTo>
                <a:lnTo>
                  <a:pt x="56925" y="255679"/>
                </a:lnTo>
                <a:lnTo>
                  <a:pt x="49252" y="263914"/>
                </a:lnTo>
                <a:cubicBezTo>
                  <a:pt x="47990" y="265268"/>
                  <a:pt x="45869" y="265343"/>
                  <a:pt x="44514" y="264081"/>
                </a:cubicBezTo>
                <a:lnTo>
                  <a:pt x="34706" y="254942"/>
                </a:lnTo>
                <a:cubicBezTo>
                  <a:pt x="33351" y="253680"/>
                  <a:pt x="33276" y="251559"/>
                  <a:pt x="34538" y="250205"/>
                </a:cubicBezTo>
                <a:lnTo>
                  <a:pt x="42211" y="241970"/>
                </a:lnTo>
                <a:lnTo>
                  <a:pt x="33976" y="234297"/>
                </a:lnTo>
                <a:cubicBezTo>
                  <a:pt x="32621" y="233035"/>
                  <a:pt x="32546" y="230914"/>
                  <a:pt x="33808" y="229559"/>
                </a:cubicBezTo>
                <a:lnTo>
                  <a:pt x="42947" y="219751"/>
                </a:lnTo>
                <a:cubicBezTo>
                  <a:pt x="44209" y="218396"/>
                  <a:pt x="46330" y="218322"/>
                  <a:pt x="47684" y="219583"/>
                </a:cubicBezTo>
                <a:lnTo>
                  <a:pt x="55920" y="227257"/>
                </a:lnTo>
                <a:lnTo>
                  <a:pt x="63593" y="219021"/>
                </a:lnTo>
                <a:cubicBezTo>
                  <a:pt x="64224" y="218344"/>
                  <a:pt x="65070" y="217987"/>
                  <a:pt x="65927" y="217957"/>
                </a:cubicBezTo>
                <a:close/>
                <a:moveTo>
                  <a:pt x="93354" y="199838"/>
                </a:moveTo>
                <a:lnTo>
                  <a:pt x="110263" y="201251"/>
                </a:lnTo>
                <a:lnTo>
                  <a:pt x="108993" y="216456"/>
                </a:lnTo>
                <a:lnTo>
                  <a:pt x="92084" y="215043"/>
                </a:lnTo>
                <a:close/>
                <a:moveTo>
                  <a:pt x="143100" y="198132"/>
                </a:moveTo>
                <a:lnTo>
                  <a:pt x="146750" y="212947"/>
                </a:lnTo>
                <a:lnTo>
                  <a:pt x="130274" y="217006"/>
                </a:lnTo>
                <a:lnTo>
                  <a:pt x="126625" y="202191"/>
                </a:lnTo>
                <a:close/>
                <a:moveTo>
                  <a:pt x="171251" y="187138"/>
                </a:moveTo>
                <a:lnTo>
                  <a:pt x="176865" y="201325"/>
                </a:lnTo>
                <a:lnTo>
                  <a:pt x="161087" y="207569"/>
                </a:lnTo>
                <a:lnTo>
                  <a:pt x="155473" y="193381"/>
                </a:lnTo>
                <a:close/>
                <a:moveTo>
                  <a:pt x="72448" y="180961"/>
                </a:moveTo>
                <a:lnTo>
                  <a:pt x="84781" y="192615"/>
                </a:lnTo>
                <a:lnTo>
                  <a:pt x="74302" y="203705"/>
                </a:lnTo>
                <a:lnTo>
                  <a:pt x="61969" y="192051"/>
                </a:lnTo>
                <a:close/>
                <a:moveTo>
                  <a:pt x="47138" y="159381"/>
                </a:moveTo>
                <a:lnTo>
                  <a:pt x="61968" y="167625"/>
                </a:lnTo>
                <a:lnTo>
                  <a:pt x="54555" y="180961"/>
                </a:lnTo>
                <a:lnTo>
                  <a:pt x="39724" y="172717"/>
                </a:lnTo>
                <a:close/>
                <a:moveTo>
                  <a:pt x="18672" y="81842"/>
                </a:moveTo>
                <a:lnTo>
                  <a:pt x="43797" y="81842"/>
                </a:lnTo>
                <a:lnTo>
                  <a:pt x="46404" y="88398"/>
                </a:lnTo>
                <a:lnTo>
                  <a:pt x="53498" y="103482"/>
                </a:lnTo>
                <a:lnTo>
                  <a:pt x="24844" y="103482"/>
                </a:lnTo>
                <a:cubicBezTo>
                  <a:pt x="22112" y="103482"/>
                  <a:pt x="19898" y="105696"/>
                  <a:pt x="19898" y="108428"/>
                </a:cubicBezTo>
                <a:lnTo>
                  <a:pt x="19898" y="152995"/>
                </a:lnTo>
                <a:lnTo>
                  <a:pt x="28892" y="153668"/>
                </a:lnTo>
                <a:lnTo>
                  <a:pt x="27754" y="168884"/>
                </a:lnTo>
                <a:lnTo>
                  <a:pt x="19898" y="168296"/>
                </a:lnTo>
                <a:lnTo>
                  <a:pt x="19898" y="275389"/>
                </a:lnTo>
                <a:cubicBezTo>
                  <a:pt x="19898" y="278121"/>
                  <a:pt x="22112" y="280336"/>
                  <a:pt x="24844" y="280336"/>
                </a:cubicBezTo>
                <a:lnTo>
                  <a:pt x="195682" y="280336"/>
                </a:lnTo>
                <a:cubicBezTo>
                  <a:pt x="198414" y="280336"/>
                  <a:pt x="200629" y="278121"/>
                  <a:pt x="200629" y="275389"/>
                </a:cubicBezTo>
                <a:lnTo>
                  <a:pt x="200629" y="191960"/>
                </a:lnTo>
                <a:lnTo>
                  <a:pt x="185211" y="190409"/>
                </a:lnTo>
                <a:lnTo>
                  <a:pt x="186739" y="175227"/>
                </a:lnTo>
                <a:lnTo>
                  <a:pt x="200629" y="176625"/>
                </a:lnTo>
                <a:lnTo>
                  <a:pt x="200629" y="108428"/>
                </a:lnTo>
                <a:cubicBezTo>
                  <a:pt x="200629" y="105696"/>
                  <a:pt x="198414" y="103482"/>
                  <a:pt x="195682" y="103482"/>
                </a:cubicBezTo>
                <a:lnTo>
                  <a:pt x="167028" y="103482"/>
                </a:lnTo>
                <a:lnTo>
                  <a:pt x="174123" y="88398"/>
                </a:lnTo>
                <a:lnTo>
                  <a:pt x="176729" y="81842"/>
                </a:lnTo>
                <a:lnTo>
                  <a:pt x="201854" y="81842"/>
                </a:lnTo>
                <a:cubicBezTo>
                  <a:pt x="212167" y="81842"/>
                  <a:pt x="220526" y="90202"/>
                  <a:pt x="220526" y="100514"/>
                </a:cubicBezTo>
                <a:lnTo>
                  <a:pt x="220526" y="283303"/>
                </a:lnTo>
                <a:cubicBezTo>
                  <a:pt x="220526" y="293615"/>
                  <a:pt x="212167" y="301975"/>
                  <a:pt x="201854" y="301975"/>
                </a:cubicBezTo>
                <a:lnTo>
                  <a:pt x="18672" y="301975"/>
                </a:lnTo>
                <a:cubicBezTo>
                  <a:pt x="8360" y="301975"/>
                  <a:pt x="0" y="293615"/>
                  <a:pt x="0" y="283303"/>
                </a:cubicBezTo>
                <a:lnTo>
                  <a:pt x="0" y="100514"/>
                </a:lnTo>
                <a:cubicBezTo>
                  <a:pt x="0" y="90202"/>
                  <a:pt x="8360" y="81842"/>
                  <a:pt x="18672" y="81842"/>
                </a:cubicBezTo>
                <a:close/>
                <a:moveTo>
                  <a:pt x="98480" y="31857"/>
                </a:moveTo>
                <a:cubicBezTo>
                  <a:pt x="87879" y="36341"/>
                  <a:pt x="80441" y="46838"/>
                  <a:pt x="80441" y="59072"/>
                </a:cubicBezTo>
                <a:cubicBezTo>
                  <a:pt x="80441" y="71306"/>
                  <a:pt x="87879" y="81803"/>
                  <a:pt x="98480" y="86287"/>
                </a:cubicBezTo>
                <a:cubicBezTo>
                  <a:pt x="105393" y="89115"/>
                  <a:pt x="113249" y="89744"/>
                  <a:pt x="122047" y="86287"/>
                </a:cubicBezTo>
                <a:cubicBezTo>
                  <a:pt x="132648" y="81803"/>
                  <a:pt x="140087" y="71306"/>
                  <a:pt x="140087" y="59072"/>
                </a:cubicBezTo>
                <a:cubicBezTo>
                  <a:pt x="140087" y="46838"/>
                  <a:pt x="132648" y="36341"/>
                  <a:pt x="122047" y="31857"/>
                </a:cubicBezTo>
                <a:cubicBezTo>
                  <a:pt x="111678" y="29343"/>
                  <a:pt x="105707" y="29657"/>
                  <a:pt x="98480" y="31857"/>
                </a:cubicBezTo>
                <a:close/>
                <a:moveTo>
                  <a:pt x="109977" y="0"/>
                </a:moveTo>
                <a:lnTo>
                  <a:pt x="110264" y="29"/>
                </a:lnTo>
                <a:lnTo>
                  <a:pt x="110550" y="0"/>
                </a:lnTo>
                <a:cubicBezTo>
                  <a:pt x="143175" y="0"/>
                  <a:pt x="171115" y="29759"/>
                  <a:pt x="169623" y="59072"/>
                </a:cubicBezTo>
                <a:cubicBezTo>
                  <a:pt x="168051" y="89960"/>
                  <a:pt x="121953" y="159688"/>
                  <a:pt x="110969" y="173173"/>
                </a:cubicBezTo>
                <a:lnTo>
                  <a:pt x="109558" y="173173"/>
                </a:lnTo>
                <a:cubicBezTo>
                  <a:pt x="98575" y="159688"/>
                  <a:pt x="52477" y="89960"/>
                  <a:pt x="50904" y="59072"/>
                </a:cubicBezTo>
                <a:cubicBezTo>
                  <a:pt x="49412" y="29759"/>
                  <a:pt x="77352" y="0"/>
                  <a:pt x="10997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rial" panose="020B0604020202020204" pitchFamily="34" charset="0"/>
              <a:cs typeface="Arial" panose="020B0604020202020204" pitchFamily="34" charset="0"/>
            </a:endParaRPr>
          </a:p>
        </p:txBody>
      </p:sp>
      <p:sp>
        <p:nvSpPr>
          <p:cNvPr id="188" name="Title 1">
            <a:extLst>
              <a:ext uri="{FF2B5EF4-FFF2-40B4-BE49-F238E27FC236}">
                <a16:creationId xmlns:a16="http://schemas.microsoft.com/office/drawing/2014/main" id="{7A35FC9D-149C-46E8-B61E-EDCC8BA5B4CF}"/>
              </a:ext>
            </a:extLst>
          </p:cNvPr>
          <p:cNvSpPr txBox="1">
            <a:spLocks/>
          </p:cNvSpPr>
          <p:nvPr/>
        </p:nvSpPr>
        <p:spPr>
          <a:xfrm>
            <a:off x="159849" y="5593908"/>
            <a:ext cx="9144000" cy="112599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Arial" panose="020B0604020202020204" pitchFamily="34" charset="0"/>
                <a:cs typeface="Arial" panose="020B0604020202020204" pitchFamily="34" charset="0"/>
              </a:rPr>
              <a:t>Smart Cities</a:t>
            </a:r>
          </a:p>
          <a:p>
            <a:r>
              <a:rPr lang="en-US" sz="6000" b="1" dirty="0">
                <a:solidFill>
                  <a:schemeClr val="bg1"/>
                </a:solidFill>
                <a:latin typeface="Arial" panose="020B0604020202020204" pitchFamily="34" charset="0"/>
                <a:cs typeface="Arial" panose="020B0604020202020204" pitchFamily="34" charset="0"/>
              </a:rPr>
              <a:t>Sharing a Light View</a:t>
            </a:r>
            <a:endParaRPr lang="en-IN" sz="6000" b="1" dirty="0">
              <a:solidFill>
                <a:schemeClr val="bg1"/>
              </a:solidFill>
              <a:latin typeface="Arial" panose="020B0604020202020204" pitchFamily="34" charset="0"/>
              <a:cs typeface="Arial" panose="020B0604020202020204" pitchFamily="34" charset="0"/>
            </a:endParaRPr>
          </a:p>
        </p:txBody>
      </p:sp>
      <p:pic>
        <p:nvPicPr>
          <p:cNvPr id="185" name="Picture 184">
            <a:extLst>
              <a:ext uri="{FF2B5EF4-FFF2-40B4-BE49-F238E27FC236}">
                <a16:creationId xmlns:a16="http://schemas.microsoft.com/office/drawing/2014/main" id="{55CD4F26-6F32-F340-BE20-4E4FEDC5492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1603" b="40613"/>
          <a:stretch/>
        </p:blipFill>
        <p:spPr>
          <a:xfrm>
            <a:off x="329713" y="394069"/>
            <a:ext cx="957911" cy="202635"/>
          </a:xfrm>
          <a:prstGeom prst="rect">
            <a:avLst/>
          </a:prstGeom>
        </p:spPr>
      </p:pic>
    </p:spTree>
    <p:extLst>
      <p:ext uri="{BB962C8B-B14F-4D97-AF65-F5344CB8AC3E}">
        <p14:creationId xmlns:p14="http://schemas.microsoft.com/office/powerpoint/2010/main" val="1190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4AD10B7-C51F-5146-A208-44E35385A985}"/>
              </a:ext>
            </a:extLst>
          </p:cNvPr>
          <p:cNvSpPr txBox="1"/>
          <p:nvPr/>
        </p:nvSpPr>
        <p:spPr>
          <a:xfrm>
            <a:off x="3398175" y="155271"/>
            <a:ext cx="6062597" cy="461665"/>
          </a:xfrm>
          <a:prstGeom prst="rect">
            <a:avLst/>
          </a:prstGeom>
          <a:noFill/>
        </p:spPr>
        <p:txBody>
          <a:bodyPr wrap="square" rtlCol="0">
            <a:spAutoFit/>
          </a:bodyPr>
          <a:lstStyle/>
          <a:p>
            <a:r>
              <a:rPr lang="en-GB" sz="2400" b="1" dirty="0"/>
              <a:t>The balance and challenge of Sharing</a:t>
            </a:r>
          </a:p>
        </p:txBody>
      </p:sp>
      <p:pic>
        <p:nvPicPr>
          <p:cNvPr id="27" name="Picture 26">
            <a:extLst>
              <a:ext uri="{FF2B5EF4-FFF2-40B4-BE49-F238E27FC236}">
                <a16:creationId xmlns:a16="http://schemas.microsoft.com/office/drawing/2014/main" id="{0BF7D135-132B-5742-BE09-D083E6F20585}"/>
              </a:ext>
            </a:extLst>
          </p:cNvPr>
          <p:cNvPicPr>
            <a:picLocks noChangeAspect="1"/>
          </p:cNvPicPr>
          <p:nvPr/>
        </p:nvPicPr>
        <p:blipFill>
          <a:blip r:embed="rId2"/>
          <a:stretch>
            <a:fillRect/>
          </a:stretch>
        </p:blipFill>
        <p:spPr>
          <a:xfrm>
            <a:off x="267424" y="155271"/>
            <a:ext cx="1502048" cy="459886"/>
          </a:xfrm>
          <a:prstGeom prst="rect">
            <a:avLst/>
          </a:prstGeom>
          <a:solidFill>
            <a:schemeClr val="bg1">
              <a:lumMod val="85000"/>
            </a:schemeClr>
          </a:solidFill>
        </p:spPr>
      </p:pic>
      <p:pic>
        <p:nvPicPr>
          <p:cNvPr id="28" name="Google Shape;509;p61">
            <a:extLst>
              <a:ext uri="{FF2B5EF4-FFF2-40B4-BE49-F238E27FC236}">
                <a16:creationId xmlns:a16="http://schemas.microsoft.com/office/drawing/2014/main" id="{F78DE43B-FF1C-B348-A1AF-F366B239F8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67424" y="6666195"/>
            <a:ext cx="11697708" cy="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CDF7917-4187-B64D-8C3F-0E315F3A0BD8}"/>
              </a:ext>
            </a:extLst>
          </p:cNvPr>
          <p:cNvSpPr txBox="1"/>
          <p:nvPr/>
        </p:nvSpPr>
        <p:spPr>
          <a:xfrm>
            <a:off x="808008" y="1357788"/>
            <a:ext cx="10616540" cy="4524315"/>
          </a:xfrm>
          <a:prstGeom prst="rect">
            <a:avLst/>
          </a:prstGeom>
          <a:noFill/>
        </p:spPr>
        <p:txBody>
          <a:bodyPr wrap="square" rtlCol="0">
            <a:spAutoFit/>
          </a:bodyPr>
          <a:lstStyle/>
          <a:p>
            <a:endParaRPr lang="en-GB" dirty="0"/>
          </a:p>
          <a:p>
            <a:r>
              <a:rPr lang="en-GB" dirty="0"/>
              <a:t>Urbis Schreder has been providing lighting solutions for over 35 years from functional road lighting to urban and modular connected solutions. We have over 5 million deployed luminaires across the UK and Ireland.</a:t>
            </a:r>
          </a:p>
          <a:p>
            <a:endParaRPr lang="en-GB" dirty="0"/>
          </a:p>
          <a:p>
            <a:r>
              <a:rPr lang="en-GB" dirty="0"/>
              <a:t>The challenge we have seen is sharing demands a certain amount of openness and interoperability to ensure any technology in its native installation can evolve with the space, the city and the citizens. </a:t>
            </a:r>
          </a:p>
          <a:p>
            <a:endParaRPr lang="en-GB" dirty="0"/>
          </a:p>
          <a:p>
            <a:r>
              <a:rPr lang="en-GB" dirty="0"/>
              <a:t>We have a challenge though, because as citizens we embrace and welcome technology, but we also have a habit of replacing or mainly disposing of it when we no longer value it. The UK disposes over 50M tonnes of e waste annually.</a:t>
            </a:r>
          </a:p>
          <a:p>
            <a:endParaRPr lang="en-GB" dirty="0"/>
          </a:p>
          <a:p>
            <a:r>
              <a:rPr lang="en-GB" dirty="0"/>
              <a:t>The other challenge we cannot ignore is that cities are economies pushing for more citizens and greater economic value which drives different needs and speeds and conflicts in sharing.</a:t>
            </a:r>
          </a:p>
          <a:p>
            <a:endParaRPr lang="en-GB" dirty="0"/>
          </a:p>
          <a:p>
            <a:r>
              <a:rPr lang="en-GB" dirty="0"/>
              <a:t> </a:t>
            </a:r>
          </a:p>
          <a:p>
            <a:endParaRPr lang="en-GB" dirty="0"/>
          </a:p>
        </p:txBody>
      </p:sp>
    </p:spTree>
    <p:extLst>
      <p:ext uri="{BB962C8B-B14F-4D97-AF65-F5344CB8AC3E}">
        <p14:creationId xmlns:p14="http://schemas.microsoft.com/office/powerpoint/2010/main" val="147083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4AD10B7-C51F-5146-A208-44E35385A985}"/>
              </a:ext>
            </a:extLst>
          </p:cNvPr>
          <p:cNvSpPr txBox="1"/>
          <p:nvPr/>
        </p:nvSpPr>
        <p:spPr>
          <a:xfrm>
            <a:off x="4028795" y="247302"/>
            <a:ext cx="6062597" cy="461665"/>
          </a:xfrm>
          <a:prstGeom prst="rect">
            <a:avLst/>
          </a:prstGeom>
          <a:noFill/>
        </p:spPr>
        <p:txBody>
          <a:bodyPr wrap="square" rtlCol="0">
            <a:spAutoFit/>
          </a:bodyPr>
          <a:lstStyle/>
          <a:p>
            <a:r>
              <a:rPr lang="en-GB" sz="2400" b="1" dirty="0"/>
              <a:t>The Journey Design is key</a:t>
            </a:r>
          </a:p>
        </p:txBody>
      </p:sp>
      <p:pic>
        <p:nvPicPr>
          <p:cNvPr id="27" name="Picture 26">
            <a:extLst>
              <a:ext uri="{FF2B5EF4-FFF2-40B4-BE49-F238E27FC236}">
                <a16:creationId xmlns:a16="http://schemas.microsoft.com/office/drawing/2014/main" id="{0BF7D135-132B-5742-BE09-D083E6F20585}"/>
              </a:ext>
            </a:extLst>
          </p:cNvPr>
          <p:cNvPicPr>
            <a:picLocks noChangeAspect="1"/>
          </p:cNvPicPr>
          <p:nvPr/>
        </p:nvPicPr>
        <p:blipFill>
          <a:blip r:embed="rId2"/>
          <a:stretch>
            <a:fillRect/>
          </a:stretch>
        </p:blipFill>
        <p:spPr>
          <a:xfrm>
            <a:off x="304982" y="159195"/>
            <a:ext cx="1502048" cy="459886"/>
          </a:xfrm>
          <a:prstGeom prst="rect">
            <a:avLst/>
          </a:prstGeom>
          <a:solidFill>
            <a:schemeClr val="bg1">
              <a:lumMod val="85000"/>
            </a:schemeClr>
          </a:solidFill>
        </p:spPr>
      </p:pic>
      <p:pic>
        <p:nvPicPr>
          <p:cNvPr id="28" name="Google Shape;509;p61">
            <a:extLst>
              <a:ext uri="{FF2B5EF4-FFF2-40B4-BE49-F238E27FC236}">
                <a16:creationId xmlns:a16="http://schemas.microsoft.com/office/drawing/2014/main" id="{F78DE43B-FF1C-B348-A1AF-F366B239F8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67424" y="6666195"/>
            <a:ext cx="11697708" cy="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Lamp Post Messy Multitude Cables | Miscellaneous Stock Image 768351928">
            <a:extLst>
              <a:ext uri="{FF2B5EF4-FFF2-40B4-BE49-F238E27FC236}">
                <a16:creationId xmlns:a16="http://schemas.microsoft.com/office/drawing/2014/main" id="{A63F67DF-9172-684A-B185-2693020DAD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29"/>
          <a:stretch/>
        </p:blipFill>
        <p:spPr bwMode="auto">
          <a:xfrm>
            <a:off x="7117579" y="1805170"/>
            <a:ext cx="4576633" cy="29102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FBD52BC-5A89-984E-BB2D-9DE776BE6CEB}"/>
              </a:ext>
            </a:extLst>
          </p:cNvPr>
          <p:cNvSpPr txBox="1"/>
          <p:nvPr/>
        </p:nvSpPr>
        <p:spPr>
          <a:xfrm>
            <a:off x="9519557" y="2612571"/>
            <a:ext cx="184731"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32600D49-5C11-0748-A578-C8981F9DFC4E}"/>
              </a:ext>
            </a:extLst>
          </p:cNvPr>
          <p:cNvSpPr txBox="1"/>
          <p:nvPr/>
        </p:nvSpPr>
        <p:spPr>
          <a:xfrm>
            <a:off x="639847" y="1335537"/>
            <a:ext cx="6062597" cy="3970318"/>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Let’s take the smart pole. You know this idea is not new, take a lighting column and ‘share’ the technology to benefit others. What did we end up with?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Our challenge in sharing cities is to tear up the 30-year-old step by step approach where we replicate waste in services, installation and the reuse of technology for limited wider benefits.</a:t>
            </a:r>
          </a:p>
          <a:p>
            <a:endParaRPr lang="en-GB" dirty="0"/>
          </a:p>
          <a:p>
            <a:pPr marL="285750" indent="-285750">
              <a:buFont typeface="Arial" panose="020B0604020202020204" pitchFamily="34" charset="0"/>
              <a:buChar char="•"/>
            </a:pPr>
            <a:r>
              <a:rPr lang="en-GB" dirty="0"/>
              <a:t>So what have we learnt from Sharing Cities?</a:t>
            </a:r>
          </a:p>
          <a:p>
            <a:endParaRPr lang="en-GB" dirty="0"/>
          </a:p>
          <a:p>
            <a:endParaRPr lang="en-GB" dirty="0"/>
          </a:p>
          <a:p>
            <a:endParaRPr lang="en-GB" dirty="0"/>
          </a:p>
        </p:txBody>
      </p:sp>
      <p:sp>
        <p:nvSpPr>
          <p:cNvPr id="10" name="TextBox 9">
            <a:extLst>
              <a:ext uri="{FF2B5EF4-FFF2-40B4-BE49-F238E27FC236}">
                <a16:creationId xmlns:a16="http://schemas.microsoft.com/office/drawing/2014/main" id="{C9E4DEB9-9877-D240-A770-1549BEF31547}"/>
              </a:ext>
            </a:extLst>
          </p:cNvPr>
          <p:cNvSpPr txBox="1"/>
          <p:nvPr/>
        </p:nvSpPr>
        <p:spPr>
          <a:xfrm>
            <a:off x="788129" y="3260306"/>
            <a:ext cx="6062597" cy="646331"/>
          </a:xfrm>
          <a:prstGeom prst="rect">
            <a:avLst/>
          </a:prstGeom>
          <a:noFill/>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348762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2" b="2"/>
          <a:stretch>
            <a:fillRect/>
          </a:stretch>
        </p:blipFill>
        <p:spPr/>
      </p:pic>
      <p:sp>
        <p:nvSpPr>
          <p:cNvPr id="6" name="Rectangle 5"/>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8988950">
            <a:off x="-134040" y="1814404"/>
            <a:ext cx="4006970" cy="3664548"/>
          </a:xfrm>
          <a:custGeom>
            <a:avLst/>
            <a:gdLst/>
            <a:ahLst/>
            <a:cxnLst/>
            <a:rect l="l" t="t" r="r" b="b"/>
            <a:pathLst>
              <a:path w="3286134" h="3005312">
                <a:moveTo>
                  <a:pt x="2102432" y="167"/>
                </a:moveTo>
                <a:cubicBezTo>
                  <a:pt x="2133100" y="-457"/>
                  <a:pt x="2163805" y="672"/>
                  <a:pt x="2194545" y="3554"/>
                </a:cubicBezTo>
                <a:cubicBezTo>
                  <a:pt x="2317505" y="15080"/>
                  <a:pt x="2439532" y="52631"/>
                  <a:pt x="2560629" y="116208"/>
                </a:cubicBezTo>
                <a:cubicBezTo>
                  <a:pt x="2681725" y="179784"/>
                  <a:pt x="2795320" y="262506"/>
                  <a:pt x="2901416" y="364373"/>
                </a:cubicBezTo>
                <a:cubicBezTo>
                  <a:pt x="2956252" y="417024"/>
                  <a:pt x="3007081" y="473847"/>
                  <a:pt x="3053905" y="534842"/>
                </a:cubicBezTo>
                <a:cubicBezTo>
                  <a:pt x="3100729" y="595838"/>
                  <a:pt x="3141115" y="656379"/>
                  <a:pt x="3175063" y="716468"/>
                </a:cubicBezTo>
                <a:cubicBezTo>
                  <a:pt x="3209012" y="776556"/>
                  <a:pt x="3235879" y="833282"/>
                  <a:pt x="3255665" y="886645"/>
                </a:cubicBezTo>
                <a:cubicBezTo>
                  <a:pt x="3275451" y="940008"/>
                  <a:pt x="3285581" y="978373"/>
                  <a:pt x="3286056" y="1001740"/>
                </a:cubicBezTo>
                <a:cubicBezTo>
                  <a:pt x="3286531" y="1025106"/>
                  <a:pt x="3284849" y="1042965"/>
                  <a:pt x="3281009" y="1055315"/>
                </a:cubicBezTo>
                <a:cubicBezTo>
                  <a:pt x="3277169" y="1067666"/>
                  <a:pt x="3270158" y="1082127"/>
                  <a:pt x="3259976" y="1098697"/>
                </a:cubicBezTo>
                <a:cubicBezTo>
                  <a:pt x="3249793" y="1115267"/>
                  <a:pt x="3235283" y="1134556"/>
                  <a:pt x="3216445" y="1156562"/>
                </a:cubicBezTo>
                <a:cubicBezTo>
                  <a:pt x="3197607" y="1178568"/>
                  <a:pt x="3173308" y="1205068"/>
                  <a:pt x="3143549" y="1236062"/>
                </a:cubicBezTo>
                <a:cubicBezTo>
                  <a:pt x="3110356" y="1270633"/>
                  <a:pt x="3081420" y="1298980"/>
                  <a:pt x="3056740" y="1321105"/>
                </a:cubicBezTo>
                <a:cubicBezTo>
                  <a:pt x="3032060" y="1343230"/>
                  <a:pt x="3010195" y="1360038"/>
                  <a:pt x="2991143" y="1371529"/>
                </a:cubicBezTo>
                <a:cubicBezTo>
                  <a:pt x="2972091" y="1383020"/>
                  <a:pt x="2955257" y="1388622"/>
                  <a:pt x="2940641" y="1388334"/>
                </a:cubicBezTo>
                <a:cubicBezTo>
                  <a:pt x="2926025" y="1388047"/>
                  <a:pt x="2912161" y="1381608"/>
                  <a:pt x="2899048" y="1369018"/>
                </a:cubicBezTo>
                <a:cubicBezTo>
                  <a:pt x="2885935" y="1356427"/>
                  <a:pt x="2873085" y="1328053"/>
                  <a:pt x="2860500" y="1283894"/>
                </a:cubicBezTo>
                <a:cubicBezTo>
                  <a:pt x="2847914" y="1239734"/>
                  <a:pt x="2830202" y="1187790"/>
                  <a:pt x="2807365" y="1128060"/>
                </a:cubicBezTo>
                <a:cubicBezTo>
                  <a:pt x="2784527" y="1068331"/>
                  <a:pt x="2753417" y="1004094"/>
                  <a:pt x="2714033" y="935350"/>
                </a:cubicBezTo>
                <a:cubicBezTo>
                  <a:pt x="2674649" y="866606"/>
                  <a:pt x="2622174" y="800758"/>
                  <a:pt x="2556610" y="737807"/>
                </a:cubicBezTo>
                <a:cubicBezTo>
                  <a:pt x="2505350" y="688590"/>
                  <a:pt x="2454638" y="651926"/>
                  <a:pt x="2404473" y="627816"/>
                </a:cubicBezTo>
                <a:cubicBezTo>
                  <a:pt x="2354308" y="603707"/>
                  <a:pt x="2305824" y="590374"/>
                  <a:pt x="2259019" y="587820"/>
                </a:cubicBezTo>
                <a:cubicBezTo>
                  <a:pt x="2212215" y="585265"/>
                  <a:pt x="2167674" y="593475"/>
                  <a:pt x="2125398" y="612451"/>
                </a:cubicBezTo>
                <a:cubicBezTo>
                  <a:pt x="2083123" y="631427"/>
                  <a:pt x="2045388" y="658201"/>
                  <a:pt x="2012195" y="692771"/>
                </a:cubicBezTo>
                <a:cubicBezTo>
                  <a:pt x="1962978" y="744031"/>
                  <a:pt x="1934350" y="801884"/>
                  <a:pt x="1926309" y="866333"/>
                </a:cubicBezTo>
                <a:cubicBezTo>
                  <a:pt x="1918269" y="930781"/>
                  <a:pt x="1923771" y="1000214"/>
                  <a:pt x="1942817" y="1074631"/>
                </a:cubicBezTo>
                <a:cubicBezTo>
                  <a:pt x="1961862" y="1149048"/>
                  <a:pt x="1988882" y="1227686"/>
                  <a:pt x="2023878" y="1310544"/>
                </a:cubicBezTo>
                <a:cubicBezTo>
                  <a:pt x="2058873" y="1393403"/>
                  <a:pt x="2093630" y="1478897"/>
                  <a:pt x="2128149" y="1567025"/>
                </a:cubicBezTo>
                <a:cubicBezTo>
                  <a:pt x="2162667" y="1655153"/>
                  <a:pt x="2192274" y="1746011"/>
                  <a:pt x="2216968" y="1839598"/>
                </a:cubicBezTo>
                <a:cubicBezTo>
                  <a:pt x="2241663" y="1933186"/>
                  <a:pt x="2252933" y="2027631"/>
                  <a:pt x="2250780" y="2122933"/>
                </a:cubicBezTo>
                <a:cubicBezTo>
                  <a:pt x="2248626" y="2218235"/>
                  <a:pt x="2228948" y="2313894"/>
                  <a:pt x="2191745" y="2409908"/>
                </a:cubicBezTo>
                <a:cubicBezTo>
                  <a:pt x="2154541" y="2505923"/>
                  <a:pt x="2091301" y="2600422"/>
                  <a:pt x="2002024" y="2693404"/>
                </a:cubicBezTo>
                <a:cubicBezTo>
                  <a:pt x="1885276" y="2814997"/>
                  <a:pt x="1760187" y="2899941"/>
                  <a:pt x="1626755" y="2948238"/>
                </a:cubicBezTo>
                <a:cubicBezTo>
                  <a:pt x="1493323" y="2996534"/>
                  <a:pt x="1358391" y="3014180"/>
                  <a:pt x="1221960" y="3001174"/>
                </a:cubicBezTo>
                <a:cubicBezTo>
                  <a:pt x="1085529" y="2988169"/>
                  <a:pt x="950578" y="2947374"/>
                  <a:pt x="817108" y="2878789"/>
                </a:cubicBezTo>
                <a:cubicBezTo>
                  <a:pt x="683637" y="2810205"/>
                  <a:pt x="557894" y="2719256"/>
                  <a:pt x="439878" y="2605943"/>
                </a:cubicBezTo>
                <a:cubicBezTo>
                  <a:pt x="360008" y="2529256"/>
                  <a:pt x="292096" y="2451449"/>
                  <a:pt x="236142" y="2372523"/>
                </a:cubicBezTo>
                <a:cubicBezTo>
                  <a:pt x="180187" y="2293597"/>
                  <a:pt x="134855" y="2219714"/>
                  <a:pt x="100144" y="2150875"/>
                </a:cubicBezTo>
                <a:cubicBezTo>
                  <a:pt x="65433" y="2082037"/>
                  <a:pt x="40224" y="2020602"/>
                  <a:pt x="24515" y="1966571"/>
                </a:cubicBezTo>
                <a:cubicBezTo>
                  <a:pt x="8806" y="1912541"/>
                  <a:pt x="643" y="1870337"/>
                  <a:pt x="26" y="1839960"/>
                </a:cubicBezTo>
                <a:cubicBezTo>
                  <a:pt x="-592" y="1809584"/>
                  <a:pt x="9842" y="1776645"/>
                  <a:pt x="31328" y="1741144"/>
                </a:cubicBezTo>
                <a:cubicBezTo>
                  <a:pt x="52814" y="1705643"/>
                  <a:pt x="89882" y="1660474"/>
                  <a:pt x="142533" y="1605638"/>
                </a:cubicBezTo>
                <a:cubicBezTo>
                  <a:pt x="178015" y="1568684"/>
                  <a:pt x="208966" y="1538834"/>
                  <a:pt x="235386" y="1516089"/>
                </a:cubicBezTo>
                <a:cubicBezTo>
                  <a:pt x="261807" y="1493345"/>
                  <a:pt x="285139" y="1476799"/>
                  <a:pt x="305383" y="1466453"/>
                </a:cubicBezTo>
                <a:cubicBezTo>
                  <a:pt x="325627" y="1456106"/>
                  <a:pt x="343367" y="1451947"/>
                  <a:pt x="358603" y="1453975"/>
                </a:cubicBezTo>
                <a:cubicBezTo>
                  <a:pt x="373838" y="1456003"/>
                  <a:pt x="387417" y="1462740"/>
                  <a:pt x="399337" y="1474185"/>
                </a:cubicBezTo>
                <a:cubicBezTo>
                  <a:pt x="416027" y="1490209"/>
                  <a:pt x="430128" y="1522650"/>
                  <a:pt x="441640" y="1571506"/>
                </a:cubicBezTo>
                <a:cubicBezTo>
                  <a:pt x="453153" y="1620362"/>
                  <a:pt x="471305" y="1679603"/>
                  <a:pt x="496097" y="1749227"/>
                </a:cubicBezTo>
                <a:cubicBezTo>
                  <a:pt x="520888" y="1818852"/>
                  <a:pt x="556922" y="1895261"/>
                  <a:pt x="604197" y="1978455"/>
                </a:cubicBezTo>
                <a:cubicBezTo>
                  <a:pt x="651472" y="2061649"/>
                  <a:pt x="718620" y="2145023"/>
                  <a:pt x="805642" y="2228577"/>
                </a:cubicBezTo>
                <a:cubicBezTo>
                  <a:pt x="862863" y="2283517"/>
                  <a:pt x="920703" y="2325880"/>
                  <a:pt x="979165" y="2355664"/>
                </a:cubicBezTo>
                <a:cubicBezTo>
                  <a:pt x="1037627" y="2385450"/>
                  <a:pt x="1094671" y="2402991"/>
                  <a:pt x="1150298" y="2408289"/>
                </a:cubicBezTo>
                <a:cubicBezTo>
                  <a:pt x="1205924" y="2413586"/>
                  <a:pt x="1259823" y="2405770"/>
                  <a:pt x="1311994" y="2384839"/>
                </a:cubicBezTo>
                <a:cubicBezTo>
                  <a:pt x="1364165" y="2363909"/>
                  <a:pt x="1411998" y="2330794"/>
                  <a:pt x="1455492" y="2285495"/>
                </a:cubicBezTo>
                <a:cubicBezTo>
                  <a:pt x="1505853" y="2233043"/>
                  <a:pt x="1534756" y="2174307"/>
                  <a:pt x="1542201" y="2109287"/>
                </a:cubicBezTo>
                <a:cubicBezTo>
                  <a:pt x="1549645" y="2044266"/>
                  <a:pt x="1544440" y="1975120"/>
                  <a:pt x="1526588" y="1901847"/>
                </a:cubicBezTo>
                <a:cubicBezTo>
                  <a:pt x="1508735" y="1828575"/>
                  <a:pt x="1482906" y="1751081"/>
                  <a:pt x="1449103" y="1669367"/>
                </a:cubicBezTo>
                <a:cubicBezTo>
                  <a:pt x="1415299" y="1587653"/>
                  <a:pt x="1381138" y="1502732"/>
                  <a:pt x="1346619" y="1414604"/>
                </a:cubicBezTo>
                <a:cubicBezTo>
                  <a:pt x="1312101" y="1326475"/>
                  <a:pt x="1283091" y="1236190"/>
                  <a:pt x="1259588" y="1143747"/>
                </a:cubicBezTo>
                <a:cubicBezTo>
                  <a:pt x="1236086" y="1051304"/>
                  <a:pt x="1225709" y="957717"/>
                  <a:pt x="1228459" y="862987"/>
                </a:cubicBezTo>
                <a:cubicBezTo>
                  <a:pt x="1231208" y="768258"/>
                  <a:pt x="1251471" y="672587"/>
                  <a:pt x="1289247" y="575976"/>
                </a:cubicBezTo>
                <a:cubicBezTo>
                  <a:pt x="1327022" y="479366"/>
                  <a:pt x="1392266" y="382781"/>
                  <a:pt x="1484977" y="286222"/>
                </a:cubicBezTo>
                <a:cubicBezTo>
                  <a:pt x="1591423" y="175358"/>
                  <a:pt x="1705555" y="97650"/>
                  <a:pt x="1827375" y="53096"/>
                </a:cubicBezTo>
                <a:cubicBezTo>
                  <a:pt x="1918740" y="19680"/>
                  <a:pt x="2010426" y="2037"/>
                  <a:pt x="2102432" y="167"/>
                </a:cubicBezTo>
                <a:close/>
              </a:path>
            </a:pathLst>
          </a:custGeom>
          <a:noFill/>
          <a:ln w="19050">
            <a:solidFill>
              <a:schemeClr val="accent3"/>
            </a:solidFill>
          </a:ln>
        </p:spPr>
      </p:pic>
      <p:sp>
        <p:nvSpPr>
          <p:cNvPr id="8" name="TextBox 7"/>
          <p:cNvSpPr txBox="1"/>
          <p:nvPr/>
        </p:nvSpPr>
        <p:spPr>
          <a:xfrm>
            <a:off x="3182046" y="4379913"/>
            <a:ext cx="4147289" cy="132343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2B6E74"/>
                </a:solidFill>
                <a:effectLst/>
                <a:uLnTx/>
                <a:uFillTx/>
                <a:latin typeface="Century Gothic" panose="020B0502020202020204" pitchFamily="34" charset="0"/>
                <a:ea typeface="+mn-ea"/>
                <a:cs typeface="Arial" panose="020B0604020202020204" pitchFamily="34" charset="0"/>
              </a:rPr>
              <a:t>trengths</a:t>
            </a:r>
          </a:p>
        </p:txBody>
      </p:sp>
      <p:cxnSp>
        <p:nvCxnSpPr>
          <p:cNvPr id="9" name="Straight Connector 8"/>
          <p:cNvCxnSpPr/>
          <p:nvPr/>
        </p:nvCxnSpPr>
        <p:spPr>
          <a:xfrm flipH="1">
            <a:off x="490385" y="5918323"/>
            <a:ext cx="6838950" cy="0"/>
          </a:xfrm>
          <a:prstGeom prst="line">
            <a:avLst/>
          </a:prstGeom>
          <a:ln>
            <a:solidFill>
              <a:schemeClr val="accent3"/>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64206" y="1299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Opened a dialog that has considered the citizens not just the cities problems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1" name="Rectangle 10"/>
          <p:cNvSpPr/>
          <p:nvPr/>
        </p:nvSpPr>
        <p:spPr>
          <a:xfrm>
            <a:off x="4864206" y="253441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Shared use cases that build confidence</a:t>
            </a:r>
          </a:p>
        </p:txBody>
      </p:sp>
      <p:sp>
        <p:nvSpPr>
          <p:cNvPr id="12" name="Rectangle 11"/>
          <p:cNvSpPr/>
          <p:nvPr/>
        </p:nvSpPr>
        <p:spPr>
          <a:xfrm>
            <a:off x="8888671" y="139141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Local Authorities are open to a wider partnering process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3" name="Rectangle 12"/>
          <p:cNvSpPr/>
          <p:nvPr/>
        </p:nvSpPr>
        <p:spPr>
          <a:xfrm>
            <a:off x="8888671" y="2442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Solving real world issues and creating rich valuable insights for tomorrow</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4" name="Rectangle 13"/>
          <p:cNvSpPr/>
          <p:nvPr/>
        </p:nvSpPr>
        <p:spPr>
          <a:xfrm>
            <a:off x="4864206" y="3511801"/>
            <a:ext cx="2465129"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Lighting not just the pole can deliver new opportunities to enhance cities and citizens experiences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5" name="Rectangle 14"/>
          <p:cNvSpPr/>
          <p:nvPr/>
        </p:nvSpPr>
        <p:spPr>
          <a:xfrm>
            <a:off x="8907721" y="369646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The discussions are on solutions not just technology</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524DCF3-DBD2-2F40-9155-62AFC19E595C}"/>
              </a:ext>
            </a:extLst>
          </p:cNvPr>
          <p:cNvSpPr txBox="1"/>
          <p:nvPr/>
        </p:nvSpPr>
        <p:spPr>
          <a:xfrm>
            <a:off x="4204138" y="229367"/>
            <a:ext cx="4319752" cy="369332"/>
          </a:xfrm>
          <a:prstGeom prst="rect">
            <a:avLst/>
          </a:prstGeom>
          <a:noFill/>
        </p:spPr>
        <p:txBody>
          <a:bodyPr wrap="square" rtlCol="0">
            <a:spAutoFit/>
          </a:bodyPr>
          <a:lstStyle/>
          <a:p>
            <a:r>
              <a:rPr lang="en-GB" dirty="0">
                <a:solidFill>
                  <a:schemeClr val="bg1"/>
                </a:solidFill>
              </a:rPr>
              <a:t>Sharing Cities – What are we finding?</a:t>
            </a:r>
          </a:p>
        </p:txBody>
      </p:sp>
      <p:pic>
        <p:nvPicPr>
          <p:cNvPr id="19" name="Picture 18">
            <a:extLst>
              <a:ext uri="{FF2B5EF4-FFF2-40B4-BE49-F238E27FC236}">
                <a16:creationId xmlns:a16="http://schemas.microsoft.com/office/drawing/2014/main" id="{0045DF6C-E2B6-7C4B-B9D5-180B4A505A7B}"/>
              </a:ext>
            </a:extLst>
          </p:cNvPr>
          <p:cNvPicPr>
            <a:picLocks noChangeAspect="1"/>
          </p:cNvPicPr>
          <p:nvPr/>
        </p:nvPicPr>
        <p:blipFill>
          <a:blip r:embed="rId4"/>
          <a:stretch>
            <a:fillRect/>
          </a:stretch>
        </p:blipFill>
        <p:spPr>
          <a:xfrm>
            <a:off x="400359" y="392073"/>
            <a:ext cx="1502048" cy="459886"/>
          </a:xfrm>
          <a:prstGeom prst="rect">
            <a:avLst/>
          </a:prstGeom>
          <a:solidFill>
            <a:schemeClr val="bg1">
              <a:lumMod val="85000"/>
            </a:schemeClr>
          </a:solidFill>
        </p:spPr>
      </p:pic>
    </p:spTree>
    <p:extLst>
      <p:ext uri="{BB962C8B-B14F-4D97-AF65-F5344CB8AC3E}">
        <p14:creationId xmlns:p14="http://schemas.microsoft.com/office/powerpoint/2010/main" val="202324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4" b="14"/>
          <a:stretch>
            <a:fillRect/>
          </a:stretch>
        </p:blipFill>
        <p:spPr/>
      </p:pic>
      <p:sp>
        <p:nvSpPr>
          <p:cNvPr id="7" name="Rectangle 6"/>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93842" y="1981160"/>
            <a:ext cx="3899688" cy="3304401"/>
          </a:xfrm>
          <a:custGeom>
            <a:avLst/>
            <a:gdLst/>
            <a:ahLst/>
            <a:cxnLst/>
            <a:rect l="l" t="t" r="r" b="b"/>
            <a:pathLst>
              <a:path w="4303403" h="3646489">
                <a:moveTo>
                  <a:pt x="0" y="0"/>
                </a:moveTo>
                <a:lnTo>
                  <a:pt x="682826" y="0"/>
                </a:lnTo>
                <a:lnTo>
                  <a:pt x="1209712" y="2327704"/>
                </a:lnTo>
                <a:lnTo>
                  <a:pt x="1860777" y="0"/>
                </a:lnTo>
                <a:lnTo>
                  <a:pt x="2437978" y="0"/>
                </a:lnTo>
                <a:lnTo>
                  <a:pt x="3098648" y="2327704"/>
                </a:lnTo>
                <a:lnTo>
                  <a:pt x="3620538" y="0"/>
                </a:lnTo>
                <a:lnTo>
                  <a:pt x="4303403" y="0"/>
                </a:lnTo>
                <a:lnTo>
                  <a:pt x="3481835" y="3646489"/>
                </a:lnTo>
                <a:lnTo>
                  <a:pt x="2816051" y="3646489"/>
                </a:lnTo>
                <a:lnTo>
                  <a:pt x="2144265" y="1289038"/>
                </a:lnTo>
                <a:lnTo>
                  <a:pt x="1484872" y="3646489"/>
                </a:lnTo>
                <a:lnTo>
                  <a:pt x="825480" y="3646489"/>
                </a:lnTo>
                <a:close/>
              </a:path>
            </a:pathLst>
          </a:custGeom>
          <a:noFill/>
          <a:ln w="19050">
            <a:solidFill>
              <a:schemeClr val="accent1"/>
            </a:solidFill>
          </a:ln>
        </p:spPr>
      </p:pic>
      <p:sp>
        <p:nvSpPr>
          <p:cNvPr id="9" name="TextBox 8"/>
          <p:cNvSpPr txBox="1"/>
          <p:nvPr/>
        </p:nvSpPr>
        <p:spPr>
          <a:xfrm>
            <a:off x="3582435" y="4221463"/>
            <a:ext cx="4700326" cy="144655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D62900"/>
                </a:solidFill>
                <a:effectLst/>
                <a:uLnTx/>
                <a:uFillTx/>
                <a:latin typeface="Century Gothic" panose="020B0502020202020204" pitchFamily="34" charset="0"/>
                <a:ea typeface="+mn-ea"/>
                <a:cs typeface="Arial" panose="020B0604020202020204" pitchFamily="34" charset="0"/>
              </a:rPr>
              <a:t>eakness</a:t>
            </a:r>
          </a:p>
        </p:txBody>
      </p:sp>
      <p:sp>
        <p:nvSpPr>
          <p:cNvPr id="10" name="Rectangle 9"/>
          <p:cNvSpPr/>
          <p:nvPr/>
        </p:nvSpPr>
        <p:spPr>
          <a:xfrm>
            <a:off x="4864206" y="1299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Funding and tendering processes can limit true impact</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1" name="Rectangle 10"/>
          <p:cNvSpPr/>
          <p:nvPr/>
        </p:nvSpPr>
        <p:spPr>
          <a:xfrm>
            <a:off x="4864206" y="2442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Silos remain by technology as partners push their core agendas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2" name="Rectangle 11"/>
          <p:cNvSpPr/>
          <p:nvPr/>
        </p:nvSpPr>
        <p:spPr>
          <a:xfrm>
            <a:off x="8888671" y="1206751"/>
            <a:ext cx="2465129"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Narrative needs to be aligned to all stakeholders. We talk in jargon not solutions. Smart to community digitization</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3" name="Rectangle 12"/>
          <p:cNvSpPr/>
          <p:nvPr/>
        </p:nvSpPr>
        <p:spPr>
          <a:xfrm>
            <a:off x="8888671" y="253441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Never confuse motion for action. Plan to pilot not scale</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4" name="Rectangle 13"/>
          <p:cNvSpPr/>
          <p:nvPr/>
        </p:nvSpPr>
        <p:spPr>
          <a:xfrm>
            <a:off x="4864206" y="3419468"/>
            <a:ext cx="2465129" cy="1015663"/>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Continue to push SMART rather than connected. Without an open Network driving smart will be challenged</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5" name="Rectangle 14"/>
          <p:cNvSpPr/>
          <p:nvPr/>
        </p:nvSpPr>
        <p:spPr>
          <a:xfrm>
            <a:off x="8907721" y="360413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Technology seen as a solution but is actually an enabler to solve the challenges of a city</a:t>
            </a:r>
          </a:p>
        </p:txBody>
      </p:sp>
      <p:cxnSp>
        <p:nvCxnSpPr>
          <p:cNvPr id="16" name="Straight Connector 15"/>
          <p:cNvCxnSpPr/>
          <p:nvPr/>
        </p:nvCxnSpPr>
        <p:spPr>
          <a:xfrm flipH="1">
            <a:off x="1099985" y="5555465"/>
            <a:ext cx="6969958" cy="0"/>
          </a:xfrm>
          <a:prstGeom prst="line">
            <a:avLst/>
          </a:prstGeom>
          <a:ln>
            <a:solidFill>
              <a:schemeClr val="accent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65A5CA-1A67-3F4B-B833-CED69DE2AA04}"/>
              </a:ext>
            </a:extLst>
          </p:cNvPr>
          <p:cNvSpPr txBox="1"/>
          <p:nvPr/>
        </p:nvSpPr>
        <p:spPr>
          <a:xfrm>
            <a:off x="4204138" y="229367"/>
            <a:ext cx="4319752" cy="369332"/>
          </a:xfrm>
          <a:prstGeom prst="rect">
            <a:avLst/>
          </a:prstGeom>
          <a:noFill/>
        </p:spPr>
        <p:txBody>
          <a:bodyPr wrap="square" rtlCol="0">
            <a:spAutoFit/>
          </a:bodyPr>
          <a:lstStyle/>
          <a:p>
            <a:r>
              <a:rPr lang="en-GB" dirty="0">
                <a:solidFill>
                  <a:schemeClr val="bg1"/>
                </a:solidFill>
              </a:rPr>
              <a:t>Sharing Cities – What are we finding?</a:t>
            </a:r>
          </a:p>
        </p:txBody>
      </p:sp>
      <p:pic>
        <p:nvPicPr>
          <p:cNvPr id="18" name="Picture 17">
            <a:extLst>
              <a:ext uri="{FF2B5EF4-FFF2-40B4-BE49-F238E27FC236}">
                <a16:creationId xmlns:a16="http://schemas.microsoft.com/office/drawing/2014/main" id="{680A1307-ABC6-B94D-8929-56174EB32FEF}"/>
              </a:ext>
            </a:extLst>
          </p:cNvPr>
          <p:cNvPicPr>
            <a:picLocks noChangeAspect="1"/>
          </p:cNvPicPr>
          <p:nvPr/>
        </p:nvPicPr>
        <p:blipFill>
          <a:blip r:embed="rId4"/>
          <a:stretch>
            <a:fillRect/>
          </a:stretch>
        </p:blipFill>
        <p:spPr>
          <a:xfrm>
            <a:off x="400359" y="392073"/>
            <a:ext cx="1502048" cy="459886"/>
          </a:xfrm>
          <a:prstGeom prst="rect">
            <a:avLst/>
          </a:prstGeom>
          <a:solidFill>
            <a:schemeClr val="bg1">
              <a:lumMod val="85000"/>
            </a:schemeClr>
          </a:solidFill>
        </p:spPr>
      </p:pic>
    </p:spTree>
    <p:extLst>
      <p:ext uri="{BB962C8B-B14F-4D97-AF65-F5344CB8AC3E}">
        <p14:creationId xmlns:p14="http://schemas.microsoft.com/office/powerpoint/2010/main" val="39193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5" r="15"/>
          <a:stretch>
            <a:fillRect/>
          </a:stretch>
        </p:blipFill>
        <p:spPr>
          <a:xfrm>
            <a:off x="0" y="0"/>
            <a:ext cx="12192000" cy="6872748"/>
          </a:xfrm>
        </p:spPr>
      </p:pic>
      <p:sp>
        <p:nvSpPr>
          <p:cNvPr id="6" name="Rectangle 5"/>
          <p:cNvSpPr/>
          <p:nvPr/>
        </p:nvSpPr>
        <p:spPr>
          <a:xfrm>
            <a:off x="0" y="14748"/>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4746" y="1689169"/>
            <a:ext cx="3790267" cy="3829929"/>
          </a:xfrm>
          <a:custGeom>
            <a:avLst/>
            <a:gdLst/>
            <a:ahLst/>
            <a:cxnLst/>
            <a:rect l="l" t="t" r="r" b="b"/>
            <a:pathLst>
              <a:path w="3790267" h="3829929">
                <a:moveTo>
                  <a:pt x="1895134" y="679224"/>
                </a:moveTo>
                <a:cubicBezTo>
                  <a:pt x="1557639" y="679224"/>
                  <a:pt x="1273920" y="796559"/>
                  <a:pt x="1043974" y="1031230"/>
                </a:cubicBezTo>
                <a:cubicBezTo>
                  <a:pt x="814028" y="1265901"/>
                  <a:pt x="699056" y="1564198"/>
                  <a:pt x="699056" y="1926120"/>
                </a:cubicBezTo>
                <a:cubicBezTo>
                  <a:pt x="699056" y="2329357"/>
                  <a:pt x="843814" y="2648311"/>
                  <a:pt x="1133331" y="2882982"/>
                </a:cubicBezTo>
                <a:cubicBezTo>
                  <a:pt x="1358319" y="3066422"/>
                  <a:pt x="1616384" y="3158142"/>
                  <a:pt x="1907528" y="3158142"/>
                </a:cubicBezTo>
                <a:cubicBezTo>
                  <a:pt x="2236734" y="3158142"/>
                  <a:pt x="2517142" y="3039154"/>
                  <a:pt x="2748753" y="2801178"/>
                </a:cubicBezTo>
                <a:cubicBezTo>
                  <a:pt x="2980364" y="2563202"/>
                  <a:pt x="3096170" y="2269863"/>
                  <a:pt x="3096170" y="1921162"/>
                </a:cubicBezTo>
                <a:cubicBezTo>
                  <a:pt x="3096170" y="1574113"/>
                  <a:pt x="2979538" y="1280361"/>
                  <a:pt x="2746274" y="1039906"/>
                </a:cubicBezTo>
                <a:cubicBezTo>
                  <a:pt x="2513010" y="799451"/>
                  <a:pt x="2229297" y="679224"/>
                  <a:pt x="1895134" y="679224"/>
                </a:cubicBezTo>
                <a:close/>
                <a:moveTo>
                  <a:pt x="1902570" y="0"/>
                </a:moveTo>
                <a:cubicBezTo>
                  <a:pt x="2418521" y="0"/>
                  <a:pt x="2862125" y="186745"/>
                  <a:pt x="3233382" y="560236"/>
                </a:cubicBezTo>
                <a:cubicBezTo>
                  <a:pt x="3604638" y="933726"/>
                  <a:pt x="3790267" y="1389021"/>
                  <a:pt x="3790267" y="1926120"/>
                </a:cubicBezTo>
                <a:cubicBezTo>
                  <a:pt x="3790267" y="2458261"/>
                  <a:pt x="3607117" y="2908598"/>
                  <a:pt x="3240818" y="3277131"/>
                </a:cubicBezTo>
                <a:cubicBezTo>
                  <a:pt x="2874519" y="3645663"/>
                  <a:pt x="2430090" y="3829929"/>
                  <a:pt x="1907528" y="3829929"/>
                </a:cubicBezTo>
                <a:cubicBezTo>
                  <a:pt x="1360152" y="3829929"/>
                  <a:pt x="905387" y="3640705"/>
                  <a:pt x="543232" y="3262257"/>
                </a:cubicBezTo>
                <a:cubicBezTo>
                  <a:pt x="181078" y="2883809"/>
                  <a:pt x="0" y="2434298"/>
                  <a:pt x="0" y="1913725"/>
                </a:cubicBezTo>
                <a:cubicBezTo>
                  <a:pt x="0" y="1565024"/>
                  <a:pt x="84342" y="1244417"/>
                  <a:pt x="253025" y="951905"/>
                </a:cubicBezTo>
                <a:cubicBezTo>
                  <a:pt x="421707" y="659392"/>
                  <a:pt x="653635" y="427614"/>
                  <a:pt x="948807" y="256568"/>
                </a:cubicBezTo>
                <a:cubicBezTo>
                  <a:pt x="1243979" y="85523"/>
                  <a:pt x="1561900" y="0"/>
                  <a:pt x="1902570" y="0"/>
                </a:cubicBezTo>
                <a:close/>
              </a:path>
            </a:pathLst>
          </a:custGeom>
          <a:noFill/>
          <a:ln w="19050">
            <a:solidFill>
              <a:schemeClr val="accent2"/>
            </a:solidFill>
          </a:ln>
        </p:spPr>
      </p:pic>
      <p:cxnSp>
        <p:nvCxnSpPr>
          <p:cNvPr id="8" name="Straight Connector 7"/>
          <p:cNvCxnSpPr/>
          <p:nvPr/>
        </p:nvCxnSpPr>
        <p:spPr>
          <a:xfrm flipH="1">
            <a:off x="838200" y="5811735"/>
            <a:ext cx="8810486" cy="0"/>
          </a:xfrm>
          <a:prstGeom prst="line">
            <a:avLst/>
          </a:prstGeom>
          <a:ln>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64206" y="1022085"/>
            <a:ext cx="2465129" cy="12003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Create a city canvas not just a smart city. Align the connectivity and then consider the problems technology can help to resolve</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0" name="Rectangle 9"/>
          <p:cNvSpPr/>
          <p:nvPr/>
        </p:nvSpPr>
        <p:spPr>
          <a:xfrm>
            <a:off x="4864206" y="2442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Upgrade the engagement strategy and include citizens in the process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1" name="Rectangle 10"/>
          <p:cNvSpPr/>
          <p:nvPr/>
        </p:nvSpPr>
        <p:spPr>
          <a:xfrm>
            <a:off x="8888671" y="1022085"/>
            <a:ext cx="2465129" cy="120032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A digital platform agenda that ensures investments consider the wider platform. Investing smartly and more widely. Create a Circular Digital Platform</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2" name="Rectangle 11"/>
          <p:cNvSpPr/>
          <p:nvPr/>
        </p:nvSpPr>
        <p:spPr>
          <a:xfrm>
            <a:off x="8888671" y="2442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Break the Kudos – too many chefs in the design. Build community trust </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3" name="TextBox 12"/>
          <p:cNvSpPr txBox="1"/>
          <p:nvPr/>
        </p:nvSpPr>
        <p:spPr>
          <a:xfrm>
            <a:off x="3675577" y="4249312"/>
            <a:ext cx="5973109" cy="1323439"/>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B49C84"/>
                </a:solidFill>
                <a:effectLst/>
                <a:uLnTx/>
                <a:uFillTx/>
                <a:latin typeface="Century Gothic" panose="020B0502020202020204" pitchFamily="34" charset="0"/>
                <a:ea typeface="+mn-ea"/>
                <a:cs typeface="Arial" panose="020B0604020202020204" pitchFamily="34" charset="0"/>
              </a:rPr>
              <a:t>pportunities</a:t>
            </a:r>
          </a:p>
        </p:txBody>
      </p:sp>
      <p:sp>
        <p:nvSpPr>
          <p:cNvPr id="14" name="Rectangle 13"/>
          <p:cNvSpPr/>
          <p:nvPr/>
        </p:nvSpPr>
        <p:spPr>
          <a:xfrm>
            <a:off x="4864206" y="3511801"/>
            <a:ext cx="2465129"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Shared policies and infrastructure that are interoperable as a standard. Community Open Standard</a:t>
            </a:r>
          </a:p>
        </p:txBody>
      </p:sp>
      <p:sp>
        <p:nvSpPr>
          <p:cNvPr id="15" name="Rectangle 14"/>
          <p:cNvSpPr/>
          <p:nvPr/>
        </p:nvSpPr>
        <p:spPr>
          <a:xfrm>
            <a:off x="8907721" y="360413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Creating funding cycles that are journey based not event based</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6BB6513-59F9-474E-BAD8-33B0EFCBC12C}"/>
              </a:ext>
            </a:extLst>
          </p:cNvPr>
          <p:cNvSpPr txBox="1"/>
          <p:nvPr/>
        </p:nvSpPr>
        <p:spPr>
          <a:xfrm>
            <a:off x="4204138" y="229367"/>
            <a:ext cx="4319752" cy="369332"/>
          </a:xfrm>
          <a:prstGeom prst="rect">
            <a:avLst/>
          </a:prstGeom>
          <a:noFill/>
        </p:spPr>
        <p:txBody>
          <a:bodyPr wrap="square" rtlCol="0">
            <a:spAutoFit/>
          </a:bodyPr>
          <a:lstStyle/>
          <a:p>
            <a:r>
              <a:rPr lang="en-GB" dirty="0">
                <a:solidFill>
                  <a:schemeClr val="bg1"/>
                </a:solidFill>
              </a:rPr>
              <a:t>Sharing Cities – What are we finding?</a:t>
            </a:r>
          </a:p>
        </p:txBody>
      </p:sp>
      <p:pic>
        <p:nvPicPr>
          <p:cNvPr id="17" name="Picture 16">
            <a:extLst>
              <a:ext uri="{FF2B5EF4-FFF2-40B4-BE49-F238E27FC236}">
                <a16:creationId xmlns:a16="http://schemas.microsoft.com/office/drawing/2014/main" id="{AD151661-7397-554F-AF17-A2F7A659271D}"/>
              </a:ext>
            </a:extLst>
          </p:cNvPr>
          <p:cNvPicPr>
            <a:picLocks noChangeAspect="1"/>
          </p:cNvPicPr>
          <p:nvPr/>
        </p:nvPicPr>
        <p:blipFill>
          <a:blip r:embed="rId4"/>
          <a:stretch>
            <a:fillRect/>
          </a:stretch>
        </p:blipFill>
        <p:spPr>
          <a:xfrm>
            <a:off x="400359" y="392073"/>
            <a:ext cx="1502048" cy="459886"/>
          </a:xfrm>
          <a:prstGeom prst="rect">
            <a:avLst/>
          </a:prstGeom>
          <a:solidFill>
            <a:schemeClr val="bg1">
              <a:lumMod val="85000"/>
            </a:schemeClr>
          </a:solidFill>
        </p:spPr>
      </p:pic>
    </p:spTree>
    <p:extLst>
      <p:ext uri="{BB962C8B-B14F-4D97-AF65-F5344CB8AC3E}">
        <p14:creationId xmlns:p14="http://schemas.microsoft.com/office/powerpoint/2010/main" val="424576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22" r="22"/>
          <a:stretch>
            <a:fillRect/>
          </a:stretch>
        </p:blipFill>
        <p:spPr/>
      </p:pic>
      <p:sp>
        <p:nvSpPr>
          <p:cNvPr id="6" name="Rectangle 5"/>
          <p:cNvSpPr/>
          <p:nvPr/>
        </p:nvSpPr>
        <p:spPr>
          <a:xfrm>
            <a:off x="0" y="1"/>
            <a:ext cx="12192000" cy="6857999"/>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3887" y="1690411"/>
            <a:ext cx="2015361" cy="3646489"/>
          </a:xfrm>
          <a:custGeom>
            <a:avLst/>
            <a:gdLst/>
            <a:ahLst/>
            <a:cxnLst/>
            <a:rect l="l" t="t" r="r" b="b"/>
            <a:pathLst>
              <a:path w="2015361" h="3646489">
                <a:moveTo>
                  <a:pt x="0" y="0"/>
                </a:moveTo>
                <a:lnTo>
                  <a:pt x="2015361" y="0"/>
                </a:lnTo>
                <a:lnTo>
                  <a:pt x="2015361" y="684182"/>
                </a:lnTo>
                <a:lnTo>
                  <a:pt x="1351011" y="684182"/>
                </a:lnTo>
                <a:lnTo>
                  <a:pt x="1351011" y="3646489"/>
                </a:lnTo>
                <a:lnTo>
                  <a:pt x="646998" y="3646489"/>
                </a:lnTo>
                <a:lnTo>
                  <a:pt x="646998" y="684182"/>
                </a:lnTo>
                <a:lnTo>
                  <a:pt x="0" y="684182"/>
                </a:lnTo>
                <a:close/>
              </a:path>
            </a:pathLst>
          </a:custGeom>
          <a:noFill/>
          <a:ln w="19050">
            <a:solidFill>
              <a:schemeClr val="accent1"/>
            </a:solidFill>
          </a:ln>
        </p:spPr>
      </p:pic>
      <p:sp>
        <p:nvSpPr>
          <p:cNvPr id="8" name="TextBox 7"/>
          <p:cNvSpPr txBox="1"/>
          <p:nvPr/>
        </p:nvSpPr>
        <p:spPr>
          <a:xfrm>
            <a:off x="1973752" y="4197445"/>
            <a:ext cx="3525324" cy="144655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D62900"/>
                </a:solidFill>
                <a:effectLst/>
                <a:uLnTx/>
                <a:uFillTx/>
                <a:latin typeface="Century Gothic" panose="020B0502020202020204" pitchFamily="34" charset="0"/>
                <a:ea typeface="+mn-ea"/>
                <a:cs typeface="Arial" panose="020B0604020202020204" pitchFamily="34" charset="0"/>
              </a:rPr>
              <a:t>hreats</a:t>
            </a:r>
          </a:p>
        </p:txBody>
      </p:sp>
      <p:cxnSp>
        <p:nvCxnSpPr>
          <p:cNvPr id="9" name="Straight Connector 8"/>
          <p:cNvCxnSpPr/>
          <p:nvPr/>
        </p:nvCxnSpPr>
        <p:spPr>
          <a:xfrm flipH="1">
            <a:off x="1244600" y="5664530"/>
            <a:ext cx="4254476" cy="0"/>
          </a:xfrm>
          <a:prstGeom prst="line">
            <a:avLst/>
          </a:prstGeom>
          <a:ln>
            <a:solidFill>
              <a:schemeClr val="accent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64206" y="139141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We enter technology and evolutionary dead-ends</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1" name="Rectangle 10"/>
          <p:cNvSpPr/>
          <p:nvPr/>
        </p:nvSpPr>
        <p:spPr>
          <a:xfrm>
            <a:off x="4864206" y="244208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Celebrate today the lack of future value to be gained and created</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2" name="Rectangle 11"/>
          <p:cNvSpPr/>
          <p:nvPr/>
        </p:nvSpPr>
        <p:spPr>
          <a:xfrm>
            <a:off x="8888671" y="1391417"/>
            <a:ext cx="2465129" cy="46166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We do the same just call it something new</a:t>
            </a:r>
          </a:p>
        </p:txBody>
      </p:sp>
      <p:sp>
        <p:nvSpPr>
          <p:cNvPr id="13" name="Rectangle 12"/>
          <p:cNvSpPr/>
          <p:nvPr/>
        </p:nvSpPr>
        <p:spPr>
          <a:xfrm>
            <a:off x="8888671" y="2349751"/>
            <a:ext cx="2465129"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We lose touch with our environment automating decisions where nature does not.</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4" name="Rectangle 13"/>
          <p:cNvSpPr/>
          <p:nvPr/>
        </p:nvSpPr>
        <p:spPr>
          <a:xfrm>
            <a:off x="4864206" y="3604134"/>
            <a:ext cx="2465129" cy="646331"/>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Century Gothic" panose="020B0502020202020204" pitchFamily="34" charset="0"/>
                <a:cs typeface="Arial" panose="020B0604020202020204" pitchFamily="34" charset="0"/>
              </a:rPr>
              <a:t>Technology is forced not adopted and becomes less beneficial to all </a:t>
            </a:r>
            <a:endPar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endParaRPr>
          </a:p>
        </p:txBody>
      </p:sp>
      <p:sp>
        <p:nvSpPr>
          <p:cNvPr id="15" name="Rectangle 14"/>
          <p:cNvSpPr/>
          <p:nvPr/>
        </p:nvSpPr>
        <p:spPr>
          <a:xfrm>
            <a:off x="8907721" y="3511801"/>
            <a:ext cx="2465129"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Treating investments as a onetime event leaving legacy system to solve dynamically modern challenges</a:t>
            </a:r>
          </a:p>
        </p:txBody>
      </p:sp>
      <p:sp>
        <p:nvSpPr>
          <p:cNvPr id="16" name="TextBox 15">
            <a:extLst>
              <a:ext uri="{FF2B5EF4-FFF2-40B4-BE49-F238E27FC236}">
                <a16:creationId xmlns:a16="http://schemas.microsoft.com/office/drawing/2014/main" id="{2C08A762-698F-3E42-98DC-375098E395B0}"/>
              </a:ext>
            </a:extLst>
          </p:cNvPr>
          <p:cNvSpPr txBox="1"/>
          <p:nvPr/>
        </p:nvSpPr>
        <p:spPr>
          <a:xfrm>
            <a:off x="4204138" y="229367"/>
            <a:ext cx="4319752" cy="369332"/>
          </a:xfrm>
          <a:prstGeom prst="rect">
            <a:avLst/>
          </a:prstGeom>
          <a:noFill/>
        </p:spPr>
        <p:txBody>
          <a:bodyPr wrap="square" rtlCol="0">
            <a:spAutoFit/>
          </a:bodyPr>
          <a:lstStyle/>
          <a:p>
            <a:r>
              <a:rPr lang="en-GB" dirty="0">
                <a:solidFill>
                  <a:schemeClr val="bg1"/>
                </a:solidFill>
              </a:rPr>
              <a:t>Sharing Cities – What are we finding?</a:t>
            </a:r>
          </a:p>
        </p:txBody>
      </p:sp>
      <p:pic>
        <p:nvPicPr>
          <p:cNvPr id="17" name="Picture 16">
            <a:extLst>
              <a:ext uri="{FF2B5EF4-FFF2-40B4-BE49-F238E27FC236}">
                <a16:creationId xmlns:a16="http://schemas.microsoft.com/office/drawing/2014/main" id="{477D9B4D-A00D-1247-B9B9-0344788A5F86}"/>
              </a:ext>
            </a:extLst>
          </p:cNvPr>
          <p:cNvPicPr>
            <a:picLocks noChangeAspect="1"/>
          </p:cNvPicPr>
          <p:nvPr/>
        </p:nvPicPr>
        <p:blipFill>
          <a:blip r:embed="rId4"/>
          <a:stretch>
            <a:fillRect/>
          </a:stretch>
        </p:blipFill>
        <p:spPr>
          <a:xfrm>
            <a:off x="400359" y="392073"/>
            <a:ext cx="1502048" cy="459886"/>
          </a:xfrm>
          <a:prstGeom prst="rect">
            <a:avLst/>
          </a:prstGeom>
          <a:solidFill>
            <a:schemeClr val="bg1">
              <a:lumMod val="85000"/>
            </a:schemeClr>
          </a:solidFill>
        </p:spPr>
      </p:pic>
    </p:spTree>
    <p:extLst>
      <p:ext uri="{BB962C8B-B14F-4D97-AF65-F5344CB8AC3E}">
        <p14:creationId xmlns:p14="http://schemas.microsoft.com/office/powerpoint/2010/main" val="130035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Placeholder 4">
            <a:extLst>
              <a:ext uri="{FF2B5EF4-FFF2-40B4-BE49-F238E27FC236}">
                <a16:creationId xmlns:a16="http://schemas.microsoft.com/office/drawing/2014/main" id="{37F6DE28-67C4-4C48-9758-DDE1CC2616B9}"/>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a:xfrm>
            <a:off x="0" y="162984"/>
            <a:ext cx="12192000" cy="6858000"/>
          </a:xfrm>
        </p:spPr>
      </p:pic>
      <p:sp>
        <p:nvSpPr>
          <p:cNvPr id="21" name="Rectangle 20">
            <a:extLst>
              <a:ext uri="{FF2B5EF4-FFF2-40B4-BE49-F238E27FC236}">
                <a16:creationId xmlns:a16="http://schemas.microsoft.com/office/drawing/2014/main" id="{CBF12649-0041-484F-803F-5265D9FA1C8D}"/>
              </a:ext>
            </a:extLst>
          </p:cNvPr>
          <p:cNvSpPr/>
          <p:nvPr/>
        </p:nvSpPr>
        <p:spPr>
          <a:xfrm>
            <a:off x="0" y="0"/>
            <a:ext cx="12192000" cy="2457451"/>
          </a:xfrm>
          <a:prstGeom prst="rect">
            <a:avLst/>
          </a:prstGeom>
          <a:gradFill>
            <a:gsLst>
              <a:gs pos="0">
                <a:srgbClr val="000000"/>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fr-BE">
              <a:solidFill>
                <a:prstClr val="white"/>
              </a:solidFill>
              <a:sym typeface="Arial"/>
            </a:endParaRPr>
          </a:p>
        </p:txBody>
      </p:sp>
      <p:sp>
        <p:nvSpPr>
          <p:cNvPr id="9" name="Titre 8">
            <a:extLst>
              <a:ext uri="{FF2B5EF4-FFF2-40B4-BE49-F238E27FC236}">
                <a16:creationId xmlns:a16="http://schemas.microsoft.com/office/drawing/2014/main" id="{97BA8FB6-9F44-EB44-B3E7-AD8045AD6607}"/>
              </a:ext>
            </a:extLst>
          </p:cNvPr>
          <p:cNvSpPr>
            <a:spLocks noGrp="1"/>
          </p:cNvSpPr>
          <p:nvPr>
            <p:ph type="title"/>
          </p:nvPr>
        </p:nvSpPr>
        <p:spPr>
          <a:xfrm>
            <a:off x="683685" y="575733"/>
            <a:ext cx="11341100" cy="719667"/>
          </a:xfrm>
        </p:spPr>
        <p:txBody>
          <a:bodyPr/>
          <a:lstStyle/>
          <a:p>
            <a:pPr>
              <a:defRPr/>
            </a:pPr>
            <a:r>
              <a:rPr err="1"/>
              <a:t>Thank</a:t>
            </a:r>
            <a:r>
              <a:t> </a:t>
            </a:r>
            <a:r>
              <a:rPr err="1"/>
              <a:t>you</a:t>
            </a:r>
            <a:r>
              <a:t> </a:t>
            </a:r>
          </a:p>
        </p:txBody>
      </p:sp>
      <p:sp>
        <p:nvSpPr>
          <p:cNvPr id="24" name="Rectangle 9">
            <a:extLst>
              <a:ext uri="{FF2B5EF4-FFF2-40B4-BE49-F238E27FC236}">
                <a16:creationId xmlns:a16="http://schemas.microsoft.com/office/drawing/2014/main" id="{3A2CDE43-4E0F-B44A-83F8-EB03FE0E12D7}"/>
              </a:ext>
            </a:extLst>
          </p:cNvPr>
          <p:cNvSpPr/>
          <p:nvPr/>
        </p:nvSpPr>
        <p:spPr>
          <a:xfrm>
            <a:off x="1" y="321734"/>
            <a:ext cx="192617" cy="1045633"/>
          </a:xfrm>
          <a:custGeom>
            <a:avLst/>
            <a:gdLst>
              <a:gd name="connsiteX0" fmla="*/ 0 w 310551"/>
              <a:gd name="connsiteY0" fmla="*/ 0 h 1664898"/>
              <a:gd name="connsiteX1" fmla="*/ 310551 w 310551"/>
              <a:gd name="connsiteY1" fmla="*/ 0 h 1664898"/>
              <a:gd name="connsiteX2" fmla="*/ 310551 w 310551"/>
              <a:gd name="connsiteY2" fmla="*/ 1664898 h 1664898"/>
              <a:gd name="connsiteX3" fmla="*/ 0 w 310551"/>
              <a:gd name="connsiteY3" fmla="*/ 1664898 h 1664898"/>
              <a:gd name="connsiteX4" fmla="*/ 0 w 310551"/>
              <a:gd name="connsiteY4" fmla="*/ 0 h 1664898"/>
              <a:gd name="connsiteX0" fmla="*/ 0 w 310551"/>
              <a:gd name="connsiteY0" fmla="*/ 0 h 1664898"/>
              <a:gd name="connsiteX1" fmla="*/ 310551 w 310551"/>
              <a:gd name="connsiteY1" fmla="*/ 0 h 1664898"/>
              <a:gd name="connsiteX2" fmla="*/ 301925 w 310551"/>
              <a:gd name="connsiteY2" fmla="*/ 1216325 h 1664898"/>
              <a:gd name="connsiteX3" fmla="*/ 310551 w 310551"/>
              <a:gd name="connsiteY3" fmla="*/ 1664898 h 1664898"/>
              <a:gd name="connsiteX4" fmla="*/ 0 w 310551"/>
              <a:gd name="connsiteY4" fmla="*/ 1664898 h 1664898"/>
              <a:gd name="connsiteX5" fmla="*/ 0 w 310551"/>
              <a:gd name="connsiteY5" fmla="*/ 0 h 1664898"/>
              <a:gd name="connsiteX0" fmla="*/ 0 w 310551"/>
              <a:gd name="connsiteY0" fmla="*/ 0 h 1664898"/>
              <a:gd name="connsiteX1" fmla="*/ 310551 w 310551"/>
              <a:gd name="connsiteY1" fmla="*/ 0 h 1664898"/>
              <a:gd name="connsiteX2" fmla="*/ 301925 w 310551"/>
              <a:gd name="connsiteY2" fmla="*/ 1216325 h 1664898"/>
              <a:gd name="connsiteX3" fmla="*/ 0 w 310551"/>
              <a:gd name="connsiteY3" fmla="*/ 1664898 h 1664898"/>
              <a:gd name="connsiteX4" fmla="*/ 0 w 310551"/>
              <a:gd name="connsiteY4" fmla="*/ 0 h 1664898"/>
              <a:gd name="connsiteX0" fmla="*/ 0 w 312587"/>
              <a:gd name="connsiteY0" fmla="*/ 0 h 1664898"/>
              <a:gd name="connsiteX1" fmla="*/ 310551 w 312587"/>
              <a:gd name="connsiteY1" fmla="*/ 0 h 1664898"/>
              <a:gd name="connsiteX2" fmla="*/ 311887 w 312587"/>
              <a:gd name="connsiteY2" fmla="*/ 1242753 h 1664898"/>
              <a:gd name="connsiteX3" fmla="*/ 0 w 312587"/>
              <a:gd name="connsiteY3" fmla="*/ 1664898 h 1664898"/>
              <a:gd name="connsiteX4" fmla="*/ 0 w 312587"/>
              <a:gd name="connsiteY4" fmla="*/ 0 h 1664898"/>
              <a:gd name="connsiteX0" fmla="*/ 0 w 312587"/>
              <a:gd name="connsiteY0" fmla="*/ 0 h 1664898"/>
              <a:gd name="connsiteX1" fmla="*/ 310551 w 312587"/>
              <a:gd name="connsiteY1" fmla="*/ 0 h 1664898"/>
              <a:gd name="connsiteX2" fmla="*/ 311887 w 312587"/>
              <a:gd name="connsiteY2" fmla="*/ 1216325 h 1664898"/>
              <a:gd name="connsiteX3" fmla="*/ 0 w 312587"/>
              <a:gd name="connsiteY3" fmla="*/ 1664898 h 1664898"/>
              <a:gd name="connsiteX4" fmla="*/ 0 w 312587"/>
              <a:gd name="connsiteY4" fmla="*/ 0 h 1664898"/>
              <a:gd name="connsiteX0" fmla="*/ 0 w 310551"/>
              <a:gd name="connsiteY0" fmla="*/ 0 h 1664898"/>
              <a:gd name="connsiteX1" fmla="*/ 310551 w 310551"/>
              <a:gd name="connsiteY1" fmla="*/ 0 h 1664898"/>
              <a:gd name="connsiteX2" fmla="*/ 306906 w 310551"/>
              <a:gd name="connsiteY2" fmla="*/ 1216325 h 1664898"/>
              <a:gd name="connsiteX3" fmla="*/ 0 w 310551"/>
              <a:gd name="connsiteY3" fmla="*/ 1664898 h 1664898"/>
              <a:gd name="connsiteX4" fmla="*/ 0 w 310551"/>
              <a:gd name="connsiteY4" fmla="*/ 0 h 1664898"/>
              <a:gd name="connsiteX0" fmla="*/ 0 w 310551"/>
              <a:gd name="connsiteY0" fmla="*/ 0 h 1664898"/>
              <a:gd name="connsiteX1" fmla="*/ 310551 w 310551"/>
              <a:gd name="connsiteY1" fmla="*/ 0 h 1664898"/>
              <a:gd name="connsiteX2" fmla="*/ 306906 w 310551"/>
              <a:gd name="connsiteY2" fmla="*/ 1386888 h 1664898"/>
              <a:gd name="connsiteX3" fmla="*/ 0 w 310551"/>
              <a:gd name="connsiteY3" fmla="*/ 1664898 h 1664898"/>
              <a:gd name="connsiteX4" fmla="*/ 0 w 310551"/>
              <a:gd name="connsiteY4" fmla="*/ 0 h 166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51" h="1664898">
                <a:moveTo>
                  <a:pt x="0" y="0"/>
                </a:moveTo>
                <a:lnTo>
                  <a:pt x="310551" y="0"/>
                </a:lnTo>
                <a:cubicBezTo>
                  <a:pt x="307676" y="405442"/>
                  <a:pt x="309781" y="981446"/>
                  <a:pt x="306906" y="1386888"/>
                </a:cubicBezTo>
                <a:lnTo>
                  <a:pt x="0" y="1664898"/>
                </a:lnTo>
                <a:lnTo>
                  <a:pt x="0" y="0"/>
                </a:lnTo>
                <a:close/>
              </a:path>
            </a:pathLst>
          </a:custGeom>
          <a:solidFill>
            <a:srgbClr val="3AA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fr-BE" dirty="0">
              <a:solidFill>
                <a:prstClr val="white"/>
              </a:solidFill>
              <a:sym typeface="Arial"/>
            </a:endParaRPr>
          </a:p>
        </p:txBody>
      </p:sp>
      <p:sp>
        <p:nvSpPr>
          <p:cNvPr id="76805" name="Espace réservé du pied de page 3">
            <a:extLst>
              <a:ext uri="{FF2B5EF4-FFF2-40B4-BE49-F238E27FC236}">
                <a16:creationId xmlns:a16="http://schemas.microsoft.com/office/drawing/2014/main" id="{7F58A412-1DCE-6F40-A96D-54E2F573A991}"/>
              </a:ext>
            </a:extLst>
          </p:cNvPr>
          <p:cNvSpPr txBox="1">
            <a:spLocks noChangeArrowheads="1"/>
          </p:cNvSpPr>
          <p:nvPr/>
        </p:nvSpPr>
        <p:spPr bwMode="auto">
          <a:xfrm>
            <a:off x="336552" y="6527800"/>
            <a:ext cx="2178049"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defTabSz="685800">
              <a:lnSpc>
                <a:spcPct val="90000"/>
              </a:lnSpc>
              <a:spcBef>
                <a:spcPts val="750"/>
              </a:spcBef>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1pPr>
            <a:lvl2pPr marL="514350" indent="-171450" defTabSz="685800">
              <a:lnSpc>
                <a:spcPct val="90000"/>
              </a:lnSpc>
              <a:spcBef>
                <a:spcPts val="375"/>
              </a:spcBef>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2pPr>
            <a:lvl3pPr marL="857250" indent="-171450" defTabSz="685800">
              <a:lnSpc>
                <a:spcPct val="90000"/>
              </a:lnSpc>
              <a:spcBef>
                <a:spcPts val="375"/>
              </a:spcBef>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3pPr>
            <a:lvl4pPr marL="1200150" indent="-171450" defTabSz="685800">
              <a:lnSpc>
                <a:spcPct val="90000"/>
              </a:lnSpc>
              <a:spcBef>
                <a:spcPts val="375"/>
              </a:spcBef>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4pPr>
            <a:lvl5pPr marL="1543050" indent="-171450" defTabSz="685800">
              <a:lnSpc>
                <a:spcPct val="90000"/>
              </a:lnSpc>
              <a:spcBef>
                <a:spcPts val="375"/>
              </a:spcBef>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5pPr>
            <a:lvl6pPr marL="2000250" indent="-171450" defTabSz="685800" eaLnBrk="0" fontAlgn="base" hangingPunct="0">
              <a:lnSpc>
                <a:spcPct val="90000"/>
              </a:lnSpc>
              <a:spcBef>
                <a:spcPts val="375"/>
              </a:spcBef>
              <a:spcAft>
                <a:spcPct val="0"/>
              </a:spcAft>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6pPr>
            <a:lvl7pPr marL="2457450" indent="-171450" defTabSz="685800" eaLnBrk="0" fontAlgn="base" hangingPunct="0">
              <a:lnSpc>
                <a:spcPct val="90000"/>
              </a:lnSpc>
              <a:spcBef>
                <a:spcPts val="375"/>
              </a:spcBef>
              <a:spcAft>
                <a:spcPct val="0"/>
              </a:spcAft>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7pPr>
            <a:lvl8pPr marL="2914650" indent="-171450" defTabSz="685800" eaLnBrk="0" fontAlgn="base" hangingPunct="0">
              <a:lnSpc>
                <a:spcPct val="90000"/>
              </a:lnSpc>
              <a:spcBef>
                <a:spcPts val="375"/>
              </a:spcBef>
              <a:spcAft>
                <a:spcPct val="0"/>
              </a:spcAft>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8pPr>
            <a:lvl9pPr marL="3371850" indent="-171450" defTabSz="685800" eaLnBrk="0" fontAlgn="base" hangingPunct="0">
              <a:lnSpc>
                <a:spcPct val="90000"/>
              </a:lnSpc>
              <a:spcBef>
                <a:spcPts val="375"/>
              </a:spcBef>
              <a:spcAft>
                <a:spcPct val="0"/>
              </a:spcAft>
              <a:buClr>
                <a:srgbClr val="000000"/>
              </a:buClr>
              <a:buSzPct val="80000"/>
              <a:buFont typeface="Wingdings" pitchFamily="2" charset="2"/>
              <a:buChar char="§"/>
              <a:defRPr sz="1600">
                <a:solidFill>
                  <a:srgbClr val="707682"/>
                </a:solidFill>
                <a:latin typeface="Segoe UI" panose="020B0502040204020203"/>
                <a:ea typeface="Segoe UI" panose="020B0502040204020203"/>
                <a:cs typeface="Segoe UI" panose="020B0502040204020203"/>
              </a:defRPr>
            </a:lvl9pPr>
          </a:lstStyle>
          <a:p>
            <a:pPr eaLnBrk="1" hangingPunct="1">
              <a:lnSpc>
                <a:spcPct val="100000"/>
              </a:lnSpc>
              <a:spcBef>
                <a:spcPct val="0"/>
              </a:spcBef>
              <a:buClrTx/>
              <a:buSzTx/>
              <a:buFont typeface="Arial" panose="020B0604020202020204" pitchFamily="34" charset="0"/>
              <a:buNone/>
            </a:pPr>
            <a:r>
              <a:rPr lang="en-US" altLang="en-US" sz="1200" baseline="30000">
                <a:solidFill>
                  <a:srgbClr val="051C2C"/>
                </a:solidFill>
                <a:cs typeface="Arial" panose="020B0604020202020204" pitchFamily="34" charset="0"/>
                <a:sym typeface="Work Sans Light"/>
              </a:rPr>
              <a:t>Confidential - for internal use </a:t>
            </a:r>
            <a:r>
              <a:rPr lang="en-US" altLang="en-US" sz="1200" baseline="30000">
                <a:solidFill>
                  <a:srgbClr val="051C2C"/>
                </a:solidFill>
                <a:ea typeface="Work Sans Light"/>
                <a:cs typeface="Arial" panose="020B0604020202020204" pitchFamily="34" charset="0"/>
                <a:sym typeface="Work Sans Light"/>
              </a:rPr>
              <a:t>only</a:t>
            </a:r>
          </a:p>
        </p:txBody>
      </p:sp>
    </p:spTree>
    <p:extLst>
      <p:ext uri="{BB962C8B-B14F-4D97-AF65-F5344CB8AC3E}">
        <p14:creationId xmlns:p14="http://schemas.microsoft.com/office/powerpoint/2010/main" val="3589635529"/>
      </p:ext>
    </p:extLst>
  </p:cSld>
  <p:clrMapOvr>
    <a:masterClrMapping/>
  </p:clrMapOvr>
  <p:transition>
    <p:fade/>
  </p:transition>
</p:sld>
</file>

<file path=ppt/theme/theme1.xml><?xml version="1.0" encoding="utf-8"?>
<a:theme xmlns:a="http://schemas.openxmlformats.org/drawingml/2006/main" name="Office Theme">
  <a:themeElements>
    <a:clrScheme name="Custom 100">
      <a:dk1>
        <a:sysClr val="windowText" lastClr="000000"/>
      </a:dk1>
      <a:lt1>
        <a:sysClr val="window" lastClr="FFFFFF"/>
      </a:lt1>
      <a:dk2>
        <a:srgbClr val="FFFFFF"/>
      </a:dk2>
      <a:lt2>
        <a:srgbClr val="000000"/>
      </a:lt2>
      <a:accent1>
        <a:srgbClr val="D62900"/>
      </a:accent1>
      <a:accent2>
        <a:srgbClr val="B49C84"/>
      </a:accent2>
      <a:accent3>
        <a:srgbClr val="2B6E74"/>
      </a:accent3>
      <a:accent4>
        <a:srgbClr val="3B414D"/>
      </a:accent4>
      <a:accent5>
        <a:srgbClr val="2C2C2C"/>
      </a:accent5>
      <a:accent6>
        <a:srgbClr val="43434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7540</TotalTime>
  <Words>720</Words>
  <Application>Microsoft Office PowerPoint</Application>
  <PresentationFormat>Widescreen</PresentationFormat>
  <Paragraphs>57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Segoe UI</vt:lpstr>
      <vt:lpstr>Segoe UI Semibold</vt:lpstr>
      <vt:lpstr>Wingdings</vt:lpstr>
      <vt:lpstr>Work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Analysis (Option 2 of 2)</dc:title>
  <dc:creator>abc</dc:creator>
  <cp:lastModifiedBy>Rampling, Jaime (RX)</cp:lastModifiedBy>
  <cp:revision>18</cp:revision>
  <dcterms:created xsi:type="dcterms:W3CDTF">2018-02-20T08:38:33Z</dcterms:created>
  <dcterms:modified xsi:type="dcterms:W3CDTF">2020-09-28T14:45:01Z</dcterms:modified>
</cp:coreProperties>
</file>