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5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media/image31.bin" ContentType="image/gif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80" r:id="rId2"/>
    <p:sldMasterId id="2147483814" r:id="rId3"/>
    <p:sldMasterId id="2147483837" r:id="rId4"/>
    <p:sldMasterId id="2147483866" r:id="rId5"/>
  </p:sldMasterIdLst>
  <p:notesMasterIdLst>
    <p:notesMasterId r:id="rId14"/>
  </p:notesMasterIdLst>
  <p:handoutMasterIdLst>
    <p:handoutMasterId r:id="rId15"/>
  </p:handoutMasterIdLst>
  <p:sldIdLst>
    <p:sldId id="298" r:id="rId6"/>
    <p:sldId id="299" r:id="rId7"/>
    <p:sldId id="275" r:id="rId8"/>
    <p:sldId id="278" r:id="rId9"/>
    <p:sldId id="279" r:id="rId10"/>
    <p:sldId id="300" r:id="rId11"/>
    <p:sldId id="296" r:id="rId12"/>
    <p:sldId id="289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77442" autoAdjust="0"/>
  </p:normalViewPr>
  <p:slideViewPr>
    <p:cSldViewPr snapToGrid="0" showGuides="1">
      <p:cViewPr varScale="1">
        <p:scale>
          <a:sx n="89" d="100"/>
          <a:sy n="89" d="100"/>
        </p:scale>
        <p:origin x="137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9A-49CA-BAEB-D48F3CA5A6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9A-49CA-BAEB-D48F3CA5A6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9A-49CA-BAEB-D48F3CA5A6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9A-49CA-BAEB-D48F3CA5A6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9A-49CA-BAEB-D48F3CA5A692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A-4524-B64F-19EEFDBC4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578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815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86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5ED24-2F01-41C2-9D0C-94231A7008F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123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354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75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hangingPunct="0">
              <a:spcAft>
                <a:spcPts val="9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35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5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.bin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5" Type="http://schemas.openxmlformats.org/officeDocument/2006/relationships/image" Target="../media/image27.emf"/><Relationship Id="rId4" Type="http://schemas.openxmlformats.org/officeDocument/2006/relationships/oleObject" Target="../embeddings/oleObject4.bin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ckground">
            <a:extLst>
              <a:ext uri="{FF2B5EF4-FFF2-40B4-BE49-F238E27FC236}">
                <a16:creationId xmlns:a16="http://schemas.microsoft.com/office/drawing/2014/main" id="{B8877287-5F9B-4BAE-9D1D-2ACF195163FA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DBB8F26-51CE-4DA4-8A81-26F70ABBCB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1430000" cy="6861600"/>
          </a:xfrm>
          <a:noFill/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en-GB" dirty="0"/>
              <a:t>Click the placeholder, and go to images in the Templafy pane to insert an image. The image will adjust automatically to the placeholder</a:t>
            </a:r>
          </a:p>
          <a:p>
            <a:endParaRPr lang="en-GB" dirty="0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A2C0E719-2FE9-4DDC-85FB-462607FE9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50350" y="5923694"/>
            <a:ext cx="1681200" cy="61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425" y="1144742"/>
            <a:ext cx="10398125" cy="1060767"/>
          </a:xfrm>
        </p:spPr>
        <p:txBody>
          <a:bodyPr anchor="b"/>
          <a:lstStyle>
            <a:lvl1pPr algn="l"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3425" y="2409032"/>
            <a:ext cx="10398125" cy="792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F8858A0-7BAC-408A-85AD-3A59C0AF57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5" y="6232527"/>
            <a:ext cx="7200000" cy="30956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Place and date e.g. 05.09.2019</a:t>
            </a:r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E76A8764-6622-431F-9A0B-10F788E40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F273FEDB-49DC-4781-9ECF-E7FD7C6A0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3" hidden="1">
            <a:extLst>
              <a:ext uri="{FF2B5EF4-FFF2-40B4-BE49-F238E27FC236}">
                <a16:creationId xmlns:a16="http://schemas.microsoft.com/office/drawing/2014/main" id="{A043C76A-35D6-4052-B041-83AA6423C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Rektangel green">
            <a:extLst>
              <a:ext uri="{FF2B5EF4-FFF2-40B4-BE49-F238E27FC236}">
                <a16:creationId xmlns:a16="http://schemas.microsoft.com/office/drawing/2014/main" id="{07105EC6-BDF8-4CA6-BC1A-66BC8CAB16E2}"/>
              </a:ext>
            </a:extLst>
          </p:cNvPr>
          <p:cNvSpPr/>
          <p:nvPr userDrawn="1"/>
        </p:nvSpPr>
        <p:spPr>
          <a:xfrm flipV="1">
            <a:off x="11428800" y="-3"/>
            <a:ext cx="763200" cy="5335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Rektangel dark green">
            <a:extLst>
              <a:ext uri="{FF2B5EF4-FFF2-40B4-BE49-F238E27FC236}">
                <a16:creationId xmlns:a16="http://schemas.microsoft.com/office/drawing/2014/main" id="{04C8762C-3DA5-4AC5-843F-62621B9E9F0A}"/>
              </a:ext>
            </a:extLst>
          </p:cNvPr>
          <p:cNvSpPr/>
          <p:nvPr userDrawn="1"/>
        </p:nvSpPr>
        <p:spPr>
          <a:xfrm>
            <a:off x="11428800" y="5335571"/>
            <a:ext cx="763200" cy="1522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ox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22776A68-AEEF-4730-A802-FE6B58A49F93}"/>
              </a:ext>
            </a:extLst>
          </p:cNvPr>
          <p:cNvSpPr/>
          <p:nvPr userDrawn="1"/>
        </p:nvSpPr>
        <p:spPr>
          <a:xfrm>
            <a:off x="5938838" y="0"/>
            <a:ext cx="6253161" cy="68616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1" name="Rektangel green">
            <a:extLst>
              <a:ext uri="{FF2B5EF4-FFF2-40B4-BE49-F238E27FC236}">
                <a16:creationId xmlns:a16="http://schemas.microsoft.com/office/drawing/2014/main" id="{0E19DF27-B461-41A5-91BF-C6038E067361}"/>
              </a:ext>
            </a:extLst>
          </p:cNvPr>
          <p:cNvSpPr/>
          <p:nvPr userDrawn="1"/>
        </p:nvSpPr>
        <p:spPr>
          <a:xfrm flipV="1">
            <a:off x="11428800" y="-3"/>
            <a:ext cx="763200" cy="5335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Rektangel dark green">
            <a:extLst>
              <a:ext uri="{FF2B5EF4-FFF2-40B4-BE49-F238E27FC236}">
                <a16:creationId xmlns:a16="http://schemas.microsoft.com/office/drawing/2014/main" id="{E577D14C-0173-46F0-8E2E-64BEC7970AAA}"/>
              </a:ext>
            </a:extLst>
          </p:cNvPr>
          <p:cNvSpPr/>
          <p:nvPr userDrawn="1"/>
        </p:nvSpPr>
        <p:spPr>
          <a:xfrm>
            <a:off x="11428800" y="5335571"/>
            <a:ext cx="763200" cy="1522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1" y="365760"/>
            <a:ext cx="5058000" cy="1303973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3775" y="365761"/>
            <a:ext cx="5057775" cy="5812126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DF066-1277-4CB1-84A3-DBF85B11FB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425" y="1893887"/>
            <a:ext cx="5058000" cy="4284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9448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27" userDrawn="1">
          <p15:clr>
            <a:srgbClr val="FBAE40"/>
          </p15:clr>
        </p15:guide>
        <p15:guide id="2" pos="3649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1ED8572-9934-4253-804A-5F1AC7D919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noProof="0" dirty="0" smtClean="0"/>
              <a:t>Edit Master text styles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7426A-A713-405C-A0B5-E037DAF88A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E8797DF-A45B-4D7C-BB4E-B89E4EA54F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9DDE60F-72DA-4C4D-8B02-B057229D94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0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293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>
            <a:extLst>
              <a:ext uri="{FF2B5EF4-FFF2-40B4-BE49-F238E27FC236}">
                <a16:creationId xmlns:a16="http://schemas.microsoft.com/office/drawing/2014/main" id="{03A091A9-CC1B-48F7-BC9E-2F43F9854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idefod 5" hidden="1">
            <a:extLst>
              <a:ext uri="{FF2B5EF4-FFF2-40B4-BE49-F238E27FC236}">
                <a16:creationId xmlns:a16="http://schemas.microsoft.com/office/drawing/2014/main" id="{8168D80C-0805-4D30-8E04-DE7D3C3D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Pladsholder til billede 18">
            <a:extLst>
              <a:ext uri="{FF2B5EF4-FFF2-40B4-BE49-F238E27FC236}">
                <a16:creationId xmlns:a16="http://schemas.microsoft.com/office/drawing/2014/main" id="{BA3F11E9-E0CA-4053-965A-48B837725C0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333786" y="0"/>
            <a:ext cx="2858215" cy="6858000"/>
          </a:xfrm>
          <a:custGeom>
            <a:avLst/>
            <a:gdLst>
              <a:gd name="connsiteX0" fmla="*/ 939648 w 2858215"/>
              <a:gd name="connsiteY0" fmla="*/ 0 h 6858000"/>
              <a:gd name="connsiteX1" fmla="*/ 2858215 w 2858215"/>
              <a:gd name="connsiteY1" fmla="*/ 0 h 6858000"/>
              <a:gd name="connsiteX2" fmla="*/ 2858215 w 2858215"/>
              <a:gd name="connsiteY2" fmla="*/ 6858000 h 6858000"/>
              <a:gd name="connsiteX3" fmla="*/ 0 w 285821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8215" h="6858000">
                <a:moveTo>
                  <a:pt x="939648" y="0"/>
                </a:moveTo>
                <a:lnTo>
                  <a:pt x="2858215" y="0"/>
                </a:lnTo>
                <a:lnTo>
                  <a:pt x="285821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972000" tIns="72000" rIns="144000" bIns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Times New Roman" panose="02020603050405020304" pitchFamily="18" charset="0"/>
              <a:buNone/>
              <a:tabLst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lang="en-GB" dirty="0" smtClean="0"/>
              <a:t>Click the placeholder, and go to images in the </a:t>
            </a:r>
            <a:r>
              <a:rPr lang="en-GB" dirty="0" err="1" smtClean="0"/>
              <a:t>Templafy</a:t>
            </a:r>
            <a:r>
              <a:rPr lang="en-GB" dirty="0" smtClean="0"/>
              <a:t> pane to insert a runner image. The image will adjust automatically to the placeholder.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E454EF-3B17-4BA9-B134-543E0AFFF87D}"/>
              </a:ext>
            </a:extLst>
          </p:cNvPr>
          <p:cNvSpPr txBox="1"/>
          <p:nvPr userDrawn="1"/>
        </p:nvSpPr>
        <p:spPr>
          <a:xfrm>
            <a:off x="720000" y="540000"/>
            <a:ext cx="520587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4800" dirty="0" smtClean="0"/>
              <a:t>Agenda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163230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1F3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Pladsholder til dato 2" hidden="1">
            <a:extLst>
              <a:ext uri="{FF2B5EF4-FFF2-40B4-BE49-F238E27FC236}">
                <a16:creationId xmlns:a16="http://schemas.microsoft.com/office/drawing/2014/main" id="{6EF26397-E878-4260-B9BE-32543C01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Pladsholder til sidefod 8" hidden="1">
            <a:extLst>
              <a:ext uri="{FF2B5EF4-FFF2-40B4-BE49-F238E27FC236}">
                <a16:creationId xmlns:a16="http://schemas.microsoft.com/office/drawing/2014/main" id="{16147CBE-770F-48DA-BDED-C9F45EB9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Pladsholder til slidenummer 8" hidden="1">
            <a:extLst>
              <a:ext uri="{FF2B5EF4-FFF2-40B4-BE49-F238E27FC236}">
                <a16:creationId xmlns:a16="http://schemas.microsoft.com/office/drawing/2014/main" id="{2E45038D-BAB9-4DB5-AFF3-26D356F012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 smtClean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30B3C842-99D2-497F-BAD5-26F146B7E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79" y="6004474"/>
            <a:ext cx="1715842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195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365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4" name="Pladsholder til dato 2" hidden="1">
            <a:extLst>
              <a:ext uri="{FF2B5EF4-FFF2-40B4-BE49-F238E27FC236}">
                <a16:creationId xmlns:a16="http://schemas.microsoft.com/office/drawing/2014/main" id="{F533124A-8889-4B6D-94A9-6460BCA8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Pladsholder til sidefod 8" hidden="1">
            <a:extLst>
              <a:ext uri="{FF2B5EF4-FFF2-40B4-BE49-F238E27FC236}">
                <a16:creationId xmlns:a16="http://schemas.microsoft.com/office/drawing/2014/main" id="{76AC0C8C-0159-49B9-90D9-C62BE8FD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Pladsholder til slidenummer 8" hidden="1">
            <a:extLst>
              <a:ext uri="{FF2B5EF4-FFF2-40B4-BE49-F238E27FC236}">
                <a16:creationId xmlns:a16="http://schemas.microsoft.com/office/drawing/2014/main" id="{C1C328CB-4870-4BC3-8845-D2DB883293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 smtClean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A61566A5-690F-4566-A27C-D0A90DCAE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79" y="6004474"/>
            <a:ext cx="1715842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784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782828" y="1806575"/>
            <a:ext cx="2340000" cy="412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Insert corporate picture</a:t>
            </a:r>
            <a:endParaRPr lang="en-GB" altLang="da-DK" sz="900" b="0" noProof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en-GB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en-GB" altLang="da-DK" sz="900" b="1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</a:t>
            </a:r>
            <a:r>
              <a:rPr lang="en-GB" altLang="da-DK" sz="900" b="1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n-GB" altLang="da-DK" sz="900" b="0" i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-button</a:t>
            </a:r>
            <a:r>
              <a:rPr lang="en-GB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right Templafy pane</a:t>
            </a:r>
            <a:endParaRPr lang="en-GB" altLang="da-DK" sz="900" noProof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altLang="da-DK" sz="900" b="1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for other pictures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n-GB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altLang="da-DK" sz="900" b="1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 </a:t>
            </a:r>
            <a:r>
              <a:rPr lang="en-GB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browse for </a:t>
            </a:r>
            <a:br>
              <a:rPr lang="en-GB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picture</a:t>
            </a:r>
            <a:endParaRPr lang="en-GB" altLang="da-DK" sz="900" noProof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</a:t>
            </a:r>
            <a:r>
              <a:rPr lang="en-GB" sz="900" b="1" noProof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copied picture</a:t>
            </a:r>
            <a:endParaRPr lang="en-GB" altLang="da-DK" sz="9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n-GB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altLang="da-DK" sz="900" b="1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 </a:t>
            </a:r>
            <a:r>
              <a:rPr lang="en-GB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en-GB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browse for </a:t>
            </a:r>
            <a:br>
              <a:rPr lang="en-GB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picture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tick mark next to </a:t>
            </a: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900" b="0" noProof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viewing of guides</a:t>
            </a:r>
            <a:endParaRPr lang="en-GB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ader"/>
          <p:cNvSpPr txBox="1"/>
          <p:nvPr userDrawn="1"/>
        </p:nvSpPr>
        <p:spPr>
          <a:xfrm>
            <a:off x="719138" y="720000"/>
            <a:ext cx="10929935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delete before use</a:t>
            </a:r>
            <a:endParaRPr lang="en-GB" sz="1800" noProof="0" dirty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728015" y="1806575"/>
            <a:ext cx="2412000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en-GB" sz="900" b="1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en-GB" sz="900" b="1" noProof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900" b="1" noProof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90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900" b="1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en-GB" sz="900" b="1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</a:t>
            </a:r>
            <a:r>
              <a:rPr lang="en-GB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New Slide</a:t>
            </a:r>
            <a:endParaRPr lang="en-GB" sz="900" b="1" noProof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en-GB" altLang="da-DK" sz="900" b="0" strike="sngStrike" noProof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GB" altLang="da-DK" sz="900" b="1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9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en-GB" altLang="da-DK" sz="9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en-GB" altLang="da-DK" sz="900" noProof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GB" sz="900" b="1" noProof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GB" sz="900" noProof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en-GB" sz="900" b="1" noProof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en-GB" sz="900" b="1" noProof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900" noProof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</a:t>
            </a:r>
            <a:br>
              <a:rPr lang="en-GB" sz="900" noProof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900" noProof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slide layouts</a:t>
            </a:r>
            <a:endParaRPr lang="en-GB" sz="900" noProof="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GB" sz="900" b="1" noProof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en-GB" sz="900" noProof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</a:t>
            </a:r>
            <a:br>
              <a:rPr lang="en-GB" sz="900" noProof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900" noProof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will be applied to the new slide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9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en-GB" altLang="da-DK" sz="900" b="0" strike="sngStrike" noProof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altLang="da-DK" sz="9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900" b="1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9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</a:t>
            </a:r>
            <a:br>
              <a:rPr lang="en-GB" altLang="da-DK" sz="9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en-GB" altLang="da-DK" sz="90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slide placeholders</a:t>
            </a:r>
            <a:br>
              <a:rPr lang="en-GB" altLang="da-DK" sz="90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their default settings</a:t>
            </a:r>
            <a:endParaRPr lang="en-GB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956800" y="1806575"/>
            <a:ext cx="2412000" cy="437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 or any other placeholder, click on the placeholder.</a:t>
            </a:r>
            <a:b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hold down the Shift button and click on the placeholder</a:t>
            </a:r>
            <a:endParaRPr lang="en-GB" altLang="da-DK" sz="900" noProof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insert a new one, the picture may lie in front of the text or graphic.</a:t>
            </a:r>
            <a:b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right-click and choose </a:t>
            </a: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  <a:endParaRPr lang="en-GB" sz="900" b="1" noProof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6164" y="2675687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79558" y="3480236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3075548" y="4430777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46164" y="5789605"/>
            <a:ext cx="492452" cy="200416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48EAA219-FFE7-4387-A385-4D3D0AF728CE}"/>
              </a:ext>
            </a:extLst>
          </p:cNvPr>
          <p:cNvGrpSpPr/>
          <p:nvPr userDrawn="1"/>
        </p:nvGrpSpPr>
        <p:grpSpPr>
          <a:xfrm>
            <a:off x="7041205" y="2950946"/>
            <a:ext cx="740398" cy="734626"/>
            <a:chOff x="6398620" y="3815586"/>
            <a:chExt cx="740398" cy="734626"/>
          </a:xfrm>
        </p:grpSpPr>
        <p:pic>
          <p:nvPicPr>
            <p:cNvPr id="30" name="6 Crop">
              <a:extLst>
                <a:ext uri="{FF2B5EF4-FFF2-40B4-BE49-F238E27FC236}">
                  <a16:creationId xmlns:a16="http://schemas.microsoft.com/office/drawing/2014/main" id="{EC854AD3-9DFC-4A83-BDF0-A7E2B01F9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E2414F06-53F0-4323-A4A9-91728B89E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304" t="11451" r="30180" b="46035"/>
            <a:stretch/>
          </p:blipFill>
          <p:spPr>
            <a:xfrm>
              <a:off x="6442770" y="4118189"/>
              <a:ext cx="696248" cy="43202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8224CA6-7D55-40AF-AF08-7CC6E7C4B3C8}"/>
              </a:ext>
            </a:extLst>
          </p:cNvPr>
          <p:cNvGrpSpPr/>
          <p:nvPr userDrawn="1"/>
        </p:nvGrpSpPr>
        <p:grpSpPr>
          <a:xfrm>
            <a:off x="7085943" y="3925367"/>
            <a:ext cx="740397" cy="929593"/>
            <a:chOff x="6391652" y="4854581"/>
            <a:chExt cx="740397" cy="929593"/>
          </a:xfrm>
        </p:grpSpPr>
        <p:pic>
          <p:nvPicPr>
            <p:cNvPr id="33" name="6 Crop">
              <a:extLst>
                <a:ext uri="{FF2B5EF4-FFF2-40B4-BE49-F238E27FC236}">
                  <a16:creationId xmlns:a16="http://schemas.microsoft.com/office/drawing/2014/main" id="{B89DF8E6-B7F7-4857-A1D8-15B39D7AF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39AFA131-B5A7-4AB6-889F-69CF39F4C8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26BB6BB-8852-44D9-A0EB-7B0A29B5CAFC}"/>
              </a:ext>
            </a:extLst>
          </p:cNvPr>
          <p:cNvGrpSpPr/>
          <p:nvPr userDrawn="1"/>
        </p:nvGrpSpPr>
        <p:grpSpPr>
          <a:xfrm>
            <a:off x="7085355" y="1847179"/>
            <a:ext cx="676669" cy="997704"/>
            <a:chOff x="6442771" y="2574072"/>
            <a:chExt cx="676669" cy="997704"/>
          </a:xfrm>
        </p:grpSpPr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2EC1AD58-F087-456F-B1CF-97A8AD60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A1105FA6-DF1D-44A9-BD39-B99136D7B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39" name="6 Beskær">
            <a:extLst>
              <a:ext uri="{FF2B5EF4-FFF2-40B4-BE49-F238E27FC236}">
                <a16:creationId xmlns:a16="http://schemas.microsoft.com/office/drawing/2014/main" id="{F1E5DB47-CE9C-4A68-BA80-97FFD80C5C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93191" y="2960915"/>
            <a:ext cx="337400" cy="321707"/>
          </a:xfrm>
          <a:prstGeom prst="rect">
            <a:avLst/>
          </a:prstGeom>
        </p:spPr>
      </p:pic>
      <p:pic>
        <p:nvPicPr>
          <p:cNvPr id="40" name="7 Skalér billede">
            <a:extLst>
              <a:ext uri="{FF2B5EF4-FFF2-40B4-BE49-F238E27FC236}">
                <a16:creationId xmlns:a16="http://schemas.microsoft.com/office/drawing/2014/main" id="{472C50C0-81D4-4FF8-9774-95FB88A3DB5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293191" y="3877831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988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and picture ru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EC5B7C24-355F-4564-A14D-C4AD0B0C1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33785" y="0"/>
            <a:ext cx="2858215" cy="6857999"/>
          </a:xfrm>
          <a:custGeom>
            <a:avLst/>
            <a:gdLst>
              <a:gd name="connsiteX0" fmla="*/ 939648 w 2858215"/>
              <a:gd name="connsiteY0" fmla="*/ 0 h 6857999"/>
              <a:gd name="connsiteX1" fmla="*/ 2858215 w 2858215"/>
              <a:gd name="connsiteY1" fmla="*/ 0 h 6857999"/>
              <a:gd name="connsiteX2" fmla="*/ 2858215 w 2858215"/>
              <a:gd name="connsiteY2" fmla="*/ 6857999 h 6857999"/>
              <a:gd name="connsiteX3" fmla="*/ 0 w 2858215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8215" h="6857999">
                <a:moveTo>
                  <a:pt x="939648" y="0"/>
                </a:moveTo>
                <a:lnTo>
                  <a:pt x="2858215" y="0"/>
                </a:lnTo>
                <a:lnTo>
                  <a:pt x="285821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>
              <a:lumMod val="50000"/>
              <a:alpha val="49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</a:t>
            </a:r>
          </a:p>
        </p:txBody>
      </p:sp>
      <p:sp>
        <p:nvSpPr>
          <p:cNvPr id="19" name="Pladsholder til billede 18">
            <a:extLst>
              <a:ext uri="{FF2B5EF4-FFF2-40B4-BE49-F238E27FC236}">
                <a16:creationId xmlns:a16="http://schemas.microsoft.com/office/drawing/2014/main" id="{BEA719FD-82D1-4B7F-A1BF-7436A38B98A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333786" y="0"/>
            <a:ext cx="2858215" cy="6858000"/>
          </a:xfrm>
          <a:custGeom>
            <a:avLst/>
            <a:gdLst>
              <a:gd name="connsiteX0" fmla="*/ 939648 w 2858215"/>
              <a:gd name="connsiteY0" fmla="*/ 0 h 6858000"/>
              <a:gd name="connsiteX1" fmla="*/ 2858215 w 2858215"/>
              <a:gd name="connsiteY1" fmla="*/ 0 h 6858000"/>
              <a:gd name="connsiteX2" fmla="*/ 2858215 w 2858215"/>
              <a:gd name="connsiteY2" fmla="*/ 6858000 h 6858000"/>
              <a:gd name="connsiteX3" fmla="*/ 0 w 285821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8215" h="6858000">
                <a:moveTo>
                  <a:pt x="939648" y="0"/>
                </a:moveTo>
                <a:lnTo>
                  <a:pt x="2858215" y="0"/>
                </a:lnTo>
                <a:lnTo>
                  <a:pt x="285821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648000" tIns="0" rIns="144000" bIns="1296000"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Times New Roman" panose="02020603050405020304" pitchFamily="18" charset="0"/>
              <a:buNone/>
              <a:tabLst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lang="en-GB" dirty="0"/>
              <a:t>Click the placeholder and paste image via Images Library, right click on the image and select Send to Back to get the blue transponder in front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5E3F9A-D42A-4B4C-A65D-94A440BAF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58775"/>
            <a:ext cx="8413433" cy="108108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A65E2C95-F706-4FAB-B5FE-EFC3F402787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000" y="1776413"/>
            <a:ext cx="8413433" cy="4312800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672426CE-D4E0-4D3B-AD1E-3C4A184173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02564" y="4126696"/>
            <a:ext cx="1854475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13" name="Pladsholder til sidefod 2" hidden="1">
            <a:extLst>
              <a:ext uri="{FF2B5EF4-FFF2-40B4-BE49-F238E27FC236}">
                <a16:creationId xmlns:a16="http://schemas.microsoft.com/office/drawing/2014/main" id="{74B94568-1630-452E-A38E-BAEC77087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Pladsholder til dato 4" hidden="1">
            <a:extLst>
              <a:ext uri="{FF2B5EF4-FFF2-40B4-BE49-F238E27FC236}">
                <a16:creationId xmlns:a16="http://schemas.microsoft.com/office/drawing/2014/main" id="{07BAC2B1-1D68-44C6-AC32-F202020328F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7" name="Pladsholder til slidenummer 8" hidden="1">
            <a:extLst>
              <a:ext uri="{FF2B5EF4-FFF2-40B4-BE49-F238E27FC236}">
                <a16:creationId xmlns:a16="http://schemas.microsoft.com/office/drawing/2014/main" id="{12540DDC-8E0D-4F2D-AADA-CAADACB40D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Page no </a:t>
            </a:r>
            <a:fld id="{24C8C45C-947F-4981-8B3F-4F32E973C90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9378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ckground">
            <a:extLst>
              <a:ext uri="{FF2B5EF4-FFF2-40B4-BE49-F238E27FC236}">
                <a16:creationId xmlns:a16="http://schemas.microsoft.com/office/drawing/2014/main" id="{B8877287-5F9B-4BAE-9D1D-2ACF195163FA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DBB8F26-51CE-4DA4-8A81-26F70ABBCB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1430000" cy="6861600"/>
          </a:xfrm>
          <a:noFill/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en-GB" dirty="0"/>
              <a:t>Click the placeholder, and go to images in the Templafy pane to insert an image. The image will adjust automatically to the placeholder</a:t>
            </a:r>
          </a:p>
          <a:p>
            <a:endParaRPr lang="en-GB" dirty="0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A2C0E719-2FE9-4DDC-85FB-462607FE9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50350" y="5923694"/>
            <a:ext cx="1681200" cy="61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425" y="1144742"/>
            <a:ext cx="10398125" cy="1060767"/>
          </a:xfrm>
        </p:spPr>
        <p:txBody>
          <a:bodyPr anchor="b"/>
          <a:lstStyle>
            <a:lvl1pPr algn="l"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3425" y="2409032"/>
            <a:ext cx="10398125" cy="792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F8858A0-7BAC-408A-85AD-3A59C0AF57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5" y="6232527"/>
            <a:ext cx="7200000" cy="30956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Place and date e.g. 05.09.2019</a:t>
            </a:r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E76A8764-6622-431F-9A0B-10F788E40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F273FEDB-49DC-4781-9ECF-E7FD7C6A0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3" hidden="1">
            <a:extLst>
              <a:ext uri="{FF2B5EF4-FFF2-40B4-BE49-F238E27FC236}">
                <a16:creationId xmlns:a16="http://schemas.microsoft.com/office/drawing/2014/main" id="{A043C76A-35D6-4052-B041-83AA6423C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Rektangel green">
            <a:extLst>
              <a:ext uri="{FF2B5EF4-FFF2-40B4-BE49-F238E27FC236}">
                <a16:creationId xmlns:a16="http://schemas.microsoft.com/office/drawing/2014/main" id="{07105EC6-BDF8-4CA6-BC1A-66BC8CAB16E2}"/>
              </a:ext>
            </a:extLst>
          </p:cNvPr>
          <p:cNvSpPr/>
          <p:nvPr userDrawn="1"/>
        </p:nvSpPr>
        <p:spPr>
          <a:xfrm flipV="1">
            <a:off x="11428800" y="-3"/>
            <a:ext cx="763200" cy="5335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Rektangel dark green">
            <a:extLst>
              <a:ext uri="{FF2B5EF4-FFF2-40B4-BE49-F238E27FC236}">
                <a16:creationId xmlns:a16="http://schemas.microsoft.com/office/drawing/2014/main" id="{04C8762C-3DA5-4AC5-843F-62621B9E9F0A}"/>
              </a:ext>
            </a:extLst>
          </p:cNvPr>
          <p:cNvSpPr/>
          <p:nvPr userDrawn="1"/>
        </p:nvSpPr>
        <p:spPr>
          <a:xfrm>
            <a:off x="11428800" y="5335571"/>
            <a:ext cx="763200" cy="1522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4125000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ckground white">
            <a:extLst>
              <a:ext uri="{FF2B5EF4-FFF2-40B4-BE49-F238E27FC236}">
                <a16:creationId xmlns:a16="http://schemas.microsoft.com/office/drawing/2014/main" id="{B2C6478D-A4B2-4C40-8C24-93A50435F7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5" noProof="0" dirty="0" err="1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EA8104-DA24-4CF5-BC37-AB4E5295C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blipFill>
            <a:blip r:embed="rId2"/>
            <a:stretch>
              <a:fillRect/>
            </a:stretch>
          </a:blip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en-GB" dirty="0"/>
              <a:t>Click the placeholder, and go to images in the Templafy pane to insert an image. The image will adjust automatically to the placeholder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425" y="1144742"/>
            <a:ext cx="10398125" cy="1060767"/>
          </a:xfrm>
        </p:spPr>
        <p:txBody>
          <a:bodyPr anchor="b"/>
          <a:lstStyle>
            <a:lvl1pPr algn="l"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3425" y="2409033"/>
            <a:ext cx="10398125" cy="791368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F8858A0-7BAC-408A-85AD-3A59C0AF57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5" y="6232527"/>
            <a:ext cx="7200000" cy="30956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Place and date e.g. 05.06.2019</a:t>
            </a:r>
          </a:p>
        </p:txBody>
      </p:sp>
      <p:sp>
        <p:nvSpPr>
          <p:cNvPr id="5" name="Text Placeholder logo">
            <a:extLst>
              <a:ext uri="{FF2B5EF4-FFF2-40B4-BE49-F238E27FC236}">
                <a16:creationId xmlns:a16="http://schemas.microsoft.com/office/drawing/2014/main" id="{482372E2-DC37-41F0-9153-66B7272D2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50350" y="5923694"/>
            <a:ext cx="1681200" cy="619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E76A8764-6622-431F-9A0B-10F788E40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F273FEDB-49DC-4781-9ECF-E7FD7C6A0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3" hidden="1">
            <a:extLst>
              <a:ext uri="{FF2B5EF4-FFF2-40B4-BE49-F238E27FC236}">
                <a16:creationId xmlns:a16="http://schemas.microsoft.com/office/drawing/2014/main" id="{A043C76A-35D6-4052-B041-83AA6423C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1800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ackground">
            <a:extLst>
              <a:ext uri="{FF2B5EF4-FFF2-40B4-BE49-F238E27FC236}">
                <a16:creationId xmlns:a16="http://schemas.microsoft.com/office/drawing/2014/main" id="{489255C3-A654-47C2-868B-B7EBFDC415E5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D4876D-2452-4B30-B5D3-F981831D4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426" y="960120"/>
            <a:ext cx="3653304" cy="1705914"/>
          </a:xfrm>
        </p:spPr>
        <p:txBody>
          <a:bodyPr anchor="t" anchorCtr="0"/>
          <a:lstStyle>
            <a:lvl1pPr>
              <a:defRPr sz="5000" spc="100" baseline="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Insert Agenda</a:t>
            </a:r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E282C9A4-6D9D-424F-91C8-ED68A09C8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90C136E3-665D-47F9-93A3-5791CEC08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Date Placeholder 3" hidden="1">
            <a:extLst>
              <a:ext uri="{FF2B5EF4-FFF2-40B4-BE49-F238E27FC236}">
                <a16:creationId xmlns:a16="http://schemas.microsoft.com/office/drawing/2014/main" id="{5E601BF9-D2C8-45F1-9D17-DC6DECED5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0A0C9-C66C-4C37-85AB-4AB7079E9F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711" y="1310615"/>
            <a:ext cx="761289" cy="429736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400"/>
              </a:spcAft>
              <a:buNone/>
              <a:defRPr sz="2000">
                <a:solidFill>
                  <a:schemeClr val="bg1"/>
                </a:solidFill>
              </a:defRPr>
            </a:lvl1pPr>
            <a:lvl2pPr marL="180000" indent="0">
              <a:buNone/>
              <a:defRPr sz="2000">
                <a:solidFill>
                  <a:srgbClr val="FF0000"/>
                </a:solidFill>
              </a:defRPr>
            </a:lvl2pPr>
            <a:lvl3pPr marL="180000" indent="0">
              <a:buNone/>
              <a:defRPr sz="2000">
                <a:solidFill>
                  <a:srgbClr val="FF0000"/>
                </a:solidFill>
              </a:defRPr>
            </a:lvl3pPr>
            <a:lvl4pPr>
              <a:buNone/>
              <a:defRPr sz="2000">
                <a:solidFill>
                  <a:srgbClr val="FF0000"/>
                </a:solidFill>
              </a:defRPr>
            </a:lvl4pPr>
            <a:lvl5pPr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A113463-01E8-441B-8116-EDD41B0D64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0678" y="1310615"/>
            <a:ext cx="4910872" cy="429736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400"/>
              </a:spcAft>
              <a:buNone/>
              <a:defRPr sz="2000">
                <a:solidFill>
                  <a:schemeClr val="bg1"/>
                </a:solidFill>
              </a:defRPr>
            </a:lvl1pPr>
            <a:lvl2pPr marL="180000" indent="0">
              <a:buNone/>
              <a:defRPr sz="2000">
                <a:solidFill>
                  <a:srgbClr val="FF0000"/>
                </a:solidFill>
              </a:defRPr>
            </a:lvl2pPr>
            <a:lvl3pPr marL="180000" indent="0">
              <a:buNone/>
              <a:defRPr sz="2000">
                <a:solidFill>
                  <a:srgbClr val="FF0000"/>
                </a:solidFill>
              </a:defRPr>
            </a:lvl3pPr>
            <a:lvl4pPr>
              <a:buNone/>
              <a:defRPr sz="2000">
                <a:solidFill>
                  <a:srgbClr val="FF0000"/>
                </a:solidFill>
              </a:defRPr>
            </a:lvl4pPr>
            <a:lvl5pPr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5296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080868-ECCE-4A50-9CC9-55F5F3AD6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 hidden="1">
            <a:extLst>
              <a:ext uri="{FF2B5EF4-FFF2-40B4-BE49-F238E27FC236}">
                <a16:creationId xmlns:a16="http://schemas.microsoft.com/office/drawing/2014/main" id="{AFCBD021-CE79-4851-AA00-7763AC7DF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Date Placeholder 3" hidden="1">
            <a:extLst>
              <a:ext uri="{FF2B5EF4-FFF2-40B4-BE49-F238E27FC236}">
                <a16:creationId xmlns:a16="http://schemas.microsoft.com/office/drawing/2014/main" id="{4BB8F8D5-DB63-404E-B446-F1DEA8289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ECCB5E4-EEF8-4244-BB4F-2EC5A5734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3820" y="1959835"/>
            <a:ext cx="6392498" cy="1177200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9504989-647B-4BA0-A416-40731C2CE4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8890" y="1653357"/>
            <a:ext cx="1501626" cy="1176191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7200">
                <a:solidFill>
                  <a:schemeClr val="accent3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1385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1385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1385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1385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1385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1385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1385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tabLst/>
              <a:defRPr sz="1385">
                <a:solidFill>
                  <a:schemeClr val="bg1"/>
                </a:solidFill>
              </a:defRPr>
            </a:lvl9pPr>
          </a:lstStyle>
          <a:p>
            <a:r>
              <a:rPr lang="en-GB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9264201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08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2" y="365760"/>
            <a:ext cx="10396800" cy="1303973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1" y="2252300"/>
            <a:ext cx="5058000" cy="392625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9A52E4-613D-441B-9CAA-83CF1EEB85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73812" y="2252300"/>
            <a:ext cx="5058000" cy="392625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69204-9278-4D12-9F2B-DE23656C63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013" y="1892300"/>
            <a:ext cx="5058000" cy="360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3C506C-5441-4EB9-A448-7B85EFF71D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73812" y="1892300"/>
            <a:ext cx="5058000" cy="360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2804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27" userDrawn="1">
          <p15:clr>
            <a:srgbClr val="FBAE40"/>
          </p15:clr>
        </p15:guide>
        <p15:guide id="2" pos="3649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2" y="1893600"/>
            <a:ext cx="10396800" cy="4285371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5793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1" y="1893600"/>
            <a:ext cx="5058000" cy="42840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9A52E4-613D-441B-9CAA-83CF1EEB85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73812" y="1893600"/>
            <a:ext cx="5058000" cy="42840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110D0C-3705-4B45-AC95-17F0ACD5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2" y="365760"/>
            <a:ext cx="10396800" cy="130397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68991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27">
          <p15:clr>
            <a:srgbClr val="FBAE40"/>
          </p15:clr>
        </p15:guide>
        <p15:guide id="2" pos="3649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1" y="365760"/>
            <a:ext cx="5058000" cy="1303973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1" y="1893600"/>
            <a:ext cx="5058000" cy="42840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3775" y="0"/>
            <a:ext cx="5356938" cy="6858000"/>
          </a:xfrm>
        </p:spPr>
        <p:txBody>
          <a:bodyPr lIns="180000" tIns="1224000" rIns="180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the placeholder, and go to images in the Templafy pane to insert an image. The image will adjust automatically to the placeholder</a:t>
            </a:r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696005E4-93AC-45EE-B7FC-203D6AB2A6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A72B91-BF31-47AE-8746-797EF09936B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077BA4-F24B-48FF-8803-E2D0662A222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9974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27">
          <p15:clr>
            <a:srgbClr val="FBAE40"/>
          </p15:clr>
        </p15:guide>
        <p15:guide id="2" pos="3649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1" y="365760"/>
            <a:ext cx="5058000" cy="1303973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4F39CDB-6E52-4F93-ABE7-3C7400B8F223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073288" y="365760"/>
            <a:ext cx="5058000" cy="1303973"/>
          </a:xfrm>
        </p:spPr>
        <p:txBody>
          <a:bodyPr anchor="ctr" anchorCtr="0"/>
          <a:lstStyle>
            <a:lvl1pPr marL="0" indent="0" algn="l">
              <a:lnSpc>
                <a:spcPct val="9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3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400" y="1893600"/>
            <a:ext cx="5058000" cy="428537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9A52E4-613D-441B-9CAA-83CF1EEB85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73550" y="1893600"/>
            <a:ext cx="5058000" cy="428537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7873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27">
          <p15:clr>
            <a:srgbClr val="FBAE40"/>
          </p15:clr>
        </p15:guide>
        <p15:guide id="2" pos="3649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1" y="365760"/>
            <a:ext cx="5058000" cy="1303973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3550" y="365760"/>
            <a:ext cx="5058000" cy="581278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DF066-1277-4CB1-84A3-DBF85B11FB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425" y="1893598"/>
            <a:ext cx="5058000" cy="42849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6727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27">
          <p15:clr>
            <a:srgbClr val="FBAE40"/>
          </p15:clr>
        </p15:guide>
        <p15:guide id="2" pos="3649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ox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22776A68-AEEF-4730-A802-FE6B58A49F93}"/>
              </a:ext>
            </a:extLst>
          </p:cNvPr>
          <p:cNvSpPr/>
          <p:nvPr userDrawn="1"/>
        </p:nvSpPr>
        <p:spPr>
          <a:xfrm>
            <a:off x="5938838" y="0"/>
            <a:ext cx="6253161" cy="68616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1" name="Rektangel green">
            <a:extLst>
              <a:ext uri="{FF2B5EF4-FFF2-40B4-BE49-F238E27FC236}">
                <a16:creationId xmlns:a16="http://schemas.microsoft.com/office/drawing/2014/main" id="{0E19DF27-B461-41A5-91BF-C6038E067361}"/>
              </a:ext>
            </a:extLst>
          </p:cNvPr>
          <p:cNvSpPr/>
          <p:nvPr userDrawn="1"/>
        </p:nvSpPr>
        <p:spPr>
          <a:xfrm flipV="1">
            <a:off x="11428800" y="-3"/>
            <a:ext cx="763200" cy="5335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Rektangel dark green">
            <a:extLst>
              <a:ext uri="{FF2B5EF4-FFF2-40B4-BE49-F238E27FC236}">
                <a16:creationId xmlns:a16="http://schemas.microsoft.com/office/drawing/2014/main" id="{E577D14C-0173-46F0-8E2E-64BEC7970AAA}"/>
              </a:ext>
            </a:extLst>
          </p:cNvPr>
          <p:cNvSpPr/>
          <p:nvPr userDrawn="1"/>
        </p:nvSpPr>
        <p:spPr>
          <a:xfrm>
            <a:off x="11428800" y="5335571"/>
            <a:ext cx="763200" cy="1522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1" y="365760"/>
            <a:ext cx="5058000" cy="1303973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3775" y="365761"/>
            <a:ext cx="5057775" cy="5812126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DF066-1277-4CB1-84A3-DBF85B11FB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425" y="1893887"/>
            <a:ext cx="5058000" cy="4284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7983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27">
          <p15:clr>
            <a:srgbClr val="FBAE40"/>
          </p15:clr>
        </p15:guide>
        <p15:guide id="2" pos="3649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2" y="365760"/>
            <a:ext cx="10396800" cy="1303973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1" y="2252300"/>
            <a:ext cx="5058000" cy="392625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9A52E4-613D-441B-9CAA-83CF1EEB85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73812" y="2252300"/>
            <a:ext cx="5058000" cy="392625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69204-9278-4D12-9F2B-DE23656C63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013" y="1892300"/>
            <a:ext cx="5058000" cy="360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3C506C-5441-4EB9-A448-7B85EFF71D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73812" y="1892300"/>
            <a:ext cx="5058000" cy="360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9147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27">
          <p15:clr>
            <a:srgbClr val="FBAE40"/>
          </p15:clr>
        </p15:guide>
        <p15:guide id="2" pos="3649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2" y="365760"/>
            <a:ext cx="10402370" cy="1303973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1" y="1893178"/>
            <a:ext cx="3240000" cy="4284000"/>
          </a:xfrm>
        </p:spPr>
        <p:txBody>
          <a:bodyPr/>
          <a:lstStyle>
            <a:lvl4pPr marL="252000" indent="-25200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9A52E4-613D-441B-9CAA-83CF1EEB85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6196" y="1893178"/>
            <a:ext cx="3240000" cy="4284000"/>
          </a:xfrm>
        </p:spPr>
        <p:txBody>
          <a:bodyPr/>
          <a:lstStyle>
            <a:lvl4pPr marL="252000" indent="-25200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35933A3-3BFC-4166-AE41-F7F3C03C8D5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897382" y="1893178"/>
            <a:ext cx="3240000" cy="4284000"/>
          </a:xfrm>
        </p:spPr>
        <p:txBody>
          <a:bodyPr/>
          <a:lstStyle>
            <a:lvl4pPr marL="252000" indent="-25200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7884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973">
          <p15:clr>
            <a:srgbClr val="FBAE40"/>
          </p15:clr>
        </p15:guide>
        <p15:guide id="2" pos="4761">
          <p15:clr>
            <a:srgbClr val="FBAE40"/>
          </p15:clr>
        </p15:guide>
        <p15:guide id="3" pos="2715">
          <p15:clr>
            <a:srgbClr val="FBAE40"/>
          </p15:clr>
        </p15:guide>
        <p15:guide id="4" pos="2506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2" y="365760"/>
            <a:ext cx="10402370" cy="1303973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1893178"/>
            <a:ext cx="2376000" cy="4284000"/>
          </a:xfrm>
        </p:spPr>
        <p:txBody>
          <a:bodyPr/>
          <a:lstStyle>
            <a:lvl4pPr marL="252000" indent="-25200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9A52E4-613D-441B-9CAA-83CF1EEB85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10469" y="1893178"/>
            <a:ext cx="2376000" cy="4284000"/>
          </a:xfrm>
        </p:spPr>
        <p:txBody>
          <a:bodyPr/>
          <a:lstStyle>
            <a:lvl4pPr marL="252000" indent="-25200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35933A3-3BFC-4166-AE41-F7F3C03C8D5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85925" y="1893178"/>
            <a:ext cx="2376000" cy="4284000"/>
          </a:xfrm>
        </p:spPr>
        <p:txBody>
          <a:bodyPr/>
          <a:lstStyle>
            <a:lvl4pPr marL="252000" indent="-25200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F662463-307C-45A0-8B6E-0873A9A71C9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761382" y="1893178"/>
            <a:ext cx="2376000" cy="4284000"/>
          </a:xfrm>
        </p:spPr>
        <p:txBody>
          <a:bodyPr/>
          <a:lstStyle>
            <a:lvl4pPr marL="252000" indent="-25200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5772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7">
          <p15:clr>
            <a:srgbClr val="FBAE40"/>
          </p15:clr>
        </p15:guide>
        <p15:guide id="2" pos="5330">
          <p15:clr>
            <a:srgbClr val="FBAE40"/>
          </p15:clr>
        </p15:guide>
        <p15:guide id="3" pos="3827">
          <p15:clr>
            <a:srgbClr val="FBAE40"/>
          </p15:clr>
        </p15:guide>
        <p15:guide id="4" pos="3646">
          <p15:clr>
            <a:srgbClr val="FBAE40"/>
          </p15:clr>
        </p15:guide>
        <p15:guide id="5" pos="2146">
          <p15:clr>
            <a:srgbClr val="FBAE40"/>
          </p15:clr>
        </p15:guide>
        <p15:guide id="6" pos="196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etup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C7E1F-CF7C-47B1-816E-8D2990CF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9BF98-B8A2-4D87-9BAB-6AAA98A8DCA5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FC3FCE-7A6F-4BE5-8106-11583296C2F4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6F57AA6F-423D-4CD5-BCCD-E17FBEB432D4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913F5AC5-D709-45BD-A706-8F3A48A027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870" y="1896002"/>
            <a:ext cx="1152000" cy="1188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B6491E3A-E297-48E9-9CBF-6A1149EDCF7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339394" y="1896002"/>
            <a:ext cx="1152000" cy="1188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A97DC24F-E132-4E99-B1E5-18B8C16CB11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944653" y="1896002"/>
            <a:ext cx="1152000" cy="1188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D5DD641E-601A-4024-8F9C-E2480B50E74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65542" y="1896002"/>
            <a:ext cx="1152000" cy="1188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45" name="Pladsholder til tekst 10">
            <a:extLst>
              <a:ext uri="{FF2B5EF4-FFF2-40B4-BE49-F238E27FC236}">
                <a16:creationId xmlns:a16="http://schemas.microsoft.com/office/drawing/2014/main" id="{4185225D-B7B6-4135-A528-D9E082387F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7870" y="3269999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46" name="Pladsholder til tekst 10">
            <a:extLst>
              <a:ext uri="{FF2B5EF4-FFF2-40B4-BE49-F238E27FC236}">
                <a16:creationId xmlns:a16="http://schemas.microsoft.com/office/drawing/2014/main" id="{1BDA27CD-3501-42B7-A4C4-751C440499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7870" y="38292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47" name="Pladsholder til tekst 10">
            <a:extLst>
              <a:ext uri="{FF2B5EF4-FFF2-40B4-BE49-F238E27FC236}">
                <a16:creationId xmlns:a16="http://schemas.microsoft.com/office/drawing/2014/main" id="{914B21AE-7E0D-4531-80F9-97CE84DC3A2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37870" y="39816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48" name="Pladsholder til tekst 10">
            <a:extLst>
              <a:ext uri="{FF2B5EF4-FFF2-40B4-BE49-F238E27FC236}">
                <a16:creationId xmlns:a16="http://schemas.microsoft.com/office/drawing/2014/main" id="{FFB1F37B-0C31-43FA-8FD0-97AB95D778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7870" y="41340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49" name="Pladsholder til tekst 10">
            <a:extLst>
              <a:ext uri="{FF2B5EF4-FFF2-40B4-BE49-F238E27FC236}">
                <a16:creationId xmlns:a16="http://schemas.microsoft.com/office/drawing/2014/main" id="{8DFD173E-9E1F-4263-BEE4-44B7A3CC875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39394" y="3269999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54" name="Pladsholder til tekst 10">
            <a:extLst>
              <a:ext uri="{FF2B5EF4-FFF2-40B4-BE49-F238E27FC236}">
                <a16:creationId xmlns:a16="http://schemas.microsoft.com/office/drawing/2014/main" id="{DCDDFB0D-C2ED-4FB5-A0D7-6BA57409AAC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39394" y="38292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55" name="Pladsholder til tekst 10">
            <a:extLst>
              <a:ext uri="{FF2B5EF4-FFF2-40B4-BE49-F238E27FC236}">
                <a16:creationId xmlns:a16="http://schemas.microsoft.com/office/drawing/2014/main" id="{A148D81A-CB2B-4D16-A0C4-5FF28AA29F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339394" y="39816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56" name="Pladsholder til tekst 10">
            <a:extLst>
              <a:ext uri="{FF2B5EF4-FFF2-40B4-BE49-F238E27FC236}">
                <a16:creationId xmlns:a16="http://schemas.microsoft.com/office/drawing/2014/main" id="{49788E7A-94E1-41F0-8307-E9A58C0BE78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339394" y="41340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57" name="Pladsholder til tekst 10">
            <a:extLst>
              <a:ext uri="{FF2B5EF4-FFF2-40B4-BE49-F238E27FC236}">
                <a16:creationId xmlns:a16="http://schemas.microsoft.com/office/drawing/2014/main" id="{D9E49EC0-5588-4238-ACE2-C932D36AFA2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44653" y="3269999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58" name="Pladsholder til tekst 10">
            <a:extLst>
              <a:ext uri="{FF2B5EF4-FFF2-40B4-BE49-F238E27FC236}">
                <a16:creationId xmlns:a16="http://schemas.microsoft.com/office/drawing/2014/main" id="{BF0E74F2-FA85-4EC4-ADBF-B7E3A3CA0F2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44653" y="38292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59" name="Pladsholder til tekst 10">
            <a:extLst>
              <a:ext uri="{FF2B5EF4-FFF2-40B4-BE49-F238E27FC236}">
                <a16:creationId xmlns:a16="http://schemas.microsoft.com/office/drawing/2014/main" id="{BC92028E-2970-4107-B9CC-04D67FFD40F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44653" y="39816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60" name="Pladsholder til tekst 10">
            <a:extLst>
              <a:ext uri="{FF2B5EF4-FFF2-40B4-BE49-F238E27FC236}">
                <a16:creationId xmlns:a16="http://schemas.microsoft.com/office/drawing/2014/main" id="{5A245984-8F5E-41C9-8CF6-8BB28DFA262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44653" y="41340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61" name="Pladsholder til tekst 10">
            <a:extLst>
              <a:ext uri="{FF2B5EF4-FFF2-40B4-BE49-F238E27FC236}">
                <a16:creationId xmlns:a16="http://schemas.microsoft.com/office/drawing/2014/main" id="{03FC57F0-D9E4-4FFC-AFDA-EC75A9685FF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565542" y="3269999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62" name="Pladsholder til tekst 10">
            <a:extLst>
              <a:ext uri="{FF2B5EF4-FFF2-40B4-BE49-F238E27FC236}">
                <a16:creationId xmlns:a16="http://schemas.microsoft.com/office/drawing/2014/main" id="{66C8C1AB-0441-42D4-8F79-0BDF47646AC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565542" y="38292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63" name="Pladsholder til tekst 10">
            <a:extLst>
              <a:ext uri="{FF2B5EF4-FFF2-40B4-BE49-F238E27FC236}">
                <a16:creationId xmlns:a16="http://schemas.microsoft.com/office/drawing/2014/main" id="{27D66AA1-E34D-40AF-9252-530771F6F31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565542" y="39816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64" name="Pladsholder til tekst 10">
            <a:extLst>
              <a:ext uri="{FF2B5EF4-FFF2-40B4-BE49-F238E27FC236}">
                <a16:creationId xmlns:a16="http://schemas.microsoft.com/office/drawing/2014/main" id="{535F3CEE-F8DF-4F64-ACB7-BDB17C39F1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565542" y="41340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2B9F30-5054-4E45-B112-AD0258A9EDD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35012" y="4646168"/>
            <a:ext cx="2023050" cy="1381125"/>
          </a:xfrm>
        </p:spPr>
        <p:txBody>
          <a:bodyPr/>
          <a:lstStyle>
            <a:lvl1pPr marL="0" indent="0">
              <a:buFontTx/>
              <a:buNone/>
              <a:defRPr lang="en-GB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EB3757E2-9A36-4529-A195-D4340A585455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3339394" y="4646168"/>
            <a:ext cx="2023050" cy="1381125"/>
          </a:xfrm>
        </p:spPr>
        <p:txBody>
          <a:bodyPr/>
          <a:lstStyle>
            <a:lvl1pPr marL="0" indent="0">
              <a:buFontTx/>
              <a:buNone/>
              <a:defRPr lang="en-GB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  <p:sp>
        <p:nvSpPr>
          <p:cNvPr id="66" name="Text Placeholder 13">
            <a:extLst>
              <a:ext uri="{FF2B5EF4-FFF2-40B4-BE49-F238E27FC236}">
                <a16:creationId xmlns:a16="http://schemas.microsoft.com/office/drawing/2014/main" id="{450EE70E-10AC-4FA1-AAB7-277427ADC264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5944653" y="4646168"/>
            <a:ext cx="2023050" cy="1381125"/>
          </a:xfrm>
        </p:spPr>
        <p:txBody>
          <a:bodyPr/>
          <a:lstStyle>
            <a:lvl1pPr marL="0" indent="0">
              <a:buFontTx/>
              <a:buNone/>
              <a:defRPr lang="en-GB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  <p:sp>
        <p:nvSpPr>
          <p:cNvPr id="67" name="Text Placeholder 13">
            <a:extLst>
              <a:ext uri="{FF2B5EF4-FFF2-40B4-BE49-F238E27FC236}">
                <a16:creationId xmlns:a16="http://schemas.microsoft.com/office/drawing/2014/main" id="{C20FFCE0-6186-4992-939E-E879CA7F0888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8565542" y="4646168"/>
            <a:ext cx="2023050" cy="1381125"/>
          </a:xfrm>
        </p:spPr>
        <p:txBody>
          <a:bodyPr/>
          <a:lstStyle>
            <a:lvl1pPr marL="0" indent="0">
              <a:buFontTx/>
              <a:buNone/>
              <a:defRPr lang="en-GB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361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2" y="365760"/>
            <a:ext cx="10402370" cy="1303973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1" y="1893178"/>
            <a:ext cx="3240000" cy="4284000"/>
          </a:xfrm>
        </p:spPr>
        <p:txBody>
          <a:bodyPr/>
          <a:lstStyle>
            <a:lvl4pPr marL="252000" indent="-25200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9A52E4-613D-441B-9CAA-83CF1EEB85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6196" y="1893178"/>
            <a:ext cx="3240000" cy="4284000"/>
          </a:xfrm>
        </p:spPr>
        <p:txBody>
          <a:bodyPr/>
          <a:lstStyle>
            <a:lvl4pPr marL="252000" indent="-25200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35933A3-3BFC-4166-AE41-F7F3C03C8D5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897382" y="1893178"/>
            <a:ext cx="3240000" cy="4284000"/>
          </a:xfrm>
        </p:spPr>
        <p:txBody>
          <a:bodyPr/>
          <a:lstStyle>
            <a:lvl4pPr marL="252000" indent="-25200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0313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973" userDrawn="1">
          <p15:clr>
            <a:srgbClr val="FBAE40"/>
          </p15:clr>
        </p15:guide>
        <p15:guide id="2" pos="4761" userDrawn="1">
          <p15:clr>
            <a:srgbClr val="FBAE40"/>
          </p15:clr>
        </p15:guide>
        <p15:guide id="3" pos="2715" userDrawn="1">
          <p15:clr>
            <a:srgbClr val="FBAE40"/>
          </p15:clr>
        </p15:guide>
        <p15:guide id="4" pos="2506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etup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C7E1F-CF7C-47B1-816E-8D2990CF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2" y="365760"/>
            <a:ext cx="10396800" cy="130397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DE29149-3902-42F1-870A-276BC7A13A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35311" y="1893821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D241C3B9-5AD6-4B93-952D-49B1B4140D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5311" y="2955563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22" name="Pladsholder til tekst 10">
            <a:extLst>
              <a:ext uri="{FF2B5EF4-FFF2-40B4-BE49-F238E27FC236}">
                <a16:creationId xmlns:a16="http://schemas.microsoft.com/office/drawing/2014/main" id="{26DCF766-5098-4888-8430-85073B8343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5311" y="35148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B1840713-CECD-4D22-96B4-8945D9F4CF8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14827" y="1884047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BB16EF6E-FBD9-45EA-BD6D-447CCEBCC9D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7164" y="1893821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4F478B86-DB2D-4B3E-8DA6-30620912896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68072" y="1893821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EB4C39E-F4BE-4564-BD85-11455D43630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135311" y="4125329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3B0E0438-747E-473A-B972-A3494852F34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614827" y="4125329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32F0C5F6-E777-4BA6-92BF-D1ED3ABFCE8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97164" y="4125329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37CEF7E1-CB7D-4757-92C3-CDBE3E6113B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568072" y="4125329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9BF98-B8A2-4D87-9BAB-6AAA98A8DCA5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FC3FCE-7A6F-4BE5-8106-11583296C2F4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6F57AA6F-423D-4CD5-BCCD-E17FBEB432D4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4" name="Pladsholder til tekst 10">
            <a:extLst>
              <a:ext uri="{FF2B5EF4-FFF2-40B4-BE49-F238E27FC236}">
                <a16:creationId xmlns:a16="http://schemas.microsoft.com/office/drawing/2014/main" id="{B126FC31-18C4-486F-AB95-0CA86E492AF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35311" y="36672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45" name="Pladsholder til tekst 10">
            <a:extLst>
              <a:ext uri="{FF2B5EF4-FFF2-40B4-BE49-F238E27FC236}">
                <a16:creationId xmlns:a16="http://schemas.microsoft.com/office/drawing/2014/main" id="{366971B2-2756-4926-AA5E-B19410F6F66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35311" y="38196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46" name="Pladsholder til tekst 10">
            <a:extLst>
              <a:ext uri="{FF2B5EF4-FFF2-40B4-BE49-F238E27FC236}">
                <a16:creationId xmlns:a16="http://schemas.microsoft.com/office/drawing/2014/main" id="{E81A9805-1F78-4DEF-8C63-6DBF755FECE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14827" y="2955563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47" name="Pladsholder til tekst 10">
            <a:extLst>
              <a:ext uri="{FF2B5EF4-FFF2-40B4-BE49-F238E27FC236}">
                <a16:creationId xmlns:a16="http://schemas.microsoft.com/office/drawing/2014/main" id="{4BC20E61-C766-4BC0-97A9-93C695B52EC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14827" y="35148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48" name="Pladsholder til tekst 10">
            <a:extLst>
              <a:ext uri="{FF2B5EF4-FFF2-40B4-BE49-F238E27FC236}">
                <a16:creationId xmlns:a16="http://schemas.microsoft.com/office/drawing/2014/main" id="{E9780EB6-79A7-4A9D-9F28-2BA1D0A3BE0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614827" y="36672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49" name="Pladsholder til tekst 10">
            <a:extLst>
              <a:ext uri="{FF2B5EF4-FFF2-40B4-BE49-F238E27FC236}">
                <a16:creationId xmlns:a16="http://schemas.microsoft.com/office/drawing/2014/main" id="{6965CD96-B91C-46D7-B352-002ABE85FE4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614827" y="38196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50" name="Pladsholder til tekst 10">
            <a:extLst>
              <a:ext uri="{FF2B5EF4-FFF2-40B4-BE49-F238E27FC236}">
                <a16:creationId xmlns:a16="http://schemas.microsoft.com/office/drawing/2014/main" id="{500B62DC-F9ED-46DF-BBE3-6BA3CF1EBB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7164" y="2955563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51" name="Pladsholder til tekst 10">
            <a:extLst>
              <a:ext uri="{FF2B5EF4-FFF2-40B4-BE49-F238E27FC236}">
                <a16:creationId xmlns:a16="http://schemas.microsoft.com/office/drawing/2014/main" id="{89D77EE9-0C6B-4F22-A688-B251EC36786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97164" y="35148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52" name="Pladsholder til tekst 10">
            <a:extLst>
              <a:ext uri="{FF2B5EF4-FFF2-40B4-BE49-F238E27FC236}">
                <a16:creationId xmlns:a16="http://schemas.microsoft.com/office/drawing/2014/main" id="{55301594-B401-42C2-9A15-CBA9FB4F2A0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7164" y="36672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53" name="Pladsholder til tekst 10">
            <a:extLst>
              <a:ext uri="{FF2B5EF4-FFF2-40B4-BE49-F238E27FC236}">
                <a16:creationId xmlns:a16="http://schemas.microsoft.com/office/drawing/2014/main" id="{626A94EC-17E2-4065-A166-109981F328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7164" y="38196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54" name="Pladsholder til tekst 10">
            <a:extLst>
              <a:ext uri="{FF2B5EF4-FFF2-40B4-BE49-F238E27FC236}">
                <a16:creationId xmlns:a16="http://schemas.microsoft.com/office/drawing/2014/main" id="{F34F30B1-6F93-4411-A3CC-3CEB463B072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568072" y="2955563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55" name="Pladsholder til tekst 10">
            <a:extLst>
              <a:ext uri="{FF2B5EF4-FFF2-40B4-BE49-F238E27FC236}">
                <a16:creationId xmlns:a16="http://schemas.microsoft.com/office/drawing/2014/main" id="{8E8DE5A3-496F-4E14-B1E7-7C3911A65D3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568072" y="35148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56" name="Pladsholder til tekst 10">
            <a:extLst>
              <a:ext uri="{FF2B5EF4-FFF2-40B4-BE49-F238E27FC236}">
                <a16:creationId xmlns:a16="http://schemas.microsoft.com/office/drawing/2014/main" id="{00D2D09E-9CD9-4BCF-8592-793EFB3E968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568072" y="36672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57" name="Pladsholder til tekst 10">
            <a:extLst>
              <a:ext uri="{FF2B5EF4-FFF2-40B4-BE49-F238E27FC236}">
                <a16:creationId xmlns:a16="http://schemas.microsoft.com/office/drawing/2014/main" id="{B1E25204-4903-4E2B-9FFF-4983E12A348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568072" y="38196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58" name="Pladsholder til tekst 10">
            <a:extLst>
              <a:ext uri="{FF2B5EF4-FFF2-40B4-BE49-F238E27FC236}">
                <a16:creationId xmlns:a16="http://schemas.microsoft.com/office/drawing/2014/main" id="{C695425D-CF15-4573-B3AC-D577E591ECD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135311" y="5193594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59" name="Pladsholder til tekst 10">
            <a:extLst>
              <a:ext uri="{FF2B5EF4-FFF2-40B4-BE49-F238E27FC236}">
                <a16:creationId xmlns:a16="http://schemas.microsoft.com/office/drawing/2014/main" id="{E51A13BA-E109-47E4-BB29-0A5BB3A97C4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35311" y="57528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60" name="Pladsholder til tekst 10">
            <a:extLst>
              <a:ext uri="{FF2B5EF4-FFF2-40B4-BE49-F238E27FC236}">
                <a16:creationId xmlns:a16="http://schemas.microsoft.com/office/drawing/2014/main" id="{75715D88-109E-49A3-A3B8-C3620824C7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135311" y="59052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61" name="Pladsholder til tekst 10">
            <a:extLst>
              <a:ext uri="{FF2B5EF4-FFF2-40B4-BE49-F238E27FC236}">
                <a16:creationId xmlns:a16="http://schemas.microsoft.com/office/drawing/2014/main" id="{2A0B1168-EBA2-418C-9602-3CE505C8882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35311" y="60576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62" name="Pladsholder til tekst 10">
            <a:extLst>
              <a:ext uri="{FF2B5EF4-FFF2-40B4-BE49-F238E27FC236}">
                <a16:creationId xmlns:a16="http://schemas.microsoft.com/office/drawing/2014/main" id="{B4B4E88D-9545-4B48-91B3-730F8BDB63A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614827" y="5193594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63" name="Pladsholder til tekst 10">
            <a:extLst>
              <a:ext uri="{FF2B5EF4-FFF2-40B4-BE49-F238E27FC236}">
                <a16:creationId xmlns:a16="http://schemas.microsoft.com/office/drawing/2014/main" id="{7BF4D617-CE98-4D1E-A0CB-FF0352CB2DD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614827" y="57528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64" name="Pladsholder til tekst 10">
            <a:extLst>
              <a:ext uri="{FF2B5EF4-FFF2-40B4-BE49-F238E27FC236}">
                <a16:creationId xmlns:a16="http://schemas.microsoft.com/office/drawing/2014/main" id="{39E1D4F9-A925-4BD6-B741-2A2F24FEE84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614827" y="59052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65" name="Pladsholder til tekst 10">
            <a:extLst>
              <a:ext uri="{FF2B5EF4-FFF2-40B4-BE49-F238E27FC236}">
                <a16:creationId xmlns:a16="http://schemas.microsoft.com/office/drawing/2014/main" id="{80DDB5B9-EFEA-4EF6-9352-100F8FA83E6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614827" y="60576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66" name="Pladsholder til tekst 10">
            <a:extLst>
              <a:ext uri="{FF2B5EF4-FFF2-40B4-BE49-F238E27FC236}">
                <a16:creationId xmlns:a16="http://schemas.microsoft.com/office/drawing/2014/main" id="{985E4140-F8AC-473E-B6F0-538FFDC7C87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097164" y="5193594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67" name="Pladsholder til tekst 10">
            <a:extLst>
              <a:ext uri="{FF2B5EF4-FFF2-40B4-BE49-F238E27FC236}">
                <a16:creationId xmlns:a16="http://schemas.microsoft.com/office/drawing/2014/main" id="{1DD2A5B6-0886-4D15-9143-9B5DE1B7410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097164" y="57528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68" name="Pladsholder til tekst 10">
            <a:extLst>
              <a:ext uri="{FF2B5EF4-FFF2-40B4-BE49-F238E27FC236}">
                <a16:creationId xmlns:a16="http://schemas.microsoft.com/office/drawing/2014/main" id="{3DD614D7-30B2-42B0-B11F-3CF5D24CC2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097164" y="59052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69" name="Pladsholder til tekst 10">
            <a:extLst>
              <a:ext uri="{FF2B5EF4-FFF2-40B4-BE49-F238E27FC236}">
                <a16:creationId xmlns:a16="http://schemas.microsoft.com/office/drawing/2014/main" id="{35B9E924-85AA-4A62-9BF6-B6781295F34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097164" y="60576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70" name="Pladsholder til tekst 10">
            <a:extLst>
              <a:ext uri="{FF2B5EF4-FFF2-40B4-BE49-F238E27FC236}">
                <a16:creationId xmlns:a16="http://schemas.microsoft.com/office/drawing/2014/main" id="{B4F1EF7C-5F9D-44D2-A011-53CF8B895CD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568072" y="5193594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71" name="Pladsholder til tekst 10">
            <a:extLst>
              <a:ext uri="{FF2B5EF4-FFF2-40B4-BE49-F238E27FC236}">
                <a16:creationId xmlns:a16="http://schemas.microsoft.com/office/drawing/2014/main" id="{B56695BB-073D-418B-BB49-2EA31C26DEBF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568072" y="57528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72" name="Pladsholder til tekst 10">
            <a:extLst>
              <a:ext uri="{FF2B5EF4-FFF2-40B4-BE49-F238E27FC236}">
                <a16:creationId xmlns:a16="http://schemas.microsoft.com/office/drawing/2014/main" id="{8DCCBF9A-8A72-41C0-89D7-5D90AD59A76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568072" y="59052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73" name="Pladsholder til tekst 10">
            <a:extLst>
              <a:ext uri="{FF2B5EF4-FFF2-40B4-BE49-F238E27FC236}">
                <a16:creationId xmlns:a16="http://schemas.microsoft.com/office/drawing/2014/main" id="{02697809-560F-417A-9B7E-FBDE1E8AF5F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568072" y="60576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</p:spTree>
    <p:extLst>
      <p:ext uri="{BB962C8B-B14F-4D97-AF65-F5344CB8AC3E}">
        <p14:creationId xmlns:p14="http://schemas.microsoft.com/office/powerpoint/2010/main" val="36154639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4B17F4-758C-4396-B266-27C151BBFD37}"/>
              </a:ext>
            </a:extLst>
          </p:cNvPr>
          <p:cNvSpPr/>
          <p:nvPr userDrawn="1"/>
        </p:nvSpPr>
        <p:spPr>
          <a:xfrm>
            <a:off x="-1" y="0"/>
            <a:ext cx="524130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FEC46-4C10-42A4-AC67-3583EE1A7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2" y="365760"/>
            <a:ext cx="10396800" cy="130397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50D7653E-5742-41AD-8CA9-F47F3365F1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2C1FAB2-A422-4F22-BEF7-FB9CF912CC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8845AA35-7716-4D15-8D84-83280DB9C1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F5DD6DB-8616-49DB-BE16-35B925BBEE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5012" y="1900500"/>
            <a:ext cx="1144800" cy="11448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pane.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34E5832F-E47D-471D-8E29-C9958C3912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32353" y="1900500"/>
            <a:ext cx="2700000" cy="28800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46C13FE-CCA1-4E5B-8033-E3BCC6D77B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32353" y="2384187"/>
            <a:ext cx="2700000" cy="180000"/>
          </a:xfr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1907A869-1E6F-46F8-8DAB-BE81A5F5C4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32353" y="2585018"/>
            <a:ext cx="2700000" cy="180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77DDAAC7-2C6A-4C41-A650-5986A132AE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32353" y="2785849"/>
            <a:ext cx="2700000" cy="180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437F6921-5F7F-4B15-90B6-B775262A25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012" y="3428999"/>
            <a:ext cx="4197341" cy="2757105"/>
          </a:xfrm>
        </p:spPr>
        <p:txBody>
          <a:bodyPr/>
          <a:lstStyle>
            <a:lvl1pPr marL="144000" indent="-144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/>
            </a:lvl1pPr>
            <a:lvl2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100" b="1">
                <a:solidFill>
                  <a:schemeClr val="accent3"/>
                </a:solidFill>
              </a:defRPr>
            </a:lvl2pPr>
            <a:lvl3pPr marL="288000" indent="-144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000"/>
            </a:lvl3pPr>
            <a:lvl4pPr marL="288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4pPr>
            <a:lvl5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5pPr>
            <a:lvl6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6pPr>
            <a:lvl7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​"/>
              <a:tabLst/>
              <a:defRPr sz="100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​"/>
              <a:tabLst/>
              <a:defRPr sz="100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​"/>
              <a:tabLst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0BB922A-361B-4C7E-AD6E-57329D7265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05513" y="1892300"/>
            <a:ext cx="5126037" cy="4286250"/>
          </a:xfrm>
        </p:spPr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1pPr>
            <a:lvl2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100" b="1">
                <a:solidFill>
                  <a:schemeClr val="accent3"/>
                </a:solidFill>
              </a:defRPr>
            </a:lvl2pPr>
            <a:lvl3pPr marL="288000" indent="-144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000"/>
            </a:lvl3pPr>
            <a:lvl4pPr marL="288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4pPr>
            <a:lvl5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5pPr>
            <a:lvl6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6pPr>
            <a:lvl7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8pPr>
            <a:lvl9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699946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dark green">
            <a:extLst>
              <a:ext uri="{FF2B5EF4-FFF2-40B4-BE49-F238E27FC236}">
                <a16:creationId xmlns:a16="http://schemas.microsoft.com/office/drawing/2014/main" id="{2C51A538-FCCF-4C59-BD87-D3EB1C3D3B84}"/>
              </a:ext>
            </a:extLst>
          </p:cNvPr>
          <p:cNvSpPr/>
          <p:nvPr userDrawn="1"/>
        </p:nvSpPr>
        <p:spPr>
          <a:xfrm flipV="1">
            <a:off x="733424" y="5296332"/>
            <a:ext cx="11458267" cy="1561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4" name="Rektangel green">
            <a:extLst>
              <a:ext uri="{FF2B5EF4-FFF2-40B4-BE49-F238E27FC236}">
                <a16:creationId xmlns:a16="http://schemas.microsoft.com/office/drawing/2014/main" id="{12818191-2B9E-47B5-AD32-54EF77FE4413}"/>
              </a:ext>
            </a:extLst>
          </p:cNvPr>
          <p:cNvSpPr/>
          <p:nvPr userDrawn="1"/>
        </p:nvSpPr>
        <p:spPr>
          <a:xfrm flipV="1">
            <a:off x="733425" y="-1"/>
            <a:ext cx="11458575" cy="533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2199" y="1380478"/>
            <a:ext cx="5808825" cy="2393054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CCED638-3E73-4356-926B-F19BAF7AC3EE}"/>
              </a:ext>
            </a:extLst>
          </p:cNvPr>
          <p:cNvSpPr/>
          <p:nvPr userDrawn="1"/>
        </p:nvSpPr>
        <p:spPr>
          <a:xfrm>
            <a:off x="1502199" y="6155587"/>
            <a:ext cx="615350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GB" sz="2000" kern="1200" spc="-20" baseline="0" noProof="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wiersholm.no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1C36ED33-D882-4A16-A1E1-33BF51AF10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4240" y="5838447"/>
            <a:ext cx="1654488" cy="610944"/>
          </a:xfrm>
          <a:prstGeom prst="rect">
            <a:avLst/>
          </a:prstGeom>
        </p:spPr>
      </p:pic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99042081-3232-47E9-8878-3FF523BF3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CB183117-3F34-490E-9E15-700734C03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8013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B6D3B40-5920-431B-978B-3A46F838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6AD3DF-DEBF-40DA-9B6C-DF020456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24FC3914-32B0-466E-9F35-C3975446C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9058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9CD73-C4D9-49D9-9949-028FD0AF4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0B32F-8A7F-481B-9B25-882A97B5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60037483-AFA7-4CD1-92B2-EE68F3BF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6415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ackground">
            <a:extLst>
              <a:ext uri="{FF2B5EF4-FFF2-40B4-BE49-F238E27FC236}">
                <a16:creationId xmlns:a16="http://schemas.microsoft.com/office/drawing/2014/main" id="{489255C3-A654-47C2-868B-B7EBFDC415E5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D4876D-2452-4B30-B5D3-F981831D4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426" y="960120"/>
            <a:ext cx="3653304" cy="1705914"/>
          </a:xfrm>
        </p:spPr>
        <p:txBody>
          <a:bodyPr anchor="t" anchorCtr="0"/>
          <a:lstStyle>
            <a:lvl1pPr>
              <a:defRPr sz="5000" spc="100" baseline="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Insert Agenda</a:t>
            </a:r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E282C9A4-6D9D-424F-91C8-ED68A09C8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90C136E3-665D-47F9-93A3-5791CEC08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Date Placeholder 3" hidden="1">
            <a:extLst>
              <a:ext uri="{FF2B5EF4-FFF2-40B4-BE49-F238E27FC236}">
                <a16:creationId xmlns:a16="http://schemas.microsoft.com/office/drawing/2014/main" id="{5E601BF9-D2C8-45F1-9D17-DC6DECED5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9627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7579" y="1608016"/>
            <a:ext cx="278683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corporate picture from Templafy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Templafy pane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right side of the screen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da-DK" sz="900" b="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041497" y="1775872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3928" y="1613646"/>
            <a:ext cx="228036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GB" altLang="da-DK" sz="11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view a dropdown menu of possible slide layouts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73807" y="3322850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74348" y="2599667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7041497" y="3118826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80229" y="4313402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80229" y="5641555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97518" y="3881432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9773" y="1608016"/>
            <a:ext cx="2358243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  <a:endParaRPr lang="en-GB" sz="11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elements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en-GB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773" y="5061117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080228" y="5077014"/>
            <a:ext cx="475428" cy="1767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650EE5-068B-445A-B67F-781A28851CE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8553" y="1909678"/>
            <a:ext cx="622072" cy="17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314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r>
              <a:rPr lang="en-GB" sz="4400" b="0" i="0" noProof="0" dirty="0">
                <a:solidFill>
                  <a:schemeClr val="bg1"/>
                </a:solidFill>
              </a:rPr>
              <a:t/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r>
              <a:rPr lang="en-GB" sz="2800" b="0" noProof="0" dirty="0">
                <a:solidFill>
                  <a:schemeClr val="bg1"/>
                </a:solidFill>
              </a:rPr>
              <a:t/>
            </a:r>
            <a:br>
              <a:rPr lang="en-GB" sz="2800" b="0" noProof="0" dirty="0">
                <a:solidFill>
                  <a:schemeClr val="bg1"/>
                </a:solidFill>
              </a:rPr>
            </a:br>
            <a:r>
              <a:rPr lang="en-GB" sz="2800" b="0" noProof="0" dirty="0">
                <a:solidFill>
                  <a:schemeClr val="bg1"/>
                </a:solidFill>
              </a:rPr>
              <a:t/>
            </a: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r>
              <a:rPr lang="en-GB" sz="1800" b="0" noProof="0" dirty="0">
                <a:solidFill>
                  <a:schemeClr val="bg1"/>
                </a:solidFill>
              </a:rPr>
              <a:t/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038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2" y="365760"/>
            <a:ext cx="10402370" cy="1303973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1893178"/>
            <a:ext cx="2376000" cy="4284000"/>
          </a:xfrm>
        </p:spPr>
        <p:txBody>
          <a:bodyPr/>
          <a:lstStyle>
            <a:lvl4pPr marL="252000" indent="-25200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9A52E4-613D-441B-9CAA-83CF1EEB85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10469" y="1893178"/>
            <a:ext cx="2376000" cy="4284000"/>
          </a:xfrm>
        </p:spPr>
        <p:txBody>
          <a:bodyPr/>
          <a:lstStyle>
            <a:lvl4pPr marL="252000" indent="-25200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35933A3-3BFC-4166-AE41-F7F3C03C8D5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85925" y="1893178"/>
            <a:ext cx="2376000" cy="4284000"/>
          </a:xfrm>
        </p:spPr>
        <p:txBody>
          <a:bodyPr/>
          <a:lstStyle>
            <a:lvl4pPr marL="252000" indent="-25200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F662463-307C-45A0-8B6E-0873A9A71C9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761382" y="1893178"/>
            <a:ext cx="2376000" cy="4284000"/>
          </a:xfrm>
        </p:spPr>
        <p:txBody>
          <a:bodyPr/>
          <a:lstStyle>
            <a:lvl4pPr marL="252000" indent="-25200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4400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7" userDrawn="1">
          <p15:clr>
            <a:srgbClr val="FBAE40"/>
          </p15:clr>
        </p15:guide>
        <p15:guide id="2" pos="5330" userDrawn="1">
          <p15:clr>
            <a:srgbClr val="FBAE40"/>
          </p15:clr>
        </p15:guide>
        <p15:guide id="3" pos="3827" userDrawn="1">
          <p15:clr>
            <a:srgbClr val="FBAE40"/>
          </p15:clr>
        </p15:guide>
        <p15:guide id="4" pos="3646" userDrawn="1">
          <p15:clr>
            <a:srgbClr val="FBAE40"/>
          </p15:clr>
        </p15:guide>
        <p15:guide id="5" pos="2146" userDrawn="1">
          <p15:clr>
            <a:srgbClr val="FBAE40"/>
          </p15:clr>
        </p15:guide>
        <p15:guide id="6" pos="19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etup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C7E1F-CF7C-47B1-816E-8D2990CF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9BF98-B8A2-4D87-9BAB-6AAA98A8DCA5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FC3FCE-7A6F-4BE5-8106-11583296C2F4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6F57AA6F-423D-4CD5-BCCD-E17FBEB432D4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913F5AC5-D709-45BD-A706-8F3A48A027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870" y="1896002"/>
            <a:ext cx="1152000" cy="1188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B6491E3A-E297-48E9-9CBF-6A1149EDCF7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339394" y="1896002"/>
            <a:ext cx="1152000" cy="1188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A97DC24F-E132-4E99-B1E5-18B8C16CB11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944653" y="1896002"/>
            <a:ext cx="1152000" cy="1188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D5DD641E-601A-4024-8F9C-E2480B50E74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65542" y="1896002"/>
            <a:ext cx="1152000" cy="1188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45" name="Pladsholder til tekst 10">
            <a:extLst>
              <a:ext uri="{FF2B5EF4-FFF2-40B4-BE49-F238E27FC236}">
                <a16:creationId xmlns:a16="http://schemas.microsoft.com/office/drawing/2014/main" id="{4185225D-B7B6-4135-A528-D9E082387F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7870" y="3269999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46" name="Pladsholder til tekst 10">
            <a:extLst>
              <a:ext uri="{FF2B5EF4-FFF2-40B4-BE49-F238E27FC236}">
                <a16:creationId xmlns:a16="http://schemas.microsoft.com/office/drawing/2014/main" id="{1BDA27CD-3501-42B7-A4C4-751C440499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7870" y="38292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47" name="Pladsholder til tekst 10">
            <a:extLst>
              <a:ext uri="{FF2B5EF4-FFF2-40B4-BE49-F238E27FC236}">
                <a16:creationId xmlns:a16="http://schemas.microsoft.com/office/drawing/2014/main" id="{914B21AE-7E0D-4531-80F9-97CE84DC3A2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37870" y="39816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48" name="Pladsholder til tekst 10">
            <a:extLst>
              <a:ext uri="{FF2B5EF4-FFF2-40B4-BE49-F238E27FC236}">
                <a16:creationId xmlns:a16="http://schemas.microsoft.com/office/drawing/2014/main" id="{FFB1F37B-0C31-43FA-8FD0-97AB95D778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7870" y="41340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49" name="Pladsholder til tekst 10">
            <a:extLst>
              <a:ext uri="{FF2B5EF4-FFF2-40B4-BE49-F238E27FC236}">
                <a16:creationId xmlns:a16="http://schemas.microsoft.com/office/drawing/2014/main" id="{8DFD173E-9E1F-4263-BEE4-44B7A3CC875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39394" y="3269999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54" name="Pladsholder til tekst 10">
            <a:extLst>
              <a:ext uri="{FF2B5EF4-FFF2-40B4-BE49-F238E27FC236}">
                <a16:creationId xmlns:a16="http://schemas.microsoft.com/office/drawing/2014/main" id="{DCDDFB0D-C2ED-4FB5-A0D7-6BA57409AAC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39394" y="38292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55" name="Pladsholder til tekst 10">
            <a:extLst>
              <a:ext uri="{FF2B5EF4-FFF2-40B4-BE49-F238E27FC236}">
                <a16:creationId xmlns:a16="http://schemas.microsoft.com/office/drawing/2014/main" id="{A148D81A-CB2B-4D16-A0C4-5FF28AA29F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339394" y="39816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56" name="Pladsholder til tekst 10">
            <a:extLst>
              <a:ext uri="{FF2B5EF4-FFF2-40B4-BE49-F238E27FC236}">
                <a16:creationId xmlns:a16="http://schemas.microsoft.com/office/drawing/2014/main" id="{49788E7A-94E1-41F0-8307-E9A58C0BE78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339394" y="41340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57" name="Pladsholder til tekst 10">
            <a:extLst>
              <a:ext uri="{FF2B5EF4-FFF2-40B4-BE49-F238E27FC236}">
                <a16:creationId xmlns:a16="http://schemas.microsoft.com/office/drawing/2014/main" id="{D9E49EC0-5588-4238-ACE2-C932D36AFA2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44653" y="3269999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58" name="Pladsholder til tekst 10">
            <a:extLst>
              <a:ext uri="{FF2B5EF4-FFF2-40B4-BE49-F238E27FC236}">
                <a16:creationId xmlns:a16="http://schemas.microsoft.com/office/drawing/2014/main" id="{BF0E74F2-FA85-4EC4-ADBF-B7E3A3CA0F2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44653" y="38292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59" name="Pladsholder til tekst 10">
            <a:extLst>
              <a:ext uri="{FF2B5EF4-FFF2-40B4-BE49-F238E27FC236}">
                <a16:creationId xmlns:a16="http://schemas.microsoft.com/office/drawing/2014/main" id="{BC92028E-2970-4107-B9CC-04D67FFD40F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44653" y="39816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60" name="Pladsholder til tekst 10">
            <a:extLst>
              <a:ext uri="{FF2B5EF4-FFF2-40B4-BE49-F238E27FC236}">
                <a16:creationId xmlns:a16="http://schemas.microsoft.com/office/drawing/2014/main" id="{5A245984-8F5E-41C9-8CF6-8BB28DFA262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44653" y="41340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61" name="Pladsholder til tekst 10">
            <a:extLst>
              <a:ext uri="{FF2B5EF4-FFF2-40B4-BE49-F238E27FC236}">
                <a16:creationId xmlns:a16="http://schemas.microsoft.com/office/drawing/2014/main" id="{03FC57F0-D9E4-4FFC-AFDA-EC75A9685FF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565542" y="3269999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62" name="Pladsholder til tekst 10">
            <a:extLst>
              <a:ext uri="{FF2B5EF4-FFF2-40B4-BE49-F238E27FC236}">
                <a16:creationId xmlns:a16="http://schemas.microsoft.com/office/drawing/2014/main" id="{66C8C1AB-0441-42D4-8F79-0BDF47646AC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565542" y="38292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63" name="Pladsholder til tekst 10">
            <a:extLst>
              <a:ext uri="{FF2B5EF4-FFF2-40B4-BE49-F238E27FC236}">
                <a16:creationId xmlns:a16="http://schemas.microsoft.com/office/drawing/2014/main" id="{27D66AA1-E34D-40AF-9252-530771F6F31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565542" y="39816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64" name="Pladsholder til tekst 10">
            <a:extLst>
              <a:ext uri="{FF2B5EF4-FFF2-40B4-BE49-F238E27FC236}">
                <a16:creationId xmlns:a16="http://schemas.microsoft.com/office/drawing/2014/main" id="{535F3CEE-F8DF-4F64-ACB7-BDB17C39F1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565542" y="41340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2B9F30-5054-4E45-B112-AD0258A9EDD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35012" y="4646168"/>
            <a:ext cx="2023050" cy="1381125"/>
          </a:xfrm>
        </p:spPr>
        <p:txBody>
          <a:bodyPr/>
          <a:lstStyle>
            <a:lvl1pPr marL="0" indent="0">
              <a:buFontTx/>
              <a:buNone/>
              <a:defRPr lang="en-GB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EB3757E2-9A36-4529-A195-D4340A585455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3339394" y="4646168"/>
            <a:ext cx="2023050" cy="1381125"/>
          </a:xfrm>
        </p:spPr>
        <p:txBody>
          <a:bodyPr/>
          <a:lstStyle>
            <a:lvl1pPr marL="0" indent="0">
              <a:buFontTx/>
              <a:buNone/>
              <a:defRPr lang="en-GB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  <p:sp>
        <p:nvSpPr>
          <p:cNvPr id="66" name="Text Placeholder 13">
            <a:extLst>
              <a:ext uri="{FF2B5EF4-FFF2-40B4-BE49-F238E27FC236}">
                <a16:creationId xmlns:a16="http://schemas.microsoft.com/office/drawing/2014/main" id="{450EE70E-10AC-4FA1-AAB7-277427ADC264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5944653" y="4646168"/>
            <a:ext cx="2023050" cy="1381125"/>
          </a:xfrm>
        </p:spPr>
        <p:txBody>
          <a:bodyPr/>
          <a:lstStyle>
            <a:lvl1pPr marL="0" indent="0">
              <a:buFontTx/>
              <a:buNone/>
              <a:defRPr lang="en-GB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  <p:sp>
        <p:nvSpPr>
          <p:cNvPr id="67" name="Text Placeholder 13">
            <a:extLst>
              <a:ext uri="{FF2B5EF4-FFF2-40B4-BE49-F238E27FC236}">
                <a16:creationId xmlns:a16="http://schemas.microsoft.com/office/drawing/2014/main" id="{C20FFCE0-6186-4992-939E-E879CA7F0888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8565542" y="4646168"/>
            <a:ext cx="2023050" cy="1381125"/>
          </a:xfrm>
        </p:spPr>
        <p:txBody>
          <a:bodyPr/>
          <a:lstStyle>
            <a:lvl1pPr marL="0" indent="0">
              <a:buFontTx/>
              <a:buNone/>
              <a:defRPr lang="en-GB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628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etup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C7E1F-CF7C-47B1-816E-8D2990CF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2" y="365760"/>
            <a:ext cx="10396800" cy="130397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DE29149-3902-42F1-870A-276BC7A13A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35311" y="1893821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D241C3B9-5AD6-4B93-952D-49B1B4140D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5311" y="2955563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22" name="Pladsholder til tekst 10">
            <a:extLst>
              <a:ext uri="{FF2B5EF4-FFF2-40B4-BE49-F238E27FC236}">
                <a16:creationId xmlns:a16="http://schemas.microsoft.com/office/drawing/2014/main" id="{26DCF766-5098-4888-8430-85073B8343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5311" y="35148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B1840713-CECD-4D22-96B4-8945D9F4CF8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14827" y="1884047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BB16EF6E-FBD9-45EA-BD6D-447CCEBCC9D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7164" y="1893821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4F478B86-DB2D-4B3E-8DA6-30620912896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68072" y="1893821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EB4C39E-F4BE-4564-BD85-11455D43630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135311" y="4125329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3B0E0438-747E-473A-B972-A3494852F34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614827" y="4125329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32F0C5F6-E777-4BA6-92BF-D1ED3ABFCE8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97164" y="4125329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37CEF7E1-CB7D-4757-92C3-CDBE3E6113B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568072" y="4125329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9BF98-B8A2-4D87-9BAB-6AAA98A8DCA5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FC3FCE-7A6F-4BE5-8106-11583296C2F4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6F57AA6F-423D-4CD5-BCCD-E17FBEB432D4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4" name="Pladsholder til tekst 10">
            <a:extLst>
              <a:ext uri="{FF2B5EF4-FFF2-40B4-BE49-F238E27FC236}">
                <a16:creationId xmlns:a16="http://schemas.microsoft.com/office/drawing/2014/main" id="{B126FC31-18C4-486F-AB95-0CA86E492AF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35311" y="36672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45" name="Pladsholder til tekst 10">
            <a:extLst>
              <a:ext uri="{FF2B5EF4-FFF2-40B4-BE49-F238E27FC236}">
                <a16:creationId xmlns:a16="http://schemas.microsoft.com/office/drawing/2014/main" id="{366971B2-2756-4926-AA5E-B19410F6F66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35311" y="38196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46" name="Pladsholder til tekst 10">
            <a:extLst>
              <a:ext uri="{FF2B5EF4-FFF2-40B4-BE49-F238E27FC236}">
                <a16:creationId xmlns:a16="http://schemas.microsoft.com/office/drawing/2014/main" id="{E81A9805-1F78-4DEF-8C63-6DBF755FECE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14827" y="2955563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47" name="Pladsholder til tekst 10">
            <a:extLst>
              <a:ext uri="{FF2B5EF4-FFF2-40B4-BE49-F238E27FC236}">
                <a16:creationId xmlns:a16="http://schemas.microsoft.com/office/drawing/2014/main" id="{4BC20E61-C766-4BC0-97A9-93C695B52EC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14827" y="35148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48" name="Pladsholder til tekst 10">
            <a:extLst>
              <a:ext uri="{FF2B5EF4-FFF2-40B4-BE49-F238E27FC236}">
                <a16:creationId xmlns:a16="http://schemas.microsoft.com/office/drawing/2014/main" id="{E9780EB6-79A7-4A9D-9F28-2BA1D0A3BE0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614827" y="36672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49" name="Pladsholder til tekst 10">
            <a:extLst>
              <a:ext uri="{FF2B5EF4-FFF2-40B4-BE49-F238E27FC236}">
                <a16:creationId xmlns:a16="http://schemas.microsoft.com/office/drawing/2014/main" id="{6965CD96-B91C-46D7-B352-002ABE85FE4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614827" y="38196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50" name="Pladsholder til tekst 10">
            <a:extLst>
              <a:ext uri="{FF2B5EF4-FFF2-40B4-BE49-F238E27FC236}">
                <a16:creationId xmlns:a16="http://schemas.microsoft.com/office/drawing/2014/main" id="{500B62DC-F9ED-46DF-BBE3-6BA3CF1EBB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7164" y="2955563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51" name="Pladsholder til tekst 10">
            <a:extLst>
              <a:ext uri="{FF2B5EF4-FFF2-40B4-BE49-F238E27FC236}">
                <a16:creationId xmlns:a16="http://schemas.microsoft.com/office/drawing/2014/main" id="{89D77EE9-0C6B-4F22-A688-B251EC36786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97164" y="35148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52" name="Pladsholder til tekst 10">
            <a:extLst>
              <a:ext uri="{FF2B5EF4-FFF2-40B4-BE49-F238E27FC236}">
                <a16:creationId xmlns:a16="http://schemas.microsoft.com/office/drawing/2014/main" id="{55301594-B401-42C2-9A15-CBA9FB4F2A0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7164" y="36672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53" name="Pladsholder til tekst 10">
            <a:extLst>
              <a:ext uri="{FF2B5EF4-FFF2-40B4-BE49-F238E27FC236}">
                <a16:creationId xmlns:a16="http://schemas.microsoft.com/office/drawing/2014/main" id="{626A94EC-17E2-4065-A166-109981F328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7164" y="38196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54" name="Pladsholder til tekst 10">
            <a:extLst>
              <a:ext uri="{FF2B5EF4-FFF2-40B4-BE49-F238E27FC236}">
                <a16:creationId xmlns:a16="http://schemas.microsoft.com/office/drawing/2014/main" id="{F34F30B1-6F93-4411-A3CC-3CEB463B072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568072" y="2955563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55" name="Pladsholder til tekst 10">
            <a:extLst>
              <a:ext uri="{FF2B5EF4-FFF2-40B4-BE49-F238E27FC236}">
                <a16:creationId xmlns:a16="http://schemas.microsoft.com/office/drawing/2014/main" id="{8E8DE5A3-496F-4E14-B1E7-7C3911A65D3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568072" y="35148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56" name="Pladsholder til tekst 10">
            <a:extLst>
              <a:ext uri="{FF2B5EF4-FFF2-40B4-BE49-F238E27FC236}">
                <a16:creationId xmlns:a16="http://schemas.microsoft.com/office/drawing/2014/main" id="{00D2D09E-9CD9-4BCF-8592-793EFB3E968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568072" y="36672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57" name="Pladsholder til tekst 10">
            <a:extLst>
              <a:ext uri="{FF2B5EF4-FFF2-40B4-BE49-F238E27FC236}">
                <a16:creationId xmlns:a16="http://schemas.microsoft.com/office/drawing/2014/main" id="{B1E25204-4903-4E2B-9FFF-4983E12A348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568072" y="38196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58" name="Pladsholder til tekst 10">
            <a:extLst>
              <a:ext uri="{FF2B5EF4-FFF2-40B4-BE49-F238E27FC236}">
                <a16:creationId xmlns:a16="http://schemas.microsoft.com/office/drawing/2014/main" id="{C695425D-CF15-4573-B3AC-D577E591ECD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135311" y="5193594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59" name="Pladsholder til tekst 10">
            <a:extLst>
              <a:ext uri="{FF2B5EF4-FFF2-40B4-BE49-F238E27FC236}">
                <a16:creationId xmlns:a16="http://schemas.microsoft.com/office/drawing/2014/main" id="{E51A13BA-E109-47E4-BB29-0A5BB3A97C4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35311" y="57528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60" name="Pladsholder til tekst 10">
            <a:extLst>
              <a:ext uri="{FF2B5EF4-FFF2-40B4-BE49-F238E27FC236}">
                <a16:creationId xmlns:a16="http://schemas.microsoft.com/office/drawing/2014/main" id="{75715D88-109E-49A3-A3B8-C3620824C7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135311" y="59052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61" name="Pladsholder til tekst 10">
            <a:extLst>
              <a:ext uri="{FF2B5EF4-FFF2-40B4-BE49-F238E27FC236}">
                <a16:creationId xmlns:a16="http://schemas.microsoft.com/office/drawing/2014/main" id="{2A0B1168-EBA2-418C-9602-3CE505C8882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35311" y="60576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62" name="Pladsholder til tekst 10">
            <a:extLst>
              <a:ext uri="{FF2B5EF4-FFF2-40B4-BE49-F238E27FC236}">
                <a16:creationId xmlns:a16="http://schemas.microsoft.com/office/drawing/2014/main" id="{B4B4E88D-9545-4B48-91B3-730F8BDB63A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614827" y="5193594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63" name="Pladsholder til tekst 10">
            <a:extLst>
              <a:ext uri="{FF2B5EF4-FFF2-40B4-BE49-F238E27FC236}">
                <a16:creationId xmlns:a16="http://schemas.microsoft.com/office/drawing/2014/main" id="{7BF4D617-CE98-4D1E-A0CB-FF0352CB2DD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614827" y="57528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64" name="Pladsholder til tekst 10">
            <a:extLst>
              <a:ext uri="{FF2B5EF4-FFF2-40B4-BE49-F238E27FC236}">
                <a16:creationId xmlns:a16="http://schemas.microsoft.com/office/drawing/2014/main" id="{39E1D4F9-A925-4BD6-B741-2A2F24FEE84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614827" y="59052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65" name="Pladsholder til tekst 10">
            <a:extLst>
              <a:ext uri="{FF2B5EF4-FFF2-40B4-BE49-F238E27FC236}">
                <a16:creationId xmlns:a16="http://schemas.microsoft.com/office/drawing/2014/main" id="{80DDB5B9-EFEA-4EF6-9352-100F8FA83E6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614827" y="60576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66" name="Pladsholder til tekst 10">
            <a:extLst>
              <a:ext uri="{FF2B5EF4-FFF2-40B4-BE49-F238E27FC236}">
                <a16:creationId xmlns:a16="http://schemas.microsoft.com/office/drawing/2014/main" id="{985E4140-F8AC-473E-B6F0-538FFDC7C87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097164" y="5193594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67" name="Pladsholder til tekst 10">
            <a:extLst>
              <a:ext uri="{FF2B5EF4-FFF2-40B4-BE49-F238E27FC236}">
                <a16:creationId xmlns:a16="http://schemas.microsoft.com/office/drawing/2014/main" id="{1DD2A5B6-0886-4D15-9143-9B5DE1B7410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097164" y="57528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68" name="Pladsholder til tekst 10">
            <a:extLst>
              <a:ext uri="{FF2B5EF4-FFF2-40B4-BE49-F238E27FC236}">
                <a16:creationId xmlns:a16="http://schemas.microsoft.com/office/drawing/2014/main" id="{3DD614D7-30B2-42B0-B11F-3CF5D24CC2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097164" y="59052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69" name="Pladsholder til tekst 10">
            <a:extLst>
              <a:ext uri="{FF2B5EF4-FFF2-40B4-BE49-F238E27FC236}">
                <a16:creationId xmlns:a16="http://schemas.microsoft.com/office/drawing/2014/main" id="{35B9E924-85AA-4A62-9BF6-B6781295F34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097164" y="60576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70" name="Pladsholder til tekst 10">
            <a:extLst>
              <a:ext uri="{FF2B5EF4-FFF2-40B4-BE49-F238E27FC236}">
                <a16:creationId xmlns:a16="http://schemas.microsoft.com/office/drawing/2014/main" id="{B4F1EF7C-5F9D-44D2-A011-53CF8B895CD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568072" y="5193594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71" name="Pladsholder til tekst 10">
            <a:extLst>
              <a:ext uri="{FF2B5EF4-FFF2-40B4-BE49-F238E27FC236}">
                <a16:creationId xmlns:a16="http://schemas.microsoft.com/office/drawing/2014/main" id="{B56695BB-073D-418B-BB49-2EA31C26DEBF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568072" y="57528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72" name="Pladsholder til tekst 10">
            <a:extLst>
              <a:ext uri="{FF2B5EF4-FFF2-40B4-BE49-F238E27FC236}">
                <a16:creationId xmlns:a16="http://schemas.microsoft.com/office/drawing/2014/main" id="{8DCCBF9A-8A72-41C0-89D7-5D90AD59A76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568072" y="59052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73" name="Pladsholder til tekst 10">
            <a:extLst>
              <a:ext uri="{FF2B5EF4-FFF2-40B4-BE49-F238E27FC236}">
                <a16:creationId xmlns:a16="http://schemas.microsoft.com/office/drawing/2014/main" id="{02697809-560F-417A-9B7E-FBDE1E8AF5F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568072" y="60576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</p:spTree>
    <p:extLst>
      <p:ext uri="{BB962C8B-B14F-4D97-AF65-F5344CB8AC3E}">
        <p14:creationId xmlns:p14="http://schemas.microsoft.com/office/powerpoint/2010/main" val="2518246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4B17F4-758C-4396-B266-27C151BBFD37}"/>
              </a:ext>
            </a:extLst>
          </p:cNvPr>
          <p:cNvSpPr/>
          <p:nvPr userDrawn="1"/>
        </p:nvSpPr>
        <p:spPr>
          <a:xfrm>
            <a:off x="-1" y="0"/>
            <a:ext cx="524130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FEC46-4C10-42A4-AC67-3583EE1A7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2" y="365760"/>
            <a:ext cx="10396800" cy="130397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50D7653E-5742-41AD-8CA9-F47F3365F1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2C1FAB2-A422-4F22-BEF7-FB9CF912CC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8845AA35-7716-4D15-8D84-83280DB9C1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F5DD6DB-8616-49DB-BE16-35B925BBEE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5012" y="1900500"/>
            <a:ext cx="1144800" cy="11448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pane.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34E5832F-E47D-471D-8E29-C9958C3912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32353" y="1900500"/>
            <a:ext cx="2700000" cy="28800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46C13FE-CCA1-4E5B-8033-E3BCC6D77B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32353" y="2384187"/>
            <a:ext cx="2700000" cy="180000"/>
          </a:xfr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1907A869-1E6F-46F8-8DAB-BE81A5F5C4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32353" y="2585018"/>
            <a:ext cx="2700000" cy="180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77DDAAC7-2C6A-4C41-A650-5986A132AE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32353" y="2785849"/>
            <a:ext cx="2700000" cy="180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437F6921-5F7F-4B15-90B6-B775262A25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012" y="3428999"/>
            <a:ext cx="4197341" cy="2757105"/>
          </a:xfrm>
        </p:spPr>
        <p:txBody>
          <a:bodyPr/>
          <a:lstStyle>
            <a:lvl1pPr marL="144000" indent="-144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/>
            </a:lvl1pPr>
            <a:lvl2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100" b="1">
                <a:solidFill>
                  <a:schemeClr val="accent3"/>
                </a:solidFill>
              </a:defRPr>
            </a:lvl2pPr>
            <a:lvl3pPr marL="288000" indent="-144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000"/>
            </a:lvl3pPr>
            <a:lvl4pPr marL="288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4pPr>
            <a:lvl5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5pPr>
            <a:lvl6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6pPr>
            <a:lvl7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​"/>
              <a:tabLst/>
              <a:defRPr sz="100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​"/>
              <a:tabLst/>
              <a:defRPr sz="100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​"/>
              <a:tabLst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0BB922A-361B-4C7E-AD6E-57329D7265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05513" y="1892300"/>
            <a:ext cx="5126037" cy="4286250"/>
          </a:xfrm>
        </p:spPr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1pPr>
            <a:lvl2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100" b="1">
                <a:solidFill>
                  <a:schemeClr val="accent3"/>
                </a:solidFill>
              </a:defRPr>
            </a:lvl2pPr>
            <a:lvl3pPr marL="288000" indent="-144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000"/>
            </a:lvl3pPr>
            <a:lvl4pPr marL="288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4pPr>
            <a:lvl5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5pPr>
            <a:lvl6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6pPr>
            <a:lvl7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8pPr>
            <a:lvl9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36939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dark green">
            <a:extLst>
              <a:ext uri="{FF2B5EF4-FFF2-40B4-BE49-F238E27FC236}">
                <a16:creationId xmlns:a16="http://schemas.microsoft.com/office/drawing/2014/main" id="{2C51A538-FCCF-4C59-BD87-D3EB1C3D3B84}"/>
              </a:ext>
            </a:extLst>
          </p:cNvPr>
          <p:cNvSpPr/>
          <p:nvPr userDrawn="1"/>
        </p:nvSpPr>
        <p:spPr>
          <a:xfrm flipV="1">
            <a:off x="733424" y="5296332"/>
            <a:ext cx="11458267" cy="1561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4" name="Rektangel green">
            <a:extLst>
              <a:ext uri="{FF2B5EF4-FFF2-40B4-BE49-F238E27FC236}">
                <a16:creationId xmlns:a16="http://schemas.microsoft.com/office/drawing/2014/main" id="{12818191-2B9E-47B5-AD32-54EF77FE4413}"/>
              </a:ext>
            </a:extLst>
          </p:cNvPr>
          <p:cNvSpPr/>
          <p:nvPr userDrawn="1"/>
        </p:nvSpPr>
        <p:spPr>
          <a:xfrm flipV="1">
            <a:off x="733425" y="-1"/>
            <a:ext cx="11458575" cy="533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2199" y="1380478"/>
            <a:ext cx="5808825" cy="2393054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CCED638-3E73-4356-926B-F19BAF7AC3EE}"/>
              </a:ext>
            </a:extLst>
          </p:cNvPr>
          <p:cNvSpPr/>
          <p:nvPr userDrawn="1"/>
        </p:nvSpPr>
        <p:spPr>
          <a:xfrm>
            <a:off x="1502199" y="6155587"/>
            <a:ext cx="615350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GB" sz="2000" kern="1200" spc="-20" baseline="0" noProof="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wiersholm.no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1C36ED33-D882-4A16-A1E1-33BF51AF10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4240" y="5838447"/>
            <a:ext cx="1654488" cy="610944"/>
          </a:xfrm>
          <a:prstGeom prst="rect">
            <a:avLst/>
          </a:prstGeom>
        </p:spPr>
      </p:pic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99042081-3232-47E9-8878-3FF523BF3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CB183117-3F34-490E-9E15-700734C03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9250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B6D3B40-5920-431B-978B-3A46F838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6AD3DF-DEBF-40DA-9B6C-DF020456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24FC3914-32B0-466E-9F35-C3975446C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9CD73-C4D9-49D9-9949-028FD0AF4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0B32F-8A7F-481B-9B25-882A97B5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60037483-AFA7-4CD1-92B2-EE68F3BF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ckground white">
            <a:extLst>
              <a:ext uri="{FF2B5EF4-FFF2-40B4-BE49-F238E27FC236}">
                <a16:creationId xmlns:a16="http://schemas.microsoft.com/office/drawing/2014/main" id="{B2C6478D-A4B2-4C40-8C24-93A50435F7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5" noProof="0" dirty="0" err="1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EA8104-DA24-4CF5-BC37-AB4E5295C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blipFill>
            <a:blip r:embed="rId2"/>
            <a:stretch>
              <a:fillRect/>
            </a:stretch>
          </a:blip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en-GB" dirty="0"/>
              <a:t>Click the placeholder, and go to images in the Templafy pane to insert an image. The image will adjust automatically to the placeholder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425" y="1144742"/>
            <a:ext cx="10398125" cy="1060767"/>
          </a:xfrm>
        </p:spPr>
        <p:txBody>
          <a:bodyPr anchor="b"/>
          <a:lstStyle>
            <a:lvl1pPr algn="l"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3425" y="2409033"/>
            <a:ext cx="10398125" cy="791368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F8858A0-7BAC-408A-85AD-3A59C0AF57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5" y="6232527"/>
            <a:ext cx="7200000" cy="30956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Place and date e.g. 05.06.2019</a:t>
            </a:r>
          </a:p>
        </p:txBody>
      </p:sp>
      <p:sp>
        <p:nvSpPr>
          <p:cNvPr id="5" name="Text Placeholder logo">
            <a:extLst>
              <a:ext uri="{FF2B5EF4-FFF2-40B4-BE49-F238E27FC236}">
                <a16:creationId xmlns:a16="http://schemas.microsoft.com/office/drawing/2014/main" id="{482372E2-DC37-41F0-9153-66B7272D2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50350" y="5923694"/>
            <a:ext cx="1681200" cy="619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E76A8764-6622-431F-9A0B-10F788E40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F273FEDB-49DC-4781-9ECF-E7FD7C6A0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3" hidden="1">
            <a:extLst>
              <a:ext uri="{FF2B5EF4-FFF2-40B4-BE49-F238E27FC236}">
                <a16:creationId xmlns:a16="http://schemas.microsoft.com/office/drawing/2014/main" id="{A043C76A-35D6-4052-B041-83AA6423C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551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ackground">
            <a:extLst>
              <a:ext uri="{FF2B5EF4-FFF2-40B4-BE49-F238E27FC236}">
                <a16:creationId xmlns:a16="http://schemas.microsoft.com/office/drawing/2014/main" id="{489255C3-A654-47C2-868B-B7EBFDC415E5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D4876D-2452-4B30-B5D3-F981831D4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426" y="960120"/>
            <a:ext cx="3653304" cy="1705914"/>
          </a:xfrm>
        </p:spPr>
        <p:txBody>
          <a:bodyPr anchor="t" anchorCtr="0"/>
          <a:lstStyle>
            <a:lvl1pPr>
              <a:defRPr sz="5000" spc="100" baseline="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Insert Agenda</a:t>
            </a:r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E282C9A4-6D9D-424F-91C8-ED68A09C8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90C136E3-665D-47F9-93A3-5791CEC08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Date Placeholder 3" hidden="1">
            <a:extLst>
              <a:ext uri="{FF2B5EF4-FFF2-40B4-BE49-F238E27FC236}">
                <a16:creationId xmlns:a16="http://schemas.microsoft.com/office/drawing/2014/main" id="{5E601BF9-D2C8-45F1-9D17-DC6DECED5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7579" y="1608016"/>
            <a:ext cx="278683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corporate picture from Templafy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Templafy pane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right side of the screen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da-DK" sz="900" b="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041497" y="1775872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3928" y="1613646"/>
            <a:ext cx="228036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GB" altLang="da-DK" sz="11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view a dropdown menu of possible slide layouts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73807" y="3322850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74348" y="2599667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7041497" y="3118826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80229" y="4313402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80229" y="5641555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97518" y="3881432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9773" y="1608016"/>
            <a:ext cx="2358243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  <a:endParaRPr lang="en-GB" sz="11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elements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en-GB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773" y="5061117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080228" y="5077014"/>
            <a:ext cx="475428" cy="1767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650EE5-068B-445A-B67F-781A28851CE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8553" y="1909678"/>
            <a:ext cx="622072" cy="17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2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r>
              <a:rPr lang="en-GB" sz="4400" b="0" i="0" noProof="0" dirty="0">
                <a:solidFill>
                  <a:schemeClr val="bg1"/>
                </a:solidFill>
              </a:rPr>
              <a:t/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r>
              <a:rPr lang="en-GB" sz="2800" b="0" noProof="0" dirty="0">
                <a:solidFill>
                  <a:schemeClr val="bg1"/>
                </a:solidFill>
              </a:rPr>
              <a:t/>
            </a:r>
            <a:br>
              <a:rPr lang="en-GB" sz="2800" b="0" noProof="0" dirty="0">
                <a:solidFill>
                  <a:schemeClr val="bg1"/>
                </a:solidFill>
              </a:rPr>
            </a:br>
            <a:r>
              <a:rPr lang="en-GB" sz="2800" b="0" noProof="0" dirty="0">
                <a:solidFill>
                  <a:schemeClr val="bg1"/>
                </a:solidFill>
              </a:rPr>
              <a:t/>
            </a: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r>
              <a:rPr lang="en-GB" sz="1800" b="0" noProof="0" dirty="0">
                <a:solidFill>
                  <a:schemeClr val="bg1"/>
                </a:solidFill>
              </a:rPr>
              <a:t/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aggrund">
            <a:extLst>
              <a:ext uri="{FF2B5EF4-FFF2-40B4-BE49-F238E27FC236}">
                <a16:creationId xmlns:a16="http://schemas.microsoft.com/office/drawing/2014/main" id="{EC618CB3-04BA-4401-812E-63C28B44F1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3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Billedepladsholder">
            <a:extLst>
              <a:ext uri="{FF2B5EF4-FFF2-40B4-BE49-F238E27FC236}">
                <a16:creationId xmlns:a16="http://schemas.microsoft.com/office/drawing/2014/main" id="{6EDC60C6-0A52-4842-A54D-CED822B393A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4571398"/>
          </a:xfrm>
          <a:custGeom>
            <a:avLst/>
            <a:gdLst>
              <a:gd name="connsiteX0" fmla="*/ 12191999 w 12192000"/>
              <a:gd name="connsiteY0" fmla="*/ 4185916 h 4571398"/>
              <a:gd name="connsiteX1" fmla="*/ 12192000 w 12192000"/>
              <a:gd name="connsiteY1" fmla="*/ 4185916 h 4571398"/>
              <a:gd name="connsiteX2" fmla="*/ 12192000 w 12192000"/>
              <a:gd name="connsiteY2" fmla="*/ 4571398 h 4571398"/>
              <a:gd name="connsiteX3" fmla="*/ 12191999 w 12192000"/>
              <a:gd name="connsiteY3" fmla="*/ 4571398 h 4571398"/>
              <a:gd name="connsiteX4" fmla="*/ 0 w 12192000"/>
              <a:gd name="connsiteY4" fmla="*/ 0 h 4571398"/>
              <a:gd name="connsiteX5" fmla="*/ 12192000 w 12192000"/>
              <a:gd name="connsiteY5" fmla="*/ 0 h 4571398"/>
              <a:gd name="connsiteX6" fmla="*/ 12192000 w 12192000"/>
              <a:gd name="connsiteY6" fmla="*/ 3429001 h 4571398"/>
              <a:gd name="connsiteX7" fmla="*/ 17 w 12192000"/>
              <a:gd name="connsiteY7" fmla="*/ 4185915 h 4571398"/>
              <a:gd name="connsiteX8" fmla="*/ 0 w 12192000"/>
              <a:gd name="connsiteY8" fmla="*/ 4185915 h 457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571398">
                <a:moveTo>
                  <a:pt x="12191999" y="4185916"/>
                </a:moveTo>
                <a:lnTo>
                  <a:pt x="12192000" y="4185916"/>
                </a:lnTo>
                <a:lnTo>
                  <a:pt x="12192000" y="4571398"/>
                </a:lnTo>
                <a:lnTo>
                  <a:pt x="12191999" y="457139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1"/>
                </a:lnTo>
                <a:lnTo>
                  <a:pt x="17" y="4185915"/>
                </a:lnTo>
                <a:lnTo>
                  <a:pt x="0" y="418591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tIns="36000" anchor="t" anchorCtr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the placeholder, and go to images in the Templafy pane to insert an image. The image will adjust automatically to the placeholder</a:t>
            </a:r>
          </a:p>
        </p:txBody>
      </p:sp>
      <p:sp>
        <p:nvSpPr>
          <p:cNvPr id="17" name="Farvet trekant">
            <a:extLst>
              <a:ext uri="{FF2B5EF4-FFF2-40B4-BE49-F238E27FC236}">
                <a16:creationId xmlns:a16="http://schemas.microsoft.com/office/drawing/2014/main" id="{4AD748CB-8298-4444-ACC2-651F422403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3417571"/>
            <a:ext cx="12192001" cy="3428999"/>
          </a:xfrm>
          <a:custGeom>
            <a:avLst/>
            <a:gdLst>
              <a:gd name="connsiteX0" fmla="*/ 12192001 w 12192001"/>
              <a:gd name="connsiteY0" fmla="*/ 0 h 3428999"/>
              <a:gd name="connsiteX1" fmla="*/ 12192001 w 12192001"/>
              <a:gd name="connsiteY1" fmla="*/ 756915 h 3428999"/>
              <a:gd name="connsiteX2" fmla="*/ 12191999 w 12192001"/>
              <a:gd name="connsiteY2" fmla="*/ 756915 h 3428999"/>
              <a:gd name="connsiteX3" fmla="*/ 12191999 w 12192001"/>
              <a:gd name="connsiteY3" fmla="*/ 3428999 h 3428999"/>
              <a:gd name="connsiteX4" fmla="*/ 0 w 12192001"/>
              <a:gd name="connsiteY4" fmla="*/ 3428999 h 3428999"/>
              <a:gd name="connsiteX5" fmla="*/ 0 w 12192001"/>
              <a:gd name="connsiteY5" fmla="*/ 756914 h 3428999"/>
              <a:gd name="connsiteX6" fmla="*/ 17 w 12192001"/>
              <a:gd name="connsiteY6" fmla="*/ 756914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3428999">
                <a:moveTo>
                  <a:pt x="12192001" y="0"/>
                </a:moveTo>
                <a:lnTo>
                  <a:pt x="12192001" y="756915"/>
                </a:lnTo>
                <a:lnTo>
                  <a:pt x="12191999" y="756915"/>
                </a:lnTo>
                <a:lnTo>
                  <a:pt x="12191999" y="3428999"/>
                </a:lnTo>
                <a:lnTo>
                  <a:pt x="0" y="3428999"/>
                </a:lnTo>
                <a:lnTo>
                  <a:pt x="0" y="756914"/>
                </a:lnTo>
                <a:lnTo>
                  <a:pt x="17" y="756914"/>
                </a:lnTo>
                <a:close/>
              </a:path>
            </a:pathLst>
          </a:custGeom>
          <a:solidFill>
            <a:srgbClr val="1F323F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4598845"/>
            <a:ext cx="10752138" cy="503716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Title/heading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5175564"/>
            <a:ext cx="10752137" cy="316282"/>
          </a:xfrm>
        </p:spPr>
        <p:txBody>
          <a:bodyPr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Responsible partner/lawyer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B44EC84B-806C-4B07-86DD-028339B789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5605200"/>
            <a:ext cx="10753200" cy="345600"/>
          </a:xfrm>
        </p:spPr>
        <p:txBody>
          <a:bodyPr anchor="b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77800" indent="0">
              <a:buNone/>
              <a:defRPr>
                <a:solidFill>
                  <a:schemeClr val="bg1"/>
                </a:solidFill>
              </a:defRPr>
            </a:lvl2pPr>
            <a:lvl3pPr marL="355600" indent="0"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Place and date</a:t>
            </a:r>
          </a:p>
        </p:txBody>
      </p:sp>
      <p:sp>
        <p:nvSpPr>
          <p:cNvPr id="14" name="Logo Placeholder 9">
            <a:extLst>
              <a:ext uri="{FF2B5EF4-FFF2-40B4-BE49-F238E27FC236}">
                <a16:creationId xmlns:a16="http://schemas.microsoft.com/office/drawing/2014/main" id="{3AD81D36-987F-4D52-8D80-C1745AEED8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22600" y="6332837"/>
            <a:ext cx="946800" cy="34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 </a:t>
            </a:r>
          </a:p>
        </p:txBody>
      </p:sp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25256112-EFC5-4AB4-92D9-C6339E38848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96149DA1-F21E-4C47-86BC-C3BB5B6015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Pladsholder til slidenummer 8" hidden="1">
            <a:extLst>
              <a:ext uri="{FF2B5EF4-FFF2-40B4-BE49-F238E27FC236}">
                <a16:creationId xmlns:a16="http://schemas.microsoft.com/office/drawing/2014/main" id="{BC9F8801-F561-4DF2-9565-59B3DECD1A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732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ggrund">
            <a:extLst>
              <a:ext uri="{FF2B5EF4-FFF2-40B4-BE49-F238E27FC236}">
                <a16:creationId xmlns:a16="http://schemas.microsoft.com/office/drawing/2014/main" id="{3A880CA5-BDB7-489E-8634-A5640F16A9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5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6" name="Billedepladsholder">
            <a:extLst>
              <a:ext uri="{FF2B5EF4-FFF2-40B4-BE49-F238E27FC236}">
                <a16:creationId xmlns:a16="http://schemas.microsoft.com/office/drawing/2014/main" id="{4835378B-5E44-4B8F-9E4B-00780A951C7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4571398"/>
          </a:xfrm>
          <a:custGeom>
            <a:avLst/>
            <a:gdLst>
              <a:gd name="connsiteX0" fmla="*/ 12191999 w 12192000"/>
              <a:gd name="connsiteY0" fmla="*/ 4185916 h 4571398"/>
              <a:gd name="connsiteX1" fmla="*/ 12192000 w 12192000"/>
              <a:gd name="connsiteY1" fmla="*/ 4185916 h 4571398"/>
              <a:gd name="connsiteX2" fmla="*/ 12192000 w 12192000"/>
              <a:gd name="connsiteY2" fmla="*/ 4571398 h 4571398"/>
              <a:gd name="connsiteX3" fmla="*/ 12191999 w 12192000"/>
              <a:gd name="connsiteY3" fmla="*/ 4571398 h 4571398"/>
              <a:gd name="connsiteX4" fmla="*/ 0 w 12192000"/>
              <a:gd name="connsiteY4" fmla="*/ 0 h 4571398"/>
              <a:gd name="connsiteX5" fmla="*/ 12192000 w 12192000"/>
              <a:gd name="connsiteY5" fmla="*/ 0 h 4571398"/>
              <a:gd name="connsiteX6" fmla="*/ 12192000 w 12192000"/>
              <a:gd name="connsiteY6" fmla="*/ 3429001 h 4571398"/>
              <a:gd name="connsiteX7" fmla="*/ 17 w 12192000"/>
              <a:gd name="connsiteY7" fmla="*/ 4185915 h 4571398"/>
              <a:gd name="connsiteX8" fmla="*/ 0 w 12192000"/>
              <a:gd name="connsiteY8" fmla="*/ 4185915 h 457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571398">
                <a:moveTo>
                  <a:pt x="12191999" y="4185916"/>
                </a:moveTo>
                <a:lnTo>
                  <a:pt x="12192000" y="4185916"/>
                </a:lnTo>
                <a:lnTo>
                  <a:pt x="12192000" y="4571398"/>
                </a:lnTo>
                <a:lnTo>
                  <a:pt x="12191999" y="457139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1"/>
                </a:lnTo>
                <a:lnTo>
                  <a:pt x="17" y="4185915"/>
                </a:lnTo>
                <a:lnTo>
                  <a:pt x="0" y="418591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tIns="36000" anchor="t" anchorCtr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the placeholder, and go to images in the Templafy pane to insert an image. The image will adjust automatically to the placeholder</a:t>
            </a:r>
          </a:p>
        </p:txBody>
      </p:sp>
      <p:sp>
        <p:nvSpPr>
          <p:cNvPr id="17" name="Farvet trekant">
            <a:extLst>
              <a:ext uri="{FF2B5EF4-FFF2-40B4-BE49-F238E27FC236}">
                <a16:creationId xmlns:a16="http://schemas.microsoft.com/office/drawing/2014/main" id="{44076839-9959-4BD5-B29F-78C07912F3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3417571"/>
            <a:ext cx="12192001" cy="3428999"/>
          </a:xfrm>
          <a:custGeom>
            <a:avLst/>
            <a:gdLst>
              <a:gd name="connsiteX0" fmla="*/ 12192001 w 12192001"/>
              <a:gd name="connsiteY0" fmla="*/ 0 h 3428999"/>
              <a:gd name="connsiteX1" fmla="*/ 12192001 w 12192001"/>
              <a:gd name="connsiteY1" fmla="*/ 756915 h 3428999"/>
              <a:gd name="connsiteX2" fmla="*/ 12191999 w 12192001"/>
              <a:gd name="connsiteY2" fmla="*/ 756915 h 3428999"/>
              <a:gd name="connsiteX3" fmla="*/ 12191999 w 12192001"/>
              <a:gd name="connsiteY3" fmla="*/ 3428999 h 3428999"/>
              <a:gd name="connsiteX4" fmla="*/ 0 w 12192001"/>
              <a:gd name="connsiteY4" fmla="*/ 3428999 h 3428999"/>
              <a:gd name="connsiteX5" fmla="*/ 0 w 12192001"/>
              <a:gd name="connsiteY5" fmla="*/ 756914 h 3428999"/>
              <a:gd name="connsiteX6" fmla="*/ 17 w 12192001"/>
              <a:gd name="connsiteY6" fmla="*/ 756914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3428999">
                <a:moveTo>
                  <a:pt x="12192001" y="0"/>
                </a:moveTo>
                <a:lnTo>
                  <a:pt x="12192001" y="756915"/>
                </a:lnTo>
                <a:lnTo>
                  <a:pt x="12191999" y="756915"/>
                </a:lnTo>
                <a:lnTo>
                  <a:pt x="12191999" y="3428999"/>
                </a:lnTo>
                <a:lnTo>
                  <a:pt x="0" y="3428999"/>
                </a:lnTo>
                <a:lnTo>
                  <a:pt x="0" y="756914"/>
                </a:lnTo>
                <a:lnTo>
                  <a:pt x="17" y="756914"/>
                </a:lnTo>
                <a:close/>
              </a:path>
            </a:pathLst>
          </a:custGeom>
          <a:solidFill>
            <a:srgbClr val="365A1F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4598845"/>
            <a:ext cx="10752138" cy="503716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Title/heading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5175564"/>
            <a:ext cx="10752137" cy="316282"/>
          </a:xfrm>
        </p:spPr>
        <p:txBody>
          <a:bodyPr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Responsible partner/lawyer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BA354F71-8FBB-4ACA-BDEF-ECD16B022C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5605200"/>
            <a:ext cx="10753200" cy="345600"/>
          </a:xfrm>
        </p:spPr>
        <p:txBody>
          <a:bodyPr anchor="b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77800" indent="0">
              <a:buNone/>
              <a:defRPr>
                <a:solidFill>
                  <a:schemeClr val="bg1"/>
                </a:solidFill>
              </a:defRPr>
            </a:lvl2pPr>
            <a:lvl3pPr marL="355600" indent="0"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Place and date</a:t>
            </a:r>
          </a:p>
        </p:txBody>
      </p:sp>
      <p:sp>
        <p:nvSpPr>
          <p:cNvPr id="19" name="Logo Placeholder 9">
            <a:extLst>
              <a:ext uri="{FF2B5EF4-FFF2-40B4-BE49-F238E27FC236}">
                <a16:creationId xmlns:a16="http://schemas.microsoft.com/office/drawing/2014/main" id="{EE93BE7D-6461-49FC-BA03-17E8D036F1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22600" y="6332837"/>
            <a:ext cx="946800" cy="34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 </a:t>
            </a:r>
          </a:p>
        </p:txBody>
      </p:sp>
      <p:sp>
        <p:nvSpPr>
          <p:cNvPr id="11" name="Pladsholder til dato 6" hidden="1">
            <a:extLst>
              <a:ext uri="{FF2B5EF4-FFF2-40B4-BE49-F238E27FC236}">
                <a16:creationId xmlns:a16="http://schemas.microsoft.com/office/drawing/2014/main" id="{746D713B-5375-42B1-921D-4CE45DCF500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Pladsholder til sidefod 7" hidden="1">
            <a:extLst>
              <a:ext uri="{FF2B5EF4-FFF2-40B4-BE49-F238E27FC236}">
                <a16:creationId xmlns:a16="http://schemas.microsoft.com/office/drawing/2014/main" id="{EE594779-B2F9-495E-9A01-86707950BC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8" hidden="1">
            <a:extLst>
              <a:ext uri="{FF2B5EF4-FFF2-40B4-BE49-F238E27FC236}">
                <a16:creationId xmlns:a16="http://schemas.microsoft.com/office/drawing/2014/main" id="{D510EB80-237C-460C-9837-A38FC165E7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318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C618CB3-04BA-4401-812E-63C28B44F1C8}"/>
              </a:ext>
            </a:extLst>
          </p:cNvPr>
          <p:cNvSpPr/>
          <p:nvPr userDrawn="1"/>
        </p:nvSpPr>
        <p:spPr>
          <a:xfrm>
            <a:off x="0" y="0"/>
            <a:ext cx="121808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69BD295-9DC0-44C6-B9D1-F51BFD620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12192000" cy="4185915"/>
          </a:xfrm>
          <a:custGeom>
            <a:avLst/>
            <a:gdLst>
              <a:gd name="connsiteX0" fmla="*/ 0 w 12192000"/>
              <a:gd name="connsiteY0" fmla="*/ 0 h 4185915"/>
              <a:gd name="connsiteX1" fmla="*/ 12192000 w 12192000"/>
              <a:gd name="connsiteY1" fmla="*/ 0 h 4185915"/>
              <a:gd name="connsiteX2" fmla="*/ 12192000 w 12192000"/>
              <a:gd name="connsiteY2" fmla="*/ 3429001 h 4185915"/>
              <a:gd name="connsiteX3" fmla="*/ 17 w 12192000"/>
              <a:gd name="connsiteY3" fmla="*/ 4185915 h 4185915"/>
              <a:gd name="connsiteX4" fmla="*/ 0 w 12192000"/>
              <a:gd name="connsiteY4" fmla="*/ 4185915 h 418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185915">
                <a:moveTo>
                  <a:pt x="0" y="0"/>
                </a:moveTo>
                <a:lnTo>
                  <a:pt x="12192000" y="0"/>
                </a:lnTo>
                <a:lnTo>
                  <a:pt x="12192000" y="3429001"/>
                </a:lnTo>
                <a:lnTo>
                  <a:pt x="17" y="4185915"/>
                </a:lnTo>
                <a:lnTo>
                  <a:pt x="0" y="418591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tIns="36000" anchor="t" anchorCtr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the placeholder, and go to images in the Templafy pane to insert an image. The image will adjust automatically to the placeholder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4598845"/>
            <a:ext cx="10752138" cy="503716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Title/heading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5175564"/>
            <a:ext cx="10752137" cy="316282"/>
          </a:xfrm>
        </p:spPr>
        <p:txBody>
          <a:bodyPr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Responsible partner/lawyer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BBCCE309-CE82-4759-9FF2-E8FDDFA72B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5605200"/>
            <a:ext cx="10753200" cy="345600"/>
          </a:xfrm>
        </p:spPr>
        <p:txBody>
          <a:bodyPr anchor="b" anchorCtr="0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177800" indent="0">
              <a:buNone/>
              <a:defRPr>
                <a:solidFill>
                  <a:schemeClr val="bg1"/>
                </a:solidFill>
              </a:defRPr>
            </a:lvl2pPr>
            <a:lvl3pPr marL="355600" indent="0"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Place and date</a:t>
            </a:r>
          </a:p>
        </p:txBody>
      </p:sp>
      <p:sp>
        <p:nvSpPr>
          <p:cNvPr id="14" name="Pladsholder til dato 6" hidden="1">
            <a:extLst>
              <a:ext uri="{FF2B5EF4-FFF2-40B4-BE49-F238E27FC236}">
                <a16:creationId xmlns:a16="http://schemas.microsoft.com/office/drawing/2014/main" id="{B220788A-F7B1-434A-9E6C-F83AEF3070F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Pladsholder til sidefod 7" hidden="1">
            <a:extLst>
              <a:ext uri="{FF2B5EF4-FFF2-40B4-BE49-F238E27FC236}">
                <a16:creationId xmlns:a16="http://schemas.microsoft.com/office/drawing/2014/main" id="{A42F2B18-277D-4020-9D9C-A0A9397CB3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6" name="Pladsholder til slidenummer 8" hidden="1">
            <a:extLst>
              <a:ext uri="{FF2B5EF4-FFF2-40B4-BE49-F238E27FC236}">
                <a16:creationId xmlns:a16="http://schemas.microsoft.com/office/drawing/2014/main" id="{E74F7856-FA90-40C8-BC34-C461D3923E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F968D5E0-FDE4-4092-847F-D314EFE1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00" y="6332837"/>
            <a:ext cx="945664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01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58775"/>
            <a:ext cx="10752137" cy="1081088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76413"/>
            <a:ext cx="10752137" cy="4312800"/>
          </a:xfrm>
        </p:spPr>
        <p:txBody>
          <a:bodyPr/>
          <a:lstStyle/>
          <a:p>
            <a:pPr lvl="0"/>
            <a:r>
              <a:rPr lang="en-GB" noProof="0" dirty="0" smtClean="0"/>
              <a:t>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170582-ECE1-4713-BBA1-DA38DF9F7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1BE294D0-F4CF-44EE-B92C-8A9E17153A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29F1493E-3D04-4B0A-88D0-0B0924C611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B5BBC643-F26D-4262-BBB4-B6B6BC38C6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183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58775"/>
            <a:ext cx="10752137" cy="1081088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76413"/>
            <a:ext cx="5195887" cy="4312800"/>
          </a:xfr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en-GB" noProof="0" dirty="0" smtClean="0"/>
              <a:t>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2AEE14-0556-44B2-ACD9-4B889A4606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76977" y="1776413"/>
            <a:ext cx="5195887" cy="4312800"/>
          </a:xfr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en-GB" noProof="0" dirty="0" smtClean="0"/>
              <a:t>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170582-ECE1-4713-BBA1-DA38DF9F7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14" name="Pladsholder til slidenummer 13">
            <a:extLst>
              <a:ext uri="{FF2B5EF4-FFF2-40B4-BE49-F238E27FC236}">
                <a16:creationId xmlns:a16="http://schemas.microsoft.com/office/drawing/2014/main" id="{76F58D3D-A6BB-4D80-B6B0-37A7BCB2255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ladsholder til dato 11" hidden="1">
            <a:extLst>
              <a:ext uri="{FF2B5EF4-FFF2-40B4-BE49-F238E27FC236}">
                <a16:creationId xmlns:a16="http://schemas.microsoft.com/office/drawing/2014/main" id="{F1D537F0-2589-40FB-B649-35D5503B2FA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Pladsholder til sidefod 12" hidden="1">
            <a:extLst>
              <a:ext uri="{FF2B5EF4-FFF2-40B4-BE49-F238E27FC236}">
                <a16:creationId xmlns:a16="http://schemas.microsoft.com/office/drawing/2014/main" id="{B492F492-5757-499A-B34C-0115CDD36F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945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58775"/>
            <a:ext cx="10752137" cy="1081088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1776413"/>
            <a:ext cx="3345919" cy="4312800"/>
          </a:xfrm>
        </p:spPr>
        <p:txBody>
          <a:bodyPr/>
          <a:lstStyle/>
          <a:p>
            <a:pPr lvl="0"/>
            <a:r>
              <a:rPr lang="en-GB" noProof="0" dirty="0" smtClean="0"/>
              <a:t>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EDD653C-D30C-49C7-92C7-C9CFE6C5F97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22246" y="1776413"/>
            <a:ext cx="3345920" cy="4312800"/>
          </a:xfrm>
        </p:spPr>
        <p:txBody>
          <a:bodyPr/>
          <a:lstStyle/>
          <a:p>
            <a:pPr lvl="0"/>
            <a:r>
              <a:rPr lang="en-GB" noProof="0" dirty="0" smtClean="0"/>
              <a:t>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737FFDA-C10C-48FA-8FD6-D3CE1E95E81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25354" y="1776413"/>
            <a:ext cx="3345920" cy="4312800"/>
          </a:xfrm>
        </p:spPr>
        <p:txBody>
          <a:bodyPr/>
          <a:lstStyle/>
          <a:p>
            <a:pPr lvl="0"/>
            <a:r>
              <a:rPr lang="en-GB" noProof="0" dirty="0" smtClean="0"/>
              <a:t>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3170582-ECE1-4713-BBA1-DA38DF9F7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15" name="Pladsholder til slidenummer 14">
            <a:extLst>
              <a:ext uri="{FF2B5EF4-FFF2-40B4-BE49-F238E27FC236}">
                <a16:creationId xmlns:a16="http://schemas.microsoft.com/office/drawing/2014/main" id="{EB971048-CEC3-4836-895E-84B88FE13C4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7924CAD1-D8B5-4541-9BE2-3FE4EDD6559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F580D769-D275-49F4-B997-350E684788E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599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58775"/>
            <a:ext cx="10752137" cy="1081088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9" y="1776413"/>
            <a:ext cx="2417762" cy="4312800"/>
          </a:xfrm>
        </p:spPr>
        <p:txBody>
          <a:bodyPr/>
          <a:lstStyle/>
          <a:p>
            <a:pPr lvl="0"/>
            <a:r>
              <a:rPr lang="en-GB" noProof="0" dirty="0" smtClean="0"/>
              <a:t>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EDD653C-D30C-49C7-92C7-C9CFE6C5F97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98852" y="1776413"/>
            <a:ext cx="2417762" cy="4312800"/>
          </a:xfrm>
        </p:spPr>
        <p:txBody>
          <a:bodyPr/>
          <a:lstStyle/>
          <a:p>
            <a:pPr lvl="0"/>
            <a:r>
              <a:rPr lang="en-GB" noProof="0" dirty="0" smtClean="0"/>
              <a:t>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737FFDA-C10C-48FA-8FD6-D3CE1E95E81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73800" y="1776413"/>
            <a:ext cx="2417762" cy="4312800"/>
          </a:xfrm>
        </p:spPr>
        <p:txBody>
          <a:bodyPr/>
          <a:lstStyle/>
          <a:p>
            <a:pPr lvl="0"/>
            <a:r>
              <a:rPr lang="en-GB" noProof="0" dirty="0" smtClean="0"/>
              <a:t>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96D4C59C-62E3-4819-8CBE-B3D14687658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53513" y="1776413"/>
            <a:ext cx="2417762" cy="4312800"/>
          </a:xfrm>
        </p:spPr>
        <p:txBody>
          <a:bodyPr/>
          <a:lstStyle/>
          <a:p>
            <a:pPr lvl="0"/>
            <a:r>
              <a:rPr lang="en-GB" noProof="0" dirty="0" smtClean="0"/>
              <a:t>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3170582-ECE1-4713-BBA1-DA38DF9F7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1F23571-FF83-4976-AD1A-11C076D572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08D842F6-1027-4BBC-928D-DCBB2A3F486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D2031B72-11B4-4AF3-922A-505384B29C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95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ackground">
            <a:extLst>
              <a:ext uri="{FF2B5EF4-FFF2-40B4-BE49-F238E27FC236}">
                <a16:creationId xmlns:a16="http://schemas.microsoft.com/office/drawing/2014/main" id="{489255C3-A654-47C2-868B-B7EBFDC415E5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D4876D-2452-4B30-B5D3-F981831D4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426" y="960120"/>
            <a:ext cx="3653304" cy="1705914"/>
          </a:xfrm>
        </p:spPr>
        <p:txBody>
          <a:bodyPr anchor="t" anchorCtr="0"/>
          <a:lstStyle>
            <a:lvl1pPr>
              <a:defRPr sz="5000" spc="100" baseline="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Insert Agenda</a:t>
            </a:r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E282C9A4-6D9D-424F-91C8-ED68A09C8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90C136E3-665D-47F9-93A3-5791CEC08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Date Placeholder 3" hidden="1">
            <a:extLst>
              <a:ext uri="{FF2B5EF4-FFF2-40B4-BE49-F238E27FC236}">
                <a16:creationId xmlns:a16="http://schemas.microsoft.com/office/drawing/2014/main" id="{5E601BF9-D2C8-45F1-9D17-DC6DECED5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0A0C9-C66C-4C37-85AB-4AB7079E9F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711" y="1310615"/>
            <a:ext cx="761289" cy="429736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400"/>
              </a:spcAft>
              <a:buNone/>
              <a:defRPr sz="2000">
                <a:solidFill>
                  <a:schemeClr val="bg1"/>
                </a:solidFill>
              </a:defRPr>
            </a:lvl1pPr>
            <a:lvl2pPr marL="180000" indent="0">
              <a:buNone/>
              <a:defRPr sz="2000">
                <a:solidFill>
                  <a:srgbClr val="FF0000"/>
                </a:solidFill>
              </a:defRPr>
            </a:lvl2pPr>
            <a:lvl3pPr marL="180000" indent="0">
              <a:buNone/>
              <a:defRPr sz="2000">
                <a:solidFill>
                  <a:srgbClr val="FF0000"/>
                </a:solidFill>
              </a:defRPr>
            </a:lvl3pPr>
            <a:lvl4pPr>
              <a:buNone/>
              <a:defRPr sz="2000">
                <a:solidFill>
                  <a:srgbClr val="FF0000"/>
                </a:solidFill>
              </a:defRPr>
            </a:lvl4pPr>
            <a:lvl5pPr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A113463-01E8-441B-8116-EDD41B0D64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0678" y="1310615"/>
            <a:ext cx="4910872" cy="429736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400"/>
              </a:spcAft>
              <a:buNone/>
              <a:defRPr sz="2000">
                <a:solidFill>
                  <a:schemeClr val="bg1"/>
                </a:solidFill>
              </a:defRPr>
            </a:lvl1pPr>
            <a:lvl2pPr marL="180000" indent="0">
              <a:buNone/>
              <a:defRPr sz="2000">
                <a:solidFill>
                  <a:srgbClr val="FF0000"/>
                </a:solidFill>
              </a:defRPr>
            </a:lvl2pPr>
            <a:lvl3pPr marL="180000" indent="0">
              <a:buNone/>
              <a:defRPr sz="2000">
                <a:solidFill>
                  <a:srgbClr val="FF0000"/>
                </a:solidFill>
              </a:defRPr>
            </a:lvl3pPr>
            <a:lvl4pPr>
              <a:buNone/>
              <a:defRPr sz="2000">
                <a:solidFill>
                  <a:srgbClr val="FF0000"/>
                </a:solidFill>
              </a:defRPr>
            </a:lvl4pPr>
            <a:lvl5pPr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406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8" y="1776413"/>
            <a:ext cx="5195887" cy="32369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138" y="2170444"/>
            <a:ext cx="5195887" cy="3917619"/>
          </a:xfrm>
        </p:spPr>
        <p:txBody>
          <a:bodyPr/>
          <a:lstStyle/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6976" y="1776413"/>
            <a:ext cx="5194299" cy="32369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388" y="2170444"/>
            <a:ext cx="5195887" cy="3917619"/>
          </a:xfrm>
        </p:spPr>
        <p:txBody>
          <a:bodyPr/>
          <a:lstStyle/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B7514CA-0520-41A7-96F3-608AEDD1D6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D3F7D9AF-B45D-4B9C-88E5-7E252858E2B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Pladsholder til dato 13" hidden="1">
            <a:extLst>
              <a:ext uri="{FF2B5EF4-FFF2-40B4-BE49-F238E27FC236}">
                <a16:creationId xmlns:a16="http://schemas.microsoft.com/office/drawing/2014/main" id="{EB454509-A201-48EE-8D23-0A33621CA3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Pladsholder til sidefod 14" hidden="1">
            <a:extLst>
              <a:ext uri="{FF2B5EF4-FFF2-40B4-BE49-F238E27FC236}">
                <a16:creationId xmlns:a16="http://schemas.microsoft.com/office/drawing/2014/main" id="{6A8C8D2F-E1FE-4B2E-ABE8-8C42EFCBD5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928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1F3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1776413"/>
            <a:ext cx="10752138" cy="4311650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Pladsholder til dato 2" hidden="1">
            <a:extLst>
              <a:ext uri="{FF2B5EF4-FFF2-40B4-BE49-F238E27FC236}">
                <a16:creationId xmlns:a16="http://schemas.microsoft.com/office/drawing/2014/main" id="{6D9B0048-1DA2-44B8-AFA0-9FF9A3BA0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dsholder til sidefod 8" hidden="1">
            <a:extLst>
              <a:ext uri="{FF2B5EF4-FFF2-40B4-BE49-F238E27FC236}">
                <a16:creationId xmlns:a16="http://schemas.microsoft.com/office/drawing/2014/main" id="{0E7A8B37-8DB2-44AA-BF1A-B63A1A9B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Pladsholder til slidenummer 8" hidden="1">
            <a:extLst>
              <a:ext uri="{FF2B5EF4-FFF2-40B4-BE49-F238E27FC236}">
                <a16:creationId xmlns:a16="http://schemas.microsoft.com/office/drawing/2014/main" id="{44B7B3C3-79F2-4547-8366-D4DDD64265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95D957D-0191-426F-845F-74806521E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00" y="6332837"/>
            <a:ext cx="945663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21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365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1" name="Pladsholder til dato 2" hidden="1">
            <a:extLst>
              <a:ext uri="{FF2B5EF4-FFF2-40B4-BE49-F238E27FC236}">
                <a16:creationId xmlns:a16="http://schemas.microsoft.com/office/drawing/2014/main" id="{E2C0AAEE-6012-4F2A-9807-E9328674CA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Pladsholder til sidefod 8" hidden="1">
            <a:extLst>
              <a:ext uri="{FF2B5EF4-FFF2-40B4-BE49-F238E27FC236}">
                <a16:creationId xmlns:a16="http://schemas.microsoft.com/office/drawing/2014/main" id="{2F732A59-BCF2-459E-AF7E-76140713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8" hidden="1">
            <a:extLst>
              <a:ext uri="{FF2B5EF4-FFF2-40B4-BE49-F238E27FC236}">
                <a16:creationId xmlns:a16="http://schemas.microsoft.com/office/drawing/2014/main" id="{06F9CA9C-2678-4843-86B1-C07B555DB5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21F077A6-A2FA-439F-A953-93E21D29EE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00" y="6332837"/>
            <a:ext cx="945663" cy="349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8492A24-3811-42D0-944C-06345C62C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8" y="1776413"/>
            <a:ext cx="10752138" cy="4311650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631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2" hidden="1">
            <a:extLst>
              <a:ext uri="{FF2B5EF4-FFF2-40B4-BE49-F238E27FC236}">
                <a16:creationId xmlns:a16="http://schemas.microsoft.com/office/drawing/2014/main" id="{0B00C9E7-E6E9-4919-8B0B-567FFB60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Pladsholder til sidefod 8" hidden="1">
            <a:extLst>
              <a:ext uri="{FF2B5EF4-FFF2-40B4-BE49-F238E27FC236}">
                <a16:creationId xmlns:a16="http://schemas.microsoft.com/office/drawing/2014/main" id="{1D2F35FD-176B-42A7-9D06-AB300C93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8" hidden="1">
            <a:extLst>
              <a:ext uri="{FF2B5EF4-FFF2-40B4-BE49-F238E27FC236}">
                <a16:creationId xmlns:a16="http://schemas.microsoft.com/office/drawing/2014/main" id="{B9F497FD-D0D1-4573-BC6F-44240DBF9C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26095C-CFD4-4320-AC37-F8E4A00CE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8" y="1776413"/>
            <a:ext cx="10752138" cy="4311650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461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continuo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58775"/>
            <a:ext cx="10752137" cy="1081088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1776413"/>
            <a:ext cx="10752137" cy="4312800"/>
          </a:xfrm>
        </p:spPr>
        <p:txBody>
          <a:bodyPr numCol="2" spcCol="504000"/>
          <a:lstStyle/>
          <a:p>
            <a:pPr lvl="0"/>
            <a:r>
              <a:rPr lang="en-GB" noProof="0" dirty="0" smtClean="0"/>
              <a:t>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3170582-ECE1-4713-BBA1-DA38DF9F7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5BC06C3B-FDE6-449A-A234-D5FFFF0472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2BB1EF93-AA65-4ECF-A9C6-97B6E691323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83A9175C-6E4F-4D55-9F5F-5B18BD017C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421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continuo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58775"/>
            <a:ext cx="10752137" cy="1081088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1776413"/>
            <a:ext cx="10752137" cy="4312800"/>
          </a:xfrm>
        </p:spPr>
        <p:txBody>
          <a:bodyPr numCol="3" spcCol="504000"/>
          <a:lstStyle/>
          <a:p>
            <a:pPr lvl="0"/>
            <a:r>
              <a:rPr lang="en-GB" noProof="0" dirty="0" smtClean="0"/>
              <a:t>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170582-ECE1-4713-BBA1-DA38DF9F7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1F8BD26-8F5D-46CF-8F81-985182A2D3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E5F8FC9E-3388-43EA-A979-641D492059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B674BE1B-6698-4F64-AA9B-2942C63B9D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917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continuo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58775"/>
            <a:ext cx="10752137" cy="1081088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1776413"/>
            <a:ext cx="10752137" cy="4312800"/>
          </a:xfrm>
        </p:spPr>
        <p:txBody>
          <a:bodyPr numCol="4" spcCol="504000"/>
          <a:lstStyle/>
          <a:p>
            <a:pPr lvl="0"/>
            <a:r>
              <a:rPr lang="en-GB" noProof="0" dirty="0" smtClean="0"/>
              <a:t>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170582-ECE1-4713-BBA1-DA38DF9F7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A374BA83-BF1D-494C-BEB1-7DEEA5019D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EFD31B30-E66E-4DE8-8977-079A610EED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D9342EE7-79D4-4528-BEC7-C2B99CC482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03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58775"/>
            <a:ext cx="10752137" cy="1081088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76413"/>
            <a:ext cx="5195887" cy="4312800"/>
          </a:xfrm>
        </p:spPr>
        <p:txBody>
          <a:bodyPr/>
          <a:lstStyle/>
          <a:p>
            <a:pPr lvl="0"/>
            <a:r>
              <a:rPr lang="en-GB" noProof="0" dirty="0" smtClean="0"/>
              <a:t>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049C48D-A7B6-4C42-9AC7-C6A1A83945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6977" y="1776413"/>
            <a:ext cx="5194298" cy="4312800"/>
          </a:xfrm>
          <a:solidFill>
            <a:schemeClr val="bg2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the placeholder, and go to images in the Templafy pane to insert an image. The image will adjust automatically to the placeholder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170582-ECE1-4713-BBA1-DA38DF9F7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14" name="Pladsholder til slidenummer 13">
            <a:extLst>
              <a:ext uri="{FF2B5EF4-FFF2-40B4-BE49-F238E27FC236}">
                <a16:creationId xmlns:a16="http://schemas.microsoft.com/office/drawing/2014/main" id="{EB2A571F-2EA4-4377-A01F-1547B05A164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ladsholder til dato 11" hidden="1">
            <a:extLst>
              <a:ext uri="{FF2B5EF4-FFF2-40B4-BE49-F238E27FC236}">
                <a16:creationId xmlns:a16="http://schemas.microsoft.com/office/drawing/2014/main" id="{8F7D059F-0A30-49A5-A002-6B759FCAA3D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Pladsholder til sidefod 12" hidden="1">
            <a:extLst>
              <a:ext uri="{FF2B5EF4-FFF2-40B4-BE49-F238E27FC236}">
                <a16:creationId xmlns:a16="http://schemas.microsoft.com/office/drawing/2014/main" id="{4D852DD8-1710-4FFD-86E7-BF5B451889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884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58775"/>
            <a:ext cx="10752137" cy="1081088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88" y="1776413"/>
            <a:ext cx="5195887" cy="4312800"/>
          </a:xfrm>
        </p:spPr>
        <p:txBody>
          <a:bodyPr/>
          <a:lstStyle/>
          <a:p>
            <a:pPr lvl="0"/>
            <a:r>
              <a:rPr lang="en-GB" noProof="0" dirty="0" smtClean="0"/>
              <a:t>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049C48D-A7B6-4C42-9AC7-C6A1A83945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2315" y="1776413"/>
            <a:ext cx="5194298" cy="4312800"/>
          </a:xfrm>
          <a:solidFill>
            <a:schemeClr val="bg2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the placeholder, and go to images in the Templafy pane to insert an image. The image will adjust automatically to the placeholder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170582-ECE1-4713-BBA1-DA38DF9F7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14" name="Pladsholder til slidenummer 13">
            <a:extLst>
              <a:ext uri="{FF2B5EF4-FFF2-40B4-BE49-F238E27FC236}">
                <a16:creationId xmlns:a16="http://schemas.microsoft.com/office/drawing/2014/main" id="{4721F4E5-776F-4043-946F-81250BFC5A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ladsholder til dato 11" hidden="1">
            <a:extLst>
              <a:ext uri="{FF2B5EF4-FFF2-40B4-BE49-F238E27FC236}">
                <a16:creationId xmlns:a16="http://schemas.microsoft.com/office/drawing/2014/main" id="{CE843AB3-AA36-4DB3-8474-C4EE1C3D31C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Pladsholder til sidefod 12" hidden="1">
            <a:extLst>
              <a:ext uri="{FF2B5EF4-FFF2-40B4-BE49-F238E27FC236}">
                <a16:creationId xmlns:a16="http://schemas.microsoft.com/office/drawing/2014/main" id="{2B868F28-7EC5-429A-BAD2-553775BFAD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358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  <a:solidFill>
            <a:schemeClr val="bg1"/>
          </a:solidFill>
        </p:spPr>
        <p:txBody>
          <a:bodyPr tIns="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the placeholder, and go to images in the Templafy pane to insert an image. The image will adjust automatically to the placeholder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D8813E97-C1D0-4CFD-B0F1-0CAB7A6521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dsholder til dato 5" hidden="1">
            <a:extLst>
              <a:ext uri="{FF2B5EF4-FFF2-40B4-BE49-F238E27FC236}">
                <a16:creationId xmlns:a16="http://schemas.microsoft.com/office/drawing/2014/main" id="{92336E2A-4DDB-4175-88AE-0FBB814CADC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dsholder til sidefod 8" hidden="1">
            <a:extLst>
              <a:ext uri="{FF2B5EF4-FFF2-40B4-BE49-F238E27FC236}">
                <a16:creationId xmlns:a16="http://schemas.microsoft.com/office/drawing/2014/main" id="{A2EB5E9A-5082-4681-A197-706E787DD8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00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080868-ECCE-4A50-9CC9-55F5F3AD6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 hidden="1">
            <a:extLst>
              <a:ext uri="{FF2B5EF4-FFF2-40B4-BE49-F238E27FC236}">
                <a16:creationId xmlns:a16="http://schemas.microsoft.com/office/drawing/2014/main" id="{AFCBD021-CE79-4851-AA00-7763AC7DF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Date Placeholder 3" hidden="1">
            <a:extLst>
              <a:ext uri="{FF2B5EF4-FFF2-40B4-BE49-F238E27FC236}">
                <a16:creationId xmlns:a16="http://schemas.microsoft.com/office/drawing/2014/main" id="{4BB8F8D5-DB63-404E-B446-F1DEA8289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ECCB5E4-EEF8-4244-BB4F-2EC5A5734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3820" y="1959835"/>
            <a:ext cx="6392498" cy="1177200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9504989-647B-4BA0-A416-40731C2CE4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8890" y="1653357"/>
            <a:ext cx="1501626" cy="1176191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7200">
                <a:solidFill>
                  <a:schemeClr val="accent3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1385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1385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1385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1385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1385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1385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1385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tabLst/>
              <a:defRPr sz="1385">
                <a:solidFill>
                  <a:schemeClr val="bg1"/>
                </a:solidFill>
              </a:defRPr>
            </a:lvl9pPr>
          </a:lstStyle>
          <a:p>
            <a:r>
              <a:rPr lang="en-GB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08" userDrawn="1">
          <p15:clr>
            <a:srgbClr val="FBAE40"/>
          </p15:clr>
        </p15:guide>
        <p15:guide id="2" pos="1413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lue ru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ombinationstegning: figur 19">
            <a:extLst>
              <a:ext uri="{FF2B5EF4-FFF2-40B4-BE49-F238E27FC236}">
                <a16:creationId xmlns:a16="http://schemas.microsoft.com/office/drawing/2014/main" id="{FF96C944-B33F-4165-B49D-F1346088AE12}"/>
              </a:ext>
            </a:extLst>
          </p:cNvPr>
          <p:cNvSpPr/>
          <p:nvPr userDrawn="1"/>
        </p:nvSpPr>
        <p:spPr>
          <a:xfrm rot="10800000">
            <a:off x="9333785" y="-1346"/>
            <a:ext cx="2858215" cy="6858000"/>
          </a:xfrm>
          <a:custGeom>
            <a:avLst/>
            <a:gdLst>
              <a:gd name="connsiteX0" fmla="*/ 1918567 w 2858215"/>
              <a:gd name="connsiteY0" fmla="*/ 6858000 h 6858000"/>
              <a:gd name="connsiteX1" fmla="*/ 0 w 2858215"/>
              <a:gd name="connsiteY1" fmla="*/ 6858000 h 6858000"/>
              <a:gd name="connsiteX2" fmla="*/ 0 w 2858215"/>
              <a:gd name="connsiteY2" fmla="*/ 0 h 6858000"/>
              <a:gd name="connsiteX3" fmla="*/ 2858215 w 285821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8215" h="6858000">
                <a:moveTo>
                  <a:pt x="1918567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2858215" y="0"/>
                </a:lnTo>
                <a:close/>
              </a:path>
            </a:pathLst>
          </a:custGeom>
          <a:solidFill>
            <a:srgbClr val="1F323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5E3F9A-D42A-4B4C-A65D-94A440B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58775"/>
            <a:ext cx="8413433" cy="1081088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A65E2C95-F706-4FAB-B5FE-EFC3F40278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1776413"/>
            <a:ext cx="8413433" cy="4312800"/>
          </a:xfrm>
        </p:spPr>
        <p:txBody>
          <a:bodyPr/>
          <a:lstStyle/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672426CE-D4E0-4D3B-AD1E-3C4A184173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02564" y="4126696"/>
            <a:ext cx="1854475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34188104-2484-44A6-9210-7A15E2A388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dsholder til dato 7" hidden="1">
            <a:extLst>
              <a:ext uri="{FF2B5EF4-FFF2-40B4-BE49-F238E27FC236}">
                <a16:creationId xmlns:a16="http://schemas.microsoft.com/office/drawing/2014/main" id="{5ABF6581-0DEE-4469-A16E-4A33F4A5F29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dsholder til sidefod 8" hidden="1">
            <a:extLst>
              <a:ext uri="{FF2B5EF4-FFF2-40B4-BE49-F238E27FC236}">
                <a16:creationId xmlns:a16="http://schemas.microsoft.com/office/drawing/2014/main" id="{59EDCB9B-B5A2-478B-B123-6540FC186F7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257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een ru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ombinationstegning: figur 19">
            <a:extLst>
              <a:ext uri="{FF2B5EF4-FFF2-40B4-BE49-F238E27FC236}">
                <a16:creationId xmlns:a16="http://schemas.microsoft.com/office/drawing/2014/main" id="{FF96C944-B33F-4165-B49D-F1346088AE12}"/>
              </a:ext>
            </a:extLst>
          </p:cNvPr>
          <p:cNvSpPr/>
          <p:nvPr userDrawn="1"/>
        </p:nvSpPr>
        <p:spPr>
          <a:xfrm rot="10800000">
            <a:off x="9333785" y="-1346"/>
            <a:ext cx="2858215" cy="6858000"/>
          </a:xfrm>
          <a:custGeom>
            <a:avLst/>
            <a:gdLst>
              <a:gd name="connsiteX0" fmla="*/ 1918567 w 2858215"/>
              <a:gd name="connsiteY0" fmla="*/ 6858000 h 6858000"/>
              <a:gd name="connsiteX1" fmla="*/ 0 w 2858215"/>
              <a:gd name="connsiteY1" fmla="*/ 6858000 h 6858000"/>
              <a:gd name="connsiteX2" fmla="*/ 0 w 2858215"/>
              <a:gd name="connsiteY2" fmla="*/ 0 h 6858000"/>
              <a:gd name="connsiteX3" fmla="*/ 2858215 w 285821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8215" h="6858000">
                <a:moveTo>
                  <a:pt x="1918567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2858215" y="0"/>
                </a:lnTo>
                <a:close/>
              </a:path>
            </a:pathLst>
          </a:custGeom>
          <a:solidFill>
            <a:srgbClr val="365A1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5E3F9A-D42A-4B4C-A65D-94A440B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58775"/>
            <a:ext cx="8413433" cy="1081088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A65E2C95-F706-4FAB-B5FE-EFC3F40278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1776413"/>
            <a:ext cx="8413433" cy="4312800"/>
          </a:xfrm>
        </p:spPr>
        <p:txBody>
          <a:bodyPr/>
          <a:lstStyle/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672426CE-D4E0-4D3B-AD1E-3C4A184173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02564" y="4126696"/>
            <a:ext cx="1854475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EEBA6396-52E4-4712-9342-42133BD8EE1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dsholder til dato 5" hidden="1">
            <a:extLst>
              <a:ext uri="{FF2B5EF4-FFF2-40B4-BE49-F238E27FC236}">
                <a16:creationId xmlns:a16="http://schemas.microsoft.com/office/drawing/2014/main" id="{69E3664F-5217-4F3D-B36F-9488079ACA5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idefod 6" hidden="1">
            <a:extLst>
              <a:ext uri="{FF2B5EF4-FFF2-40B4-BE49-F238E27FC236}">
                <a16:creationId xmlns:a16="http://schemas.microsoft.com/office/drawing/2014/main" id="{B3D3E702-3933-4147-884E-76CDCBC77D1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848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y ru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ombinationstegning: figur 19">
            <a:extLst>
              <a:ext uri="{FF2B5EF4-FFF2-40B4-BE49-F238E27FC236}">
                <a16:creationId xmlns:a16="http://schemas.microsoft.com/office/drawing/2014/main" id="{FF96C944-B33F-4165-B49D-F1346088AE12}"/>
              </a:ext>
            </a:extLst>
          </p:cNvPr>
          <p:cNvSpPr/>
          <p:nvPr userDrawn="1"/>
        </p:nvSpPr>
        <p:spPr>
          <a:xfrm rot="10800000">
            <a:off x="9333785" y="-1346"/>
            <a:ext cx="2858215" cy="6858000"/>
          </a:xfrm>
          <a:custGeom>
            <a:avLst/>
            <a:gdLst>
              <a:gd name="connsiteX0" fmla="*/ 1918567 w 2858215"/>
              <a:gd name="connsiteY0" fmla="*/ 6858000 h 6858000"/>
              <a:gd name="connsiteX1" fmla="*/ 0 w 2858215"/>
              <a:gd name="connsiteY1" fmla="*/ 6858000 h 6858000"/>
              <a:gd name="connsiteX2" fmla="*/ 0 w 2858215"/>
              <a:gd name="connsiteY2" fmla="*/ 0 h 6858000"/>
              <a:gd name="connsiteX3" fmla="*/ 2858215 w 285821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8215" h="6858000">
                <a:moveTo>
                  <a:pt x="1918567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2858215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5E3F9A-D42A-4B4C-A65D-94A440B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58775"/>
            <a:ext cx="8413433" cy="1081088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A65E2C95-F706-4FAB-B5FE-EFC3F40278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1776413"/>
            <a:ext cx="8413433" cy="4312800"/>
          </a:xfrm>
        </p:spPr>
        <p:txBody>
          <a:bodyPr/>
          <a:lstStyle/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672426CE-D4E0-4D3B-AD1E-3C4A184173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02564" y="4126696"/>
            <a:ext cx="1854475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1200"/>
            </a:lvl1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E1912AB-37A6-4D23-AC7E-5A86B8200B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ladsholder til dato 2" hidden="1">
            <a:extLst>
              <a:ext uri="{FF2B5EF4-FFF2-40B4-BE49-F238E27FC236}">
                <a16:creationId xmlns:a16="http://schemas.microsoft.com/office/drawing/2014/main" id="{0B9376FE-FF95-4B3E-A9DC-1C38E11007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idefod 3" hidden="1">
            <a:extLst>
              <a:ext uri="{FF2B5EF4-FFF2-40B4-BE49-F238E27FC236}">
                <a16:creationId xmlns:a16="http://schemas.microsoft.com/office/drawing/2014/main" id="{0B61BC8E-B88E-4765-8F84-0875F02EAA9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114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ru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dsholder til billede 18">
            <a:extLst>
              <a:ext uri="{FF2B5EF4-FFF2-40B4-BE49-F238E27FC236}">
                <a16:creationId xmlns:a16="http://schemas.microsoft.com/office/drawing/2014/main" id="{BEA719FD-82D1-4B7F-A1BF-7436A38B98A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333786" y="0"/>
            <a:ext cx="2858215" cy="6858000"/>
          </a:xfrm>
          <a:custGeom>
            <a:avLst/>
            <a:gdLst>
              <a:gd name="connsiteX0" fmla="*/ 939648 w 2858215"/>
              <a:gd name="connsiteY0" fmla="*/ 0 h 6858000"/>
              <a:gd name="connsiteX1" fmla="*/ 2858215 w 2858215"/>
              <a:gd name="connsiteY1" fmla="*/ 0 h 6858000"/>
              <a:gd name="connsiteX2" fmla="*/ 2858215 w 2858215"/>
              <a:gd name="connsiteY2" fmla="*/ 6858000 h 6858000"/>
              <a:gd name="connsiteX3" fmla="*/ 0 w 285821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8215" h="6858000">
                <a:moveTo>
                  <a:pt x="939648" y="0"/>
                </a:moveTo>
                <a:lnTo>
                  <a:pt x="2858215" y="0"/>
                </a:lnTo>
                <a:lnTo>
                  <a:pt x="285821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972000" tIns="72000" rIns="144000" bIns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Times New Roman" panose="02020603050405020304" pitchFamily="18" charset="0"/>
              <a:buNone/>
              <a:tabLst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lang="en-GB" dirty="0"/>
              <a:t>Click the placeholder, and go to images in the Templafy pane to insert a runner image. The image will adjust automatically to the placeholder.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5E3F9A-D42A-4B4C-A65D-94A440B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58775"/>
            <a:ext cx="8413433" cy="1081088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A65E2C95-F706-4FAB-B5FE-EFC3F40278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1776413"/>
            <a:ext cx="8413433" cy="4312800"/>
          </a:xfrm>
        </p:spPr>
        <p:txBody>
          <a:bodyPr/>
          <a:lstStyle/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672426CE-D4E0-4D3B-AD1E-3C4A184173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02564" y="4126696"/>
            <a:ext cx="1854475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7EC7B58-64C1-4AD6-A491-F9F62F708A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ladsholder til dato 2" hidden="1">
            <a:extLst>
              <a:ext uri="{FF2B5EF4-FFF2-40B4-BE49-F238E27FC236}">
                <a16:creationId xmlns:a16="http://schemas.microsoft.com/office/drawing/2014/main" id="{BCD85F1B-D67C-488F-97B6-EF5FF0E1D4E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idefod 3" hidden="1">
            <a:extLst>
              <a:ext uri="{FF2B5EF4-FFF2-40B4-BE49-F238E27FC236}">
                <a16:creationId xmlns:a16="http://schemas.microsoft.com/office/drawing/2014/main" id="{926E1EE3-3440-49FC-9693-6229C75F362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29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D110D9-B423-43A6-8AAB-099BD6CE1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5F28387E-8623-42BF-9B48-27D2B522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dsholder til dato 5" hidden="1">
            <a:extLst>
              <a:ext uri="{FF2B5EF4-FFF2-40B4-BE49-F238E27FC236}">
                <a16:creationId xmlns:a16="http://schemas.microsoft.com/office/drawing/2014/main" id="{B619AF34-19F2-41BF-89B1-3022A3AA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idefod 6" hidden="1">
            <a:extLst>
              <a:ext uri="{FF2B5EF4-FFF2-40B4-BE49-F238E27FC236}">
                <a16:creationId xmlns:a16="http://schemas.microsoft.com/office/drawing/2014/main" id="{02D33EA0-2461-4853-AF2B-FBF0DF89D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4F57314-C5B8-4EEB-85D3-70E901432A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4075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>
            <a:extLst>
              <a:ext uri="{FF2B5EF4-FFF2-40B4-BE49-F238E27FC236}">
                <a16:creationId xmlns:a16="http://schemas.microsoft.com/office/drawing/2014/main" id="{03A091A9-CC1B-48F7-BC9E-2F43F9854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idefod 5" hidden="1">
            <a:extLst>
              <a:ext uri="{FF2B5EF4-FFF2-40B4-BE49-F238E27FC236}">
                <a16:creationId xmlns:a16="http://schemas.microsoft.com/office/drawing/2014/main" id="{8168D80C-0805-4D30-8E04-DE7D3C3D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Pladsholder til billede 18">
            <a:extLst>
              <a:ext uri="{FF2B5EF4-FFF2-40B4-BE49-F238E27FC236}">
                <a16:creationId xmlns:a16="http://schemas.microsoft.com/office/drawing/2014/main" id="{BA3F11E9-E0CA-4053-965A-48B837725C0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333786" y="0"/>
            <a:ext cx="2858215" cy="6858000"/>
          </a:xfrm>
          <a:custGeom>
            <a:avLst/>
            <a:gdLst>
              <a:gd name="connsiteX0" fmla="*/ 939648 w 2858215"/>
              <a:gd name="connsiteY0" fmla="*/ 0 h 6858000"/>
              <a:gd name="connsiteX1" fmla="*/ 2858215 w 2858215"/>
              <a:gd name="connsiteY1" fmla="*/ 0 h 6858000"/>
              <a:gd name="connsiteX2" fmla="*/ 2858215 w 2858215"/>
              <a:gd name="connsiteY2" fmla="*/ 6858000 h 6858000"/>
              <a:gd name="connsiteX3" fmla="*/ 0 w 285821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8215" h="6858000">
                <a:moveTo>
                  <a:pt x="939648" y="0"/>
                </a:moveTo>
                <a:lnTo>
                  <a:pt x="2858215" y="0"/>
                </a:lnTo>
                <a:lnTo>
                  <a:pt x="285821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972000" tIns="72000" rIns="144000" bIns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Times New Roman" panose="02020603050405020304" pitchFamily="18" charset="0"/>
              <a:buNone/>
              <a:tabLst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lang="en-GB" dirty="0"/>
              <a:t>Click the placeholder, and go to images in the Templafy pane to insert a runner image. The image will adjust automatically to the placeholder.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E454EF-3B17-4BA9-B134-543E0AFFF87D}"/>
              </a:ext>
            </a:extLst>
          </p:cNvPr>
          <p:cNvSpPr txBox="1"/>
          <p:nvPr userDrawn="1"/>
        </p:nvSpPr>
        <p:spPr>
          <a:xfrm>
            <a:off x="720000" y="574535"/>
            <a:ext cx="52058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3600" dirty="0" smtClean="0"/>
              <a:t>Agenda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07397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86EA685-3F4D-496E-8652-21D82920D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ladsholder til dato 4" hidden="1">
            <a:extLst>
              <a:ext uri="{FF2B5EF4-FFF2-40B4-BE49-F238E27FC236}">
                <a16:creationId xmlns:a16="http://schemas.microsoft.com/office/drawing/2014/main" id="{03A091A9-CC1B-48F7-BC9E-2F43F9854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idefod 5" hidden="1">
            <a:extLst>
              <a:ext uri="{FF2B5EF4-FFF2-40B4-BE49-F238E27FC236}">
                <a16:creationId xmlns:a16="http://schemas.microsoft.com/office/drawing/2014/main" id="{8168D80C-0805-4D30-8E04-DE7D3C3D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1ED8572-9934-4253-804A-5F1AC7D919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785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1F3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Pladsholder til dato 2" hidden="1">
            <a:extLst>
              <a:ext uri="{FF2B5EF4-FFF2-40B4-BE49-F238E27FC236}">
                <a16:creationId xmlns:a16="http://schemas.microsoft.com/office/drawing/2014/main" id="{6EF26397-E878-4260-B9BE-32543C01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Pladsholder til sidefod 8" hidden="1">
            <a:extLst>
              <a:ext uri="{FF2B5EF4-FFF2-40B4-BE49-F238E27FC236}">
                <a16:creationId xmlns:a16="http://schemas.microsoft.com/office/drawing/2014/main" id="{16147CBE-770F-48DA-BDED-C9F45EB9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Pladsholder til slidenummer 8" hidden="1">
            <a:extLst>
              <a:ext uri="{FF2B5EF4-FFF2-40B4-BE49-F238E27FC236}">
                <a16:creationId xmlns:a16="http://schemas.microsoft.com/office/drawing/2014/main" id="{2E45038D-BAB9-4DB5-AFF3-26D356F012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30B3C842-99D2-497F-BAD5-26F146B7E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79" y="6004474"/>
            <a:ext cx="1715842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305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365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4" name="Pladsholder til dato 2" hidden="1">
            <a:extLst>
              <a:ext uri="{FF2B5EF4-FFF2-40B4-BE49-F238E27FC236}">
                <a16:creationId xmlns:a16="http://schemas.microsoft.com/office/drawing/2014/main" id="{F533124A-8889-4B6D-94A9-6460BCA8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Pladsholder til sidefod 8" hidden="1">
            <a:extLst>
              <a:ext uri="{FF2B5EF4-FFF2-40B4-BE49-F238E27FC236}">
                <a16:creationId xmlns:a16="http://schemas.microsoft.com/office/drawing/2014/main" id="{76AC0C8C-0159-49B9-90D9-C62BE8FD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Pladsholder til slidenummer 8" hidden="1">
            <a:extLst>
              <a:ext uri="{FF2B5EF4-FFF2-40B4-BE49-F238E27FC236}">
                <a16:creationId xmlns:a16="http://schemas.microsoft.com/office/drawing/2014/main" id="{C1C328CB-4870-4BC3-8845-D2DB883293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A61566A5-690F-4566-A27C-D0A90DCAE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79" y="6004474"/>
            <a:ext cx="1715842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344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782828" y="1806575"/>
            <a:ext cx="2340000" cy="412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Insert corporate picture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right Templafy pane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for other pictures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browse for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picture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copied picture</a:t>
            </a:r>
            <a:endParaRPr lang="en-GB" altLang="da-DK" sz="9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browse for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picture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viewing of guides</a:t>
            </a:r>
            <a:endParaRPr lang="en-GB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ader"/>
          <p:cNvSpPr txBox="1"/>
          <p:nvPr userDrawn="1"/>
        </p:nvSpPr>
        <p:spPr>
          <a:xfrm>
            <a:off x="719138" y="720000"/>
            <a:ext cx="10929935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delete before use</a:t>
            </a:r>
            <a:endParaRPr lang="en-GB" sz="1800" noProof="0" dirty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728015" y="1806575"/>
            <a:ext cx="2412000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</a:t>
            </a: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New Slide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</a:t>
            </a:r>
            <a:b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slide layouts</a:t>
            </a:r>
            <a:endParaRPr lang="en-GB" sz="900" noProof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</a:t>
            </a:r>
            <a:b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will be applied to the new slide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</a:t>
            </a:r>
            <a:b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slide placeholders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their default settings</a:t>
            </a:r>
            <a:endParaRPr lang="en-GB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956800" y="1806575"/>
            <a:ext cx="2412000" cy="437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 or any other placeholder, click on the placeholder.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hold down the Shift button and click on the placeholder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insert a new one, the picture may 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6164" y="2675687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79558" y="3480236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3075548" y="4430777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46164" y="5789605"/>
            <a:ext cx="492452" cy="200416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48EAA219-FFE7-4387-A385-4D3D0AF728CE}"/>
              </a:ext>
            </a:extLst>
          </p:cNvPr>
          <p:cNvGrpSpPr/>
          <p:nvPr userDrawn="1"/>
        </p:nvGrpSpPr>
        <p:grpSpPr>
          <a:xfrm>
            <a:off x="7041205" y="2950946"/>
            <a:ext cx="740398" cy="734626"/>
            <a:chOff x="6398620" y="3815586"/>
            <a:chExt cx="740398" cy="734626"/>
          </a:xfrm>
        </p:grpSpPr>
        <p:pic>
          <p:nvPicPr>
            <p:cNvPr id="30" name="6 Crop">
              <a:extLst>
                <a:ext uri="{FF2B5EF4-FFF2-40B4-BE49-F238E27FC236}">
                  <a16:creationId xmlns:a16="http://schemas.microsoft.com/office/drawing/2014/main" id="{EC854AD3-9DFC-4A83-BDF0-A7E2B01F9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E2414F06-53F0-4323-A4A9-91728B89E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304" t="11451" r="30180" b="46035"/>
            <a:stretch/>
          </p:blipFill>
          <p:spPr>
            <a:xfrm>
              <a:off x="6442770" y="4118189"/>
              <a:ext cx="696248" cy="43202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8224CA6-7D55-40AF-AF08-7CC6E7C4B3C8}"/>
              </a:ext>
            </a:extLst>
          </p:cNvPr>
          <p:cNvGrpSpPr/>
          <p:nvPr userDrawn="1"/>
        </p:nvGrpSpPr>
        <p:grpSpPr>
          <a:xfrm>
            <a:off x="7085943" y="3925367"/>
            <a:ext cx="740397" cy="929593"/>
            <a:chOff x="6391652" y="4854581"/>
            <a:chExt cx="740397" cy="929593"/>
          </a:xfrm>
        </p:grpSpPr>
        <p:pic>
          <p:nvPicPr>
            <p:cNvPr id="33" name="6 Crop">
              <a:extLst>
                <a:ext uri="{FF2B5EF4-FFF2-40B4-BE49-F238E27FC236}">
                  <a16:creationId xmlns:a16="http://schemas.microsoft.com/office/drawing/2014/main" id="{B89DF8E6-B7F7-4857-A1D8-15B39D7AF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39AFA131-B5A7-4AB6-889F-69CF39F4C8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26BB6BB-8852-44D9-A0EB-7B0A29B5CAFC}"/>
              </a:ext>
            </a:extLst>
          </p:cNvPr>
          <p:cNvGrpSpPr/>
          <p:nvPr userDrawn="1"/>
        </p:nvGrpSpPr>
        <p:grpSpPr>
          <a:xfrm>
            <a:off x="7085355" y="1847179"/>
            <a:ext cx="676669" cy="997704"/>
            <a:chOff x="6442771" y="2574072"/>
            <a:chExt cx="676669" cy="997704"/>
          </a:xfrm>
        </p:grpSpPr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2EC1AD58-F087-456F-B1CF-97A8AD60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A1105FA6-DF1D-44A9-BD39-B99136D7B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39" name="6 Beskær">
            <a:extLst>
              <a:ext uri="{FF2B5EF4-FFF2-40B4-BE49-F238E27FC236}">
                <a16:creationId xmlns:a16="http://schemas.microsoft.com/office/drawing/2014/main" id="{F1E5DB47-CE9C-4A68-BA80-97FFD80C5C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93191" y="2960915"/>
            <a:ext cx="337400" cy="321707"/>
          </a:xfrm>
          <a:prstGeom prst="rect">
            <a:avLst/>
          </a:prstGeom>
        </p:spPr>
      </p:pic>
      <p:pic>
        <p:nvPicPr>
          <p:cNvPr id="40" name="7 Skalér billede">
            <a:extLst>
              <a:ext uri="{FF2B5EF4-FFF2-40B4-BE49-F238E27FC236}">
                <a16:creationId xmlns:a16="http://schemas.microsoft.com/office/drawing/2014/main" id="{472C50C0-81D4-4FF8-9774-95FB88A3DB5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293191" y="3877831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2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2" y="1893600"/>
            <a:ext cx="10396800" cy="4285371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4"/>
          <p:cNvSpPr>
            <a:spLocks noGrp="1"/>
          </p:cNvSpPr>
          <p:nvPr>
            <p:ph type="sldNum" sz="quarter" idx="17"/>
          </p:nvPr>
        </p:nvSpPr>
        <p:spPr>
          <a:xfrm>
            <a:off x="1292352" y="6091139"/>
            <a:ext cx="711200" cy="365125"/>
          </a:xfrm>
        </p:spPr>
        <p:txBody>
          <a:bodyPr lIns="0"/>
          <a:lstStyle>
            <a:lvl1pPr algn="l">
              <a:defRPr/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9" hasCustomPrompt="1"/>
          </p:nvPr>
        </p:nvSpPr>
        <p:spPr>
          <a:xfrm>
            <a:off x="2235200" y="1476000"/>
            <a:ext cx="8505952" cy="4411464"/>
          </a:xfrm>
        </p:spPr>
        <p:txBody>
          <a:bodyPr lIns="0" tIns="24480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00"/>
              </a:spcAft>
              <a:buClr>
                <a:srgbClr val="6CB33F"/>
              </a:buClr>
              <a:buSzTx/>
              <a:buFontTx/>
              <a:buNone/>
              <a:tabLst/>
              <a:defRPr sz="2000" baseline="0"/>
            </a:lvl1pPr>
          </a:lstStyle>
          <a:p>
            <a:pPr lvl="0"/>
            <a:r>
              <a:rPr lang="en-GB" dirty="0" smtClean="0"/>
              <a:t>Punkt1</a:t>
            </a:r>
          </a:p>
        </p:txBody>
      </p:sp>
      <p:sp>
        <p:nvSpPr>
          <p:cNvPr id="14" name="Tittel 1"/>
          <p:cNvSpPr>
            <a:spLocks noGrp="1"/>
          </p:cNvSpPr>
          <p:nvPr>
            <p:ph type="ctrTitle"/>
          </p:nvPr>
        </p:nvSpPr>
        <p:spPr>
          <a:xfrm>
            <a:off x="1293312" y="711668"/>
            <a:ext cx="9451200" cy="608400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algn="l">
              <a:defRPr sz="34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20" hasCustomPrompt="1"/>
          </p:nvPr>
        </p:nvSpPr>
        <p:spPr>
          <a:xfrm>
            <a:off x="1292352" y="1464519"/>
            <a:ext cx="711200" cy="4411464"/>
          </a:xfrm>
        </p:spPr>
        <p:txBody>
          <a:bodyPr lIns="0" tIns="10800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6CB33F"/>
              </a:buClr>
              <a:buSzTx/>
              <a:buFontTx/>
              <a:buNone/>
              <a:tabLst/>
              <a:defRPr sz="3200" baseline="0">
                <a:solidFill>
                  <a:srgbClr val="6CB33F"/>
                </a:solidFill>
              </a:defRPr>
            </a:lvl1pPr>
          </a:lstStyle>
          <a:p>
            <a:pPr lvl="0"/>
            <a:r>
              <a:rPr lang="en-GB" dirty="0" smtClean="0"/>
              <a:t>#</a:t>
            </a:r>
          </a:p>
        </p:txBody>
      </p:sp>
      <p:pic>
        <p:nvPicPr>
          <p:cNvPr id="10" name="Picture 9" descr="I:\Frode\Logoer\wiersholm_logo_gronn.emf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405" y="6012001"/>
            <a:ext cx="1852507" cy="503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926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7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4876800" cy="274320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/>
          </p:nvPr>
        </p:nvSpPr>
        <p:spPr>
          <a:xfrm>
            <a:off x="6400800" y="2971800"/>
            <a:ext cx="4876800" cy="274320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idx="28"/>
          </p:nvPr>
        </p:nvSpPr>
        <p:spPr>
          <a:xfrm>
            <a:off x="914400" y="691051"/>
            <a:ext cx="10363200" cy="451948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914400" y="6589187"/>
            <a:ext cx="6705600" cy="123111"/>
          </a:xfrm>
        </p:spPr>
        <p:txBody>
          <a:bodyPr anchor="b">
            <a:spAutoFit/>
          </a:bodyPr>
          <a:lstStyle>
            <a:lvl1pPr marL="0" indent="0">
              <a:buNone/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29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4"/>
          <p:cNvSpPr>
            <a:spLocks noGrp="1"/>
          </p:cNvSpPr>
          <p:nvPr>
            <p:ph type="sldNum" sz="quarter" idx="17"/>
          </p:nvPr>
        </p:nvSpPr>
        <p:spPr>
          <a:xfrm>
            <a:off x="1292352" y="6091139"/>
            <a:ext cx="711200" cy="365125"/>
          </a:xfrm>
        </p:spPr>
        <p:txBody>
          <a:bodyPr lIns="0"/>
          <a:lstStyle>
            <a:lvl1pPr algn="l">
              <a:defRPr/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1292352" y="720000"/>
            <a:ext cx="9883648" cy="608400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pic>
        <p:nvPicPr>
          <p:cNvPr id="6" name="Picture 5" descr="I:\Frode\Logoer\wiersholm_logo_gronn.emf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405" y="6012001"/>
            <a:ext cx="1852507" cy="503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27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n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I:\Frode\Logoer\wiersholm_logo_gronn.emf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405" y="6012001"/>
            <a:ext cx="1852507" cy="503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557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k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508000" y="6248400"/>
            <a:ext cx="11176000" cy="381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1027" name="Picture 3" descr="I:\Frode\Logoer\wiersholm_logo_hvit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30" y="5136486"/>
            <a:ext cx="3036645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1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4B47-918C-AB44-9187-856D41EEE1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6760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ckground">
            <a:extLst>
              <a:ext uri="{FF2B5EF4-FFF2-40B4-BE49-F238E27FC236}">
                <a16:creationId xmlns:a16="http://schemas.microsoft.com/office/drawing/2014/main" id="{B8877287-5F9B-4BAE-9D1D-2ACF195163FA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DBB8F26-51CE-4DA4-8A81-26F70ABBCB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1430000" cy="6861600"/>
          </a:xfrm>
          <a:noFill/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en-GB" dirty="0"/>
              <a:t>Click the placeholder, and go to images in the Templafy pane to insert an image. The image will adjust automatically to the placeholder</a:t>
            </a:r>
          </a:p>
          <a:p>
            <a:endParaRPr lang="en-GB" dirty="0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A2C0E719-2FE9-4DDC-85FB-462607FE9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50350" y="5923694"/>
            <a:ext cx="1681200" cy="61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425" y="1144742"/>
            <a:ext cx="10398125" cy="1060767"/>
          </a:xfrm>
        </p:spPr>
        <p:txBody>
          <a:bodyPr anchor="b"/>
          <a:lstStyle>
            <a:lvl1pPr algn="l"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3425" y="2409032"/>
            <a:ext cx="10398125" cy="792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F8858A0-7BAC-408A-85AD-3A59C0AF57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5" y="6232527"/>
            <a:ext cx="7200000" cy="30956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Place and date e.g. 05.09.2019</a:t>
            </a:r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E76A8764-6622-431F-9A0B-10F788E40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F273FEDB-49DC-4781-9ECF-E7FD7C6A0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3" hidden="1">
            <a:extLst>
              <a:ext uri="{FF2B5EF4-FFF2-40B4-BE49-F238E27FC236}">
                <a16:creationId xmlns:a16="http://schemas.microsoft.com/office/drawing/2014/main" id="{A043C76A-35D6-4052-B041-83AA6423C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Rektangel green">
            <a:extLst>
              <a:ext uri="{FF2B5EF4-FFF2-40B4-BE49-F238E27FC236}">
                <a16:creationId xmlns:a16="http://schemas.microsoft.com/office/drawing/2014/main" id="{07105EC6-BDF8-4CA6-BC1A-66BC8CAB16E2}"/>
              </a:ext>
            </a:extLst>
          </p:cNvPr>
          <p:cNvSpPr/>
          <p:nvPr userDrawn="1"/>
        </p:nvSpPr>
        <p:spPr>
          <a:xfrm flipV="1">
            <a:off x="11428800" y="-3"/>
            <a:ext cx="763200" cy="5335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Rektangel dark green">
            <a:extLst>
              <a:ext uri="{FF2B5EF4-FFF2-40B4-BE49-F238E27FC236}">
                <a16:creationId xmlns:a16="http://schemas.microsoft.com/office/drawing/2014/main" id="{04C8762C-3DA5-4AC5-843F-62621B9E9F0A}"/>
              </a:ext>
            </a:extLst>
          </p:cNvPr>
          <p:cNvSpPr/>
          <p:nvPr userDrawn="1"/>
        </p:nvSpPr>
        <p:spPr>
          <a:xfrm>
            <a:off x="11428800" y="5335571"/>
            <a:ext cx="763200" cy="1522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35431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ckground white">
            <a:extLst>
              <a:ext uri="{FF2B5EF4-FFF2-40B4-BE49-F238E27FC236}">
                <a16:creationId xmlns:a16="http://schemas.microsoft.com/office/drawing/2014/main" id="{B2C6478D-A4B2-4C40-8C24-93A50435F7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5" noProof="0" dirty="0" err="1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EA8104-DA24-4CF5-BC37-AB4E5295C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blipFill>
            <a:blip r:embed="rId2"/>
            <a:stretch>
              <a:fillRect/>
            </a:stretch>
          </a:blip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en-GB" dirty="0"/>
              <a:t>Click the placeholder, and go to images in the Templafy pane to insert an image. The image will adjust automatically to the placeholder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425" y="1144742"/>
            <a:ext cx="10398125" cy="1060767"/>
          </a:xfrm>
        </p:spPr>
        <p:txBody>
          <a:bodyPr anchor="b"/>
          <a:lstStyle>
            <a:lvl1pPr algn="l"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3425" y="2409033"/>
            <a:ext cx="10398125" cy="791368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F8858A0-7BAC-408A-85AD-3A59C0AF57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5" y="6232527"/>
            <a:ext cx="7200000" cy="30956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Place and date e.g. 05.06.2019</a:t>
            </a:r>
          </a:p>
        </p:txBody>
      </p:sp>
      <p:sp>
        <p:nvSpPr>
          <p:cNvPr id="5" name="Text Placeholder logo">
            <a:extLst>
              <a:ext uri="{FF2B5EF4-FFF2-40B4-BE49-F238E27FC236}">
                <a16:creationId xmlns:a16="http://schemas.microsoft.com/office/drawing/2014/main" id="{482372E2-DC37-41F0-9153-66B7272D2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50350" y="5923694"/>
            <a:ext cx="1681200" cy="619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E76A8764-6622-431F-9A0B-10F788E40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F273FEDB-49DC-4781-9ECF-E7FD7C6A0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3" hidden="1">
            <a:extLst>
              <a:ext uri="{FF2B5EF4-FFF2-40B4-BE49-F238E27FC236}">
                <a16:creationId xmlns:a16="http://schemas.microsoft.com/office/drawing/2014/main" id="{A043C76A-35D6-4052-B041-83AA6423C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7979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ackground">
            <a:extLst>
              <a:ext uri="{FF2B5EF4-FFF2-40B4-BE49-F238E27FC236}">
                <a16:creationId xmlns:a16="http://schemas.microsoft.com/office/drawing/2014/main" id="{489255C3-A654-47C2-868B-B7EBFDC415E5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D4876D-2452-4B30-B5D3-F981831D4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426" y="960120"/>
            <a:ext cx="3653304" cy="1705914"/>
          </a:xfrm>
        </p:spPr>
        <p:txBody>
          <a:bodyPr anchor="t" anchorCtr="0"/>
          <a:lstStyle>
            <a:lvl1pPr>
              <a:defRPr sz="5000" spc="100" baseline="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Insert Agenda</a:t>
            </a:r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E282C9A4-6D9D-424F-91C8-ED68A09C8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90C136E3-665D-47F9-93A3-5791CEC08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Date Placeholder 3" hidden="1">
            <a:extLst>
              <a:ext uri="{FF2B5EF4-FFF2-40B4-BE49-F238E27FC236}">
                <a16:creationId xmlns:a16="http://schemas.microsoft.com/office/drawing/2014/main" id="{5E601BF9-D2C8-45F1-9D17-DC6DECED5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0A0C9-C66C-4C37-85AB-4AB7079E9F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711" y="1310615"/>
            <a:ext cx="761289" cy="429736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400"/>
              </a:spcAft>
              <a:buNone/>
              <a:defRPr sz="2000">
                <a:solidFill>
                  <a:schemeClr val="bg1"/>
                </a:solidFill>
              </a:defRPr>
            </a:lvl1pPr>
            <a:lvl2pPr marL="180000" indent="0">
              <a:buNone/>
              <a:defRPr sz="2000">
                <a:solidFill>
                  <a:srgbClr val="FF0000"/>
                </a:solidFill>
              </a:defRPr>
            </a:lvl2pPr>
            <a:lvl3pPr marL="180000" indent="0">
              <a:buNone/>
              <a:defRPr sz="2000">
                <a:solidFill>
                  <a:srgbClr val="FF0000"/>
                </a:solidFill>
              </a:defRPr>
            </a:lvl3pPr>
            <a:lvl4pPr>
              <a:buNone/>
              <a:defRPr sz="2000">
                <a:solidFill>
                  <a:srgbClr val="FF0000"/>
                </a:solidFill>
              </a:defRPr>
            </a:lvl4pPr>
            <a:lvl5pPr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A113463-01E8-441B-8116-EDD41B0D64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0678" y="1310615"/>
            <a:ext cx="4910872" cy="429736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400"/>
              </a:spcAft>
              <a:buNone/>
              <a:defRPr sz="2000">
                <a:solidFill>
                  <a:schemeClr val="bg1"/>
                </a:solidFill>
              </a:defRPr>
            </a:lvl1pPr>
            <a:lvl2pPr marL="180000" indent="0">
              <a:buNone/>
              <a:defRPr sz="2000">
                <a:solidFill>
                  <a:srgbClr val="FF0000"/>
                </a:solidFill>
              </a:defRPr>
            </a:lvl2pPr>
            <a:lvl3pPr marL="180000" indent="0">
              <a:buNone/>
              <a:defRPr sz="2000">
                <a:solidFill>
                  <a:srgbClr val="FF0000"/>
                </a:solidFill>
              </a:defRPr>
            </a:lvl3pPr>
            <a:lvl4pPr>
              <a:buNone/>
              <a:defRPr sz="2000">
                <a:solidFill>
                  <a:srgbClr val="FF0000"/>
                </a:solidFill>
              </a:defRPr>
            </a:lvl4pPr>
            <a:lvl5pPr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900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080868-ECCE-4A50-9CC9-55F5F3AD6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 hidden="1">
            <a:extLst>
              <a:ext uri="{FF2B5EF4-FFF2-40B4-BE49-F238E27FC236}">
                <a16:creationId xmlns:a16="http://schemas.microsoft.com/office/drawing/2014/main" id="{AFCBD021-CE79-4851-AA00-7763AC7DF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Date Placeholder 3" hidden="1">
            <a:extLst>
              <a:ext uri="{FF2B5EF4-FFF2-40B4-BE49-F238E27FC236}">
                <a16:creationId xmlns:a16="http://schemas.microsoft.com/office/drawing/2014/main" id="{4BB8F8D5-DB63-404E-B446-F1DEA8289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ECCB5E4-EEF8-4244-BB4F-2EC5A5734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3820" y="1959835"/>
            <a:ext cx="6392498" cy="1177200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9504989-647B-4BA0-A416-40731C2CE4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8890" y="1653357"/>
            <a:ext cx="1501626" cy="1176191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7200">
                <a:solidFill>
                  <a:schemeClr val="accent3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1385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1385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1385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1385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1385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1385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1385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tabLst/>
              <a:defRPr sz="1385">
                <a:solidFill>
                  <a:schemeClr val="bg1"/>
                </a:solidFill>
              </a:defRPr>
            </a:lvl9pPr>
          </a:lstStyle>
          <a:p>
            <a:r>
              <a:rPr lang="en-GB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6979810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08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1" y="1893600"/>
            <a:ext cx="5058000" cy="42840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9A52E4-613D-441B-9CAA-83CF1EEB85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73812" y="1893600"/>
            <a:ext cx="5058000" cy="42840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110D0C-3705-4B45-AC95-17F0ACD5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2" y="365760"/>
            <a:ext cx="10396800" cy="130397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5184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27" userDrawn="1">
          <p15:clr>
            <a:srgbClr val="FBAE40"/>
          </p15:clr>
        </p15:guide>
        <p15:guide id="2" pos="3649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2" y="1893600"/>
            <a:ext cx="10396800" cy="4285371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847936"/>
      </p:ext>
    </p:extLst>
  </p:cSld>
  <p:clrMapOvr>
    <a:masterClrMapping/>
  </p:clrMapOvr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1" y="1893600"/>
            <a:ext cx="5058000" cy="42840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9A52E4-613D-441B-9CAA-83CF1EEB85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73812" y="1893600"/>
            <a:ext cx="5058000" cy="42840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110D0C-3705-4B45-AC95-17F0ACD5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2" y="365760"/>
            <a:ext cx="10396800" cy="130397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3342419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pos="3827">
          <p15:clr>
            <a:srgbClr val="FBAE40"/>
          </p15:clr>
        </p15:guide>
        <p15:guide id="2" pos="3649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1" y="365760"/>
            <a:ext cx="5058000" cy="1303973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1" y="1893600"/>
            <a:ext cx="5058000" cy="42840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3775" y="0"/>
            <a:ext cx="5356938" cy="6858000"/>
          </a:xfrm>
        </p:spPr>
        <p:txBody>
          <a:bodyPr lIns="180000" tIns="1224000" rIns="180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the placeholder, and go to images in the Templafy pane to insert an image. The image will adjust automatically to the placeholder</a:t>
            </a:r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696005E4-93AC-45EE-B7FC-203D6AB2A6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A72B91-BF31-47AE-8746-797EF09936B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077BA4-F24B-48FF-8803-E2D0662A222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789061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pos="3827">
          <p15:clr>
            <a:srgbClr val="FBAE40"/>
          </p15:clr>
        </p15:guide>
        <p15:guide id="2" pos="364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1" y="365760"/>
            <a:ext cx="5058000" cy="1303973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4F39CDB-6E52-4F93-ABE7-3C7400B8F223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073288" y="365760"/>
            <a:ext cx="5058000" cy="1303973"/>
          </a:xfrm>
        </p:spPr>
        <p:txBody>
          <a:bodyPr anchor="ctr" anchorCtr="0"/>
          <a:lstStyle>
            <a:lvl1pPr marL="0" indent="0" algn="l">
              <a:lnSpc>
                <a:spcPct val="9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3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400" y="1893600"/>
            <a:ext cx="5058000" cy="428537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9A52E4-613D-441B-9CAA-83CF1EEB85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73550" y="1893600"/>
            <a:ext cx="5058000" cy="428537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450500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pos="3827">
          <p15:clr>
            <a:srgbClr val="FBAE40"/>
          </p15:clr>
        </p15:guide>
        <p15:guide id="2" pos="3649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1" y="365760"/>
            <a:ext cx="5058000" cy="1303973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3550" y="365760"/>
            <a:ext cx="5058000" cy="581278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DF066-1277-4CB1-84A3-DBF85B11FB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425" y="1893598"/>
            <a:ext cx="5058000" cy="42849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3087370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pos="3827">
          <p15:clr>
            <a:srgbClr val="FBAE40"/>
          </p15:clr>
        </p15:guide>
        <p15:guide id="2" pos="3649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ox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22776A68-AEEF-4730-A802-FE6B58A49F93}"/>
              </a:ext>
            </a:extLst>
          </p:cNvPr>
          <p:cNvSpPr/>
          <p:nvPr userDrawn="1"/>
        </p:nvSpPr>
        <p:spPr>
          <a:xfrm>
            <a:off x="5938838" y="0"/>
            <a:ext cx="6253161" cy="68616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1" name="Rektangel green">
            <a:extLst>
              <a:ext uri="{FF2B5EF4-FFF2-40B4-BE49-F238E27FC236}">
                <a16:creationId xmlns:a16="http://schemas.microsoft.com/office/drawing/2014/main" id="{0E19DF27-B461-41A5-91BF-C6038E067361}"/>
              </a:ext>
            </a:extLst>
          </p:cNvPr>
          <p:cNvSpPr/>
          <p:nvPr userDrawn="1"/>
        </p:nvSpPr>
        <p:spPr>
          <a:xfrm flipV="1">
            <a:off x="11428800" y="-3"/>
            <a:ext cx="763200" cy="5335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Rektangel dark green">
            <a:extLst>
              <a:ext uri="{FF2B5EF4-FFF2-40B4-BE49-F238E27FC236}">
                <a16:creationId xmlns:a16="http://schemas.microsoft.com/office/drawing/2014/main" id="{E577D14C-0173-46F0-8E2E-64BEC7970AAA}"/>
              </a:ext>
            </a:extLst>
          </p:cNvPr>
          <p:cNvSpPr/>
          <p:nvPr userDrawn="1"/>
        </p:nvSpPr>
        <p:spPr>
          <a:xfrm>
            <a:off x="11428800" y="5335571"/>
            <a:ext cx="763200" cy="1522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1" y="365760"/>
            <a:ext cx="5058000" cy="1303973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3775" y="365761"/>
            <a:ext cx="5057775" cy="5812126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DF066-1277-4CB1-84A3-DBF85B11FB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425" y="1893887"/>
            <a:ext cx="5058000" cy="4284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397741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pos="3827">
          <p15:clr>
            <a:srgbClr val="FBAE40"/>
          </p15:clr>
        </p15:guide>
        <p15:guide id="2" pos="3649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2" y="365760"/>
            <a:ext cx="10396800" cy="1303973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1" y="2252300"/>
            <a:ext cx="5058000" cy="392625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9A52E4-613D-441B-9CAA-83CF1EEB85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73812" y="2252300"/>
            <a:ext cx="5058000" cy="392625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69204-9278-4D12-9F2B-DE23656C63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013" y="1892300"/>
            <a:ext cx="5058000" cy="360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3C506C-5441-4EB9-A448-7B85EFF71D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73812" y="1892300"/>
            <a:ext cx="5058000" cy="360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93017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pos="3827">
          <p15:clr>
            <a:srgbClr val="FBAE40"/>
          </p15:clr>
        </p15:guide>
        <p15:guide id="2" pos="3649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2" y="365760"/>
            <a:ext cx="10402370" cy="1303973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1" y="1893178"/>
            <a:ext cx="3240000" cy="4284000"/>
          </a:xfrm>
        </p:spPr>
        <p:txBody>
          <a:bodyPr/>
          <a:lstStyle>
            <a:lvl4pPr marL="252000" indent="-25200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9A52E4-613D-441B-9CAA-83CF1EEB85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6196" y="1893178"/>
            <a:ext cx="3240000" cy="4284000"/>
          </a:xfrm>
        </p:spPr>
        <p:txBody>
          <a:bodyPr/>
          <a:lstStyle>
            <a:lvl4pPr marL="252000" indent="-25200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35933A3-3BFC-4166-AE41-F7F3C03C8D5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897382" y="1893178"/>
            <a:ext cx="3240000" cy="4284000"/>
          </a:xfrm>
        </p:spPr>
        <p:txBody>
          <a:bodyPr/>
          <a:lstStyle>
            <a:lvl4pPr marL="252000" indent="-25200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651248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pos="4973">
          <p15:clr>
            <a:srgbClr val="FBAE40"/>
          </p15:clr>
        </p15:guide>
        <p15:guide id="2" pos="4761">
          <p15:clr>
            <a:srgbClr val="FBAE40"/>
          </p15:clr>
        </p15:guide>
        <p15:guide id="3" pos="2715">
          <p15:clr>
            <a:srgbClr val="FBAE40"/>
          </p15:clr>
        </p15:guide>
        <p15:guide id="4" pos="250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2" y="365760"/>
            <a:ext cx="10402370" cy="1303973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1893178"/>
            <a:ext cx="2376000" cy="4284000"/>
          </a:xfrm>
        </p:spPr>
        <p:txBody>
          <a:bodyPr/>
          <a:lstStyle>
            <a:lvl4pPr marL="252000" indent="-25200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9A52E4-613D-441B-9CAA-83CF1EEB85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10469" y="1893178"/>
            <a:ext cx="2376000" cy="4284000"/>
          </a:xfrm>
        </p:spPr>
        <p:txBody>
          <a:bodyPr/>
          <a:lstStyle>
            <a:lvl4pPr marL="252000" indent="-25200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35933A3-3BFC-4166-AE41-F7F3C03C8D5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85925" y="1893178"/>
            <a:ext cx="2376000" cy="4284000"/>
          </a:xfrm>
        </p:spPr>
        <p:txBody>
          <a:bodyPr/>
          <a:lstStyle>
            <a:lvl4pPr marL="252000" indent="-25200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F662463-307C-45A0-8B6E-0873A9A71C9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761382" y="1893178"/>
            <a:ext cx="2376000" cy="4284000"/>
          </a:xfrm>
        </p:spPr>
        <p:txBody>
          <a:bodyPr/>
          <a:lstStyle>
            <a:lvl4pPr marL="252000" indent="-25200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71556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pos="5517">
          <p15:clr>
            <a:srgbClr val="FBAE40"/>
          </p15:clr>
        </p15:guide>
        <p15:guide id="2" pos="5330">
          <p15:clr>
            <a:srgbClr val="FBAE40"/>
          </p15:clr>
        </p15:guide>
        <p15:guide id="3" pos="3827">
          <p15:clr>
            <a:srgbClr val="FBAE40"/>
          </p15:clr>
        </p15:guide>
        <p15:guide id="4" pos="3646">
          <p15:clr>
            <a:srgbClr val="FBAE40"/>
          </p15:clr>
        </p15:guide>
        <p15:guide id="5" pos="2146">
          <p15:clr>
            <a:srgbClr val="FBAE40"/>
          </p15:clr>
        </p15:guide>
        <p15:guide id="6" pos="19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etup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C7E1F-CF7C-47B1-816E-8D2990CF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9BF98-B8A2-4D87-9BAB-6AAA98A8DCA5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FC3FCE-7A6F-4BE5-8106-11583296C2F4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6F57AA6F-423D-4CD5-BCCD-E17FBEB432D4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913F5AC5-D709-45BD-A706-8F3A48A027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870" y="1896002"/>
            <a:ext cx="1152000" cy="1188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B6491E3A-E297-48E9-9CBF-6A1149EDCF7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339394" y="1896002"/>
            <a:ext cx="1152000" cy="1188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A97DC24F-E132-4E99-B1E5-18B8C16CB11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944653" y="1896002"/>
            <a:ext cx="1152000" cy="1188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D5DD641E-601A-4024-8F9C-E2480B50E74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65542" y="1896002"/>
            <a:ext cx="1152000" cy="1188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45" name="Pladsholder til tekst 10">
            <a:extLst>
              <a:ext uri="{FF2B5EF4-FFF2-40B4-BE49-F238E27FC236}">
                <a16:creationId xmlns:a16="http://schemas.microsoft.com/office/drawing/2014/main" id="{4185225D-B7B6-4135-A528-D9E082387F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7870" y="3269999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46" name="Pladsholder til tekst 10">
            <a:extLst>
              <a:ext uri="{FF2B5EF4-FFF2-40B4-BE49-F238E27FC236}">
                <a16:creationId xmlns:a16="http://schemas.microsoft.com/office/drawing/2014/main" id="{1BDA27CD-3501-42B7-A4C4-751C440499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7870" y="38292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47" name="Pladsholder til tekst 10">
            <a:extLst>
              <a:ext uri="{FF2B5EF4-FFF2-40B4-BE49-F238E27FC236}">
                <a16:creationId xmlns:a16="http://schemas.microsoft.com/office/drawing/2014/main" id="{914B21AE-7E0D-4531-80F9-97CE84DC3A2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37870" y="39816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48" name="Pladsholder til tekst 10">
            <a:extLst>
              <a:ext uri="{FF2B5EF4-FFF2-40B4-BE49-F238E27FC236}">
                <a16:creationId xmlns:a16="http://schemas.microsoft.com/office/drawing/2014/main" id="{FFB1F37B-0C31-43FA-8FD0-97AB95D778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7870" y="41340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49" name="Pladsholder til tekst 10">
            <a:extLst>
              <a:ext uri="{FF2B5EF4-FFF2-40B4-BE49-F238E27FC236}">
                <a16:creationId xmlns:a16="http://schemas.microsoft.com/office/drawing/2014/main" id="{8DFD173E-9E1F-4263-BEE4-44B7A3CC875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39394" y="3269999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54" name="Pladsholder til tekst 10">
            <a:extLst>
              <a:ext uri="{FF2B5EF4-FFF2-40B4-BE49-F238E27FC236}">
                <a16:creationId xmlns:a16="http://schemas.microsoft.com/office/drawing/2014/main" id="{DCDDFB0D-C2ED-4FB5-A0D7-6BA57409AAC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39394" y="38292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55" name="Pladsholder til tekst 10">
            <a:extLst>
              <a:ext uri="{FF2B5EF4-FFF2-40B4-BE49-F238E27FC236}">
                <a16:creationId xmlns:a16="http://schemas.microsoft.com/office/drawing/2014/main" id="{A148D81A-CB2B-4D16-A0C4-5FF28AA29F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339394" y="39816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56" name="Pladsholder til tekst 10">
            <a:extLst>
              <a:ext uri="{FF2B5EF4-FFF2-40B4-BE49-F238E27FC236}">
                <a16:creationId xmlns:a16="http://schemas.microsoft.com/office/drawing/2014/main" id="{49788E7A-94E1-41F0-8307-E9A58C0BE78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339394" y="41340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57" name="Pladsholder til tekst 10">
            <a:extLst>
              <a:ext uri="{FF2B5EF4-FFF2-40B4-BE49-F238E27FC236}">
                <a16:creationId xmlns:a16="http://schemas.microsoft.com/office/drawing/2014/main" id="{D9E49EC0-5588-4238-ACE2-C932D36AFA2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44653" y="3269999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58" name="Pladsholder til tekst 10">
            <a:extLst>
              <a:ext uri="{FF2B5EF4-FFF2-40B4-BE49-F238E27FC236}">
                <a16:creationId xmlns:a16="http://schemas.microsoft.com/office/drawing/2014/main" id="{BF0E74F2-FA85-4EC4-ADBF-B7E3A3CA0F2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44653" y="38292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59" name="Pladsholder til tekst 10">
            <a:extLst>
              <a:ext uri="{FF2B5EF4-FFF2-40B4-BE49-F238E27FC236}">
                <a16:creationId xmlns:a16="http://schemas.microsoft.com/office/drawing/2014/main" id="{BC92028E-2970-4107-B9CC-04D67FFD40F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44653" y="39816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60" name="Pladsholder til tekst 10">
            <a:extLst>
              <a:ext uri="{FF2B5EF4-FFF2-40B4-BE49-F238E27FC236}">
                <a16:creationId xmlns:a16="http://schemas.microsoft.com/office/drawing/2014/main" id="{5A245984-8F5E-41C9-8CF6-8BB28DFA262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44653" y="41340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61" name="Pladsholder til tekst 10">
            <a:extLst>
              <a:ext uri="{FF2B5EF4-FFF2-40B4-BE49-F238E27FC236}">
                <a16:creationId xmlns:a16="http://schemas.microsoft.com/office/drawing/2014/main" id="{03FC57F0-D9E4-4FFC-AFDA-EC75A9685FF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565542" y="3269999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62" name="Pladsholder til tekst 10">
            <a:extLst>
              <a:ext uri="{FF2B5EF4-FFF2-40B4-BE49-F238E27FC236}">
                <a16:creationId xmlns:a16="http://schemas.microsoft.com/office/drawing/2014/main" id="{66C8C1AB-0441-42D4-8F79-0BDF47646AC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565542" y="38292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63" name="Pladsholder til tekst 10">
            <a:extLst>
              <a:ext uri="{FF2B5EF4-FFF2-40B4-BE49-F238E27FC236}">
                <a16:creationId xmlns:a16="http://schemas.microsoft.com/office/drawing/2014/main" id="{27D66AA1-E34D-40AF-9252-530771F6F31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565542" y="39816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64" name="Pladsholder til tekst 10">
            <a:extLst>
              <a:ext uri="{FF2B5EF4-FFF2-40B4-BE49-F238E27FC236}">
                <a16:creationId xmlns:a16="http://schemas.microsoft.com/office/drawing/2014/main" id="{535F3CEE-F8DF-4F64-ACB7-BDB17C39F1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565542" y="4134058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2B9F30-5054-4E45-B112-AD0258A9EDD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35012" y="4646168"/>
            <a:ext cx="2023050" cy="1381125"/>
          </a:xfrm>
        </p:spPr>
        <p:txBody>
          <a:bodyPr/>
          <a:lstStyle>
            <a:lvl1pPr marL="0" indent="0">
              <a:buFontTx/>
              <a:buNone/>
              <a:defRPr lang="en-GB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EB3757E2-9A36-4529-A195-D4340A585455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3339394" y="4646168"/>
            <a:ext cx="2023050" cy="1381125"/>
          </a:xfrm>
        </p:spPr>
        <p:txBody>
          <a:bodyPr/>
          <a:lstStyle>
            <a:lvl1pPr marL="0" indent="0">
              <a:buFontTx/>
              <a:buNone/>
              <a:defRPr lang="en-GB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  <p:sp>
        <p:nvSpPr>
          <p:cNvPr id="66" name="Text Placeholder 13">
            <a:extLst>
              <a:ext uri="{FF2B5EF4-FFF2-40B4-BE49-F238E27FC236}">
                <a16:creationId xmlns:a16="http://schemas.microsoft.com/office/drawing/2014/main" id="{450EE70E-10AC-4FA1-AAB7-277427ADC264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5944653" y="4646168"/>
            <a:ext cx="2023050" cy="1381125"/>
          </a:xfrm>
        </p:spPr>
        <p:txBody>
          <a:bodyPr/>
          <a:lstStyle>
            <a:lvl1pPr marL="0" indent="0">
              <a:buFontTx/>
              <a:buNone/>
              <a:defRPr lang="en-GB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  <p:sp>
        <p:nvSpPr>
          <p:cNvPr id="67" name="Text Placeholder 13">
            <a:extLst>
              <a:ext uri="{FF2B5EF4-FFF2-40B4-BE49-F238E27FC236}">
                <a16:creationId xmlns:a16="http://schemas.microsoft.com/office/drawing/2014/main" id="{C20FFCE0-6186-4992-939E-E879CA7F0888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8565542" y="4646168"/>
            <a:ext cx="2023050" cy="1381125"/>
          </a:xfrm>
        </p:spPr>
        <p:txBody>
          <a:bodyPr/>
          <a:lstStyle>
            <a:lvl1pPr marL="0" indent="0">
              <a:buFontTx/>
              <a:buNone/>
              <a:defRPr lang="en-GB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5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1" y="365760"/>
            <a:ext cx="5058000" cy="1303973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1" y="1893600"/>
            <a:ext cx="5058000" cy="42840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3775" y="0"/>
            <a:ext cx="5356938" cy="6858000"/>
          </a:xfrm>
        </p:spPr>
        <p:txBody>
          <a:bodyPr lIns="180000" tIns="1224000" rIns="180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the placeholder, and go to images in the Templafy pane to insert an image. The image will adjust automatically to the placeholder</a:t>
            </a:r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696005E4-93AC-45EE-B7FC-203D6AB2A6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A72B91-BF31-47AE-8746-797EF09936B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077BA4-F24B-48FF-8803-E2D0662A222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9066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27" userDrawn="1">
          <p15:clr>
            <a:srgbClr val="FBAE40"/>
          </p15:clr>
        </p15:guide>
        <p15:guide id="2" pos="3649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etup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C7E1F-CF7C-47B1-816E-8D2990CF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2" y="365760"/>
            <a:ext cx="10396800" cy="130397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DE29149-3902-42F1-870A-276BC7A13A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35311" y="1893821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D241C3B9-5AD6-4B93-952D-49B1B4140D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5311" y="2955563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22" name="Pladsholder til tekst 10">
            <a:extLst>
              <a:ext uri="{FF2B5EF4-FFF2-40B4-BE49-F238E27FC236}">
                <a16:creationId xmlns:a16="http://schemas.microsoft.com/office/drawing/2014/main" id="{26DCF766-5098-4888-8430-85073B8343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5311" y="35148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B1840713-CECD-4D22-96B4-8945D9F4CF8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14827" y="1884047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BB16EF6E-FBD9-45EA-BD6D-447CCEBCC9D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7164" y="1893821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4F478B86-DB2D-4B3E-8DA6-30620912896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68072" y="1893821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EB4C39E-F4BE-4564-BD85-11455D43630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135311" y="4125329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3B0E0438-747E-473A-B972-A3494852F34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614827" y="4125329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32F0C5F6-E777-4BA6-92BF-D1ED3ABFCE8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97164" y="4125329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37CEF7E1-CB7D-4757-92C3-CDBE3E6113B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568072" y="4125329"/>
            <a:ext cx="900000" cy="9000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 to insert an image.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9BF98-B8A2-4D87-9BAB-6AAA98A8DCA5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FC3FCE-7A6F-4BE5-8106-11583296C2F4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6F57AA6F-423D-4CD5-BCCD-E17FBEB432D4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4" name="Pladsholder til tekst 10">
            <a:extLst>
              <a:ext uri="{FF2B5EF4-FFF2-40B4-BE49-F238E27FC236}">
                <a16:creationId xmlns:a16="http://schemas.microsoft.com/office/drawing/2014/main" id="{B126FC31-18C4-486F-AB95-0CA86E492AF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35311" y="36672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45" name="Pladsholder til tekst 10">
            <a:extLst>
              <a:ext uri="{FF2B5EF4-FFF2-40B4-BE49-F238E27FC236}">
                <a16:creationId xmlns:a16="http://schemas.microsoft.com/office/drawing/2014/main" id="{366971B2-2756-4926-AA5E-B19410F6F66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35311" y="38196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46" name="Pladsholder til tekst 10">
            <a:extLst>
              <a:ext uri="{FF2B5EF4-FFF2-40B4-BE49-F238E27FC236}">
                <a16:creationId xmlns:a16="http://schemas.microsoft.com/office/drawing/2014/main" id="{E81A9805-1F78-4DEF-8C63-6DBF755FECE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14827" y="2955563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47" name="Pladsholder til tekst 10">
            <a:extLst>
              <a:ext uri="{FF2B5EF4-FFF2-40B4-BE49-F238E27FC236}">
                <a16:creationId xmlns:a16="http://schemas.microsoft.com/office/drawing/2014/main" id="{4BC20E61-C766-4BC0-97A9-93C695B52EC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14827" y="35148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48" name="Pladsholder til tekst 10">
            <a:extLst>
              <a:ext uri="{FF2B5EF4-FFF2-40B4-BE49-F238E27FC236}">
                <a16:creationId xmlns:a16="http://schemas.microsoft.com/office/drawing/2014/main" id="{E9780EB6-79A7-4A9D-9F28-2BA1D0A3BE0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614827" y="36672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49" name="Pladsholder til tekst 10">
            <a:extLst>
              <a:ext uri="{FF2B5EF4-FFF2-40B4-BE49-F238E27FC236}">
                <a16:creationId xmlns:a16="http://schemas.microsoft.com/office/drawing/2014/main" id="{6965CD96-B91C-46D7-B352-002ABE85FE4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614827" y="38196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50" name="Pladsholder til tekst 10">
            <a:extLst>
              <a:ext uri="{FF2B5EF4-FFF2-40B4-BE49-F238E27FC236}">
                <a16:creationId xmlns:a16="http://schemas.microsoft.com/office/drawing/2014/main" id="{500B62DC-F9ED-46DF-BBE3-6BA3CF1EBB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7164" y="2955563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51" name="Pladsholder til tekst 10">
            <a:extLst>
              <a:ext uri="{FF2B5EF4-FFF2-40B4-BE49-F238E27FC236}">
                <a16:creationId xmlns:a16="http://schemas.microsoft.com/office/drawing/2014/main" id="{89D77EE9-0C6B-4F22-A688-B251EC36786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97164" y="35148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52" name="Pladsholder til tekst 10">
            <a:extLst>
              <a:ext uri="{FF2B5EF4-FFF2-40B4-BE49-F238E27FC236}">
                <a16:creationId xmlns:a16="http://schemas.microsoft.com/office/drawing/2014/main" id="{55301594-B401-42C2-9A15-CBA9FB4F2A0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7164" y="36672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53" name="Pladsholder til tekst 10">
            <a:extLst>
              <a:ext uri="{FF2B5EF4-FFF2-40B4-BE49-F238E27FC236}">
                <a16:creationId xmlns:a16="http://schemas.microsoft.com/office/drawing/2014/main" id="{626A94EC-17E2-4065-A166-109981F328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7164" y="38196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54" name="Pladsholder til tekst 10">
            <a:extLst>
              <a:ext uri="{FF2B5EF4-FFF2-40B4-BE49-F238E27FC236}">
                <a16:creationId xmlns:a16="http://schemas.microsoft.com/office/drawing/2014/main" id="{F34F30B1-6F93-4411-A3CC-3CEB463B072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568072" y="2955563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55" name="Pladsholder til tekst 10">
            <a:extLst>
              <a:ext uri="{FF2B5EF4-FFF2-40B4-BE49-F238E27FC236}">
                <a16:creationId xmlns:a16="http://schemas.microsoft.com/office/drawing/2014/main" id="{8E8DE5A3-496F-4E14-B1E7-7C3911A65D3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568072" y="35148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56" name="Pladsholder til tekst 10">
            <a:extLst>
              <a:ext uri="{FF2B5EF4-FFF2-40B4-BE49-F238E27FC236}">
                <a16:creationId xmlns:a16="http://schemas.microsoft.com/office/drawing/2014/main" id="{00D2D09E-9CD9-4BCF-8592-793EFB3E968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568072" y="36672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57" name="Pladsholder til tekst 10">
            <a:extLst>
              <a:ext uri="{FF2B5EF4-FFF2-40B4-BE49-F238E27FC236}">
                <a16:creationId xmlns:a16="http://schemas.microsoft.com/office/drawing/2014/main" id="{B1E25204-4903-4E2B-9FFF-4983E12A348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568072" y="3819622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58" name="Pladsholder til tekst 10">
            <a:extLst>
              <a:ext uri="{FF2B5EF4-FFF2-40B4-BE49-F238E27FC236}">
                <a16:creationId xmlns:a16="http://schemas.microsoft.com/office/drawing/2014/main" id="{C695425D-CF15-4573-B3AC-D577E591ECD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135311" y="5193594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59" name="Pladsholder til tekst 10">
            <a:extLst>
              <a:ext uri="{FF2B5EF4-FFF2-40B4-BE49-F238E27FC236}">
                <a16:creationId xmlns:a16="http://schemas.microsoft.com/office/drawing/2014/main" id="{E51A13BA-E109-47E4-BB29-0A5BB3A97C4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35311" y="57528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60" name="Pladsholder til tekst 10">
            <a:extLst>
              <a:ext uri="{FF2B5EF4-FFF2-40B4-BE49-F238E27FC236}">
                <a16:creationId xmlns:a16="http://schemas.microsoft.com/office/drawing/2014/main" id="{75715D88-109E-49A3-A3B8-C3620824C7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135311" y="59052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61" name="Pladsholder til tekst 10">
            <a:extLst>
              <a:ext uri="{FF2B5EF4-FFF2-40B4-BE49-F238E27FC236}">
                <a16:creationId xmlns:a16="http://schemas.microsoft.com/office/drawing/2014/main" id="{2A0B1168-EBA2-418C-9602-3CE505C8882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35311" y="60576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62" name="Pladsholder til tekst 10">
            <a:extLst>
              <a:ext uri="{FF2B5EF4-FFF2-40B4-BE49-F238E27FC236}">
                <a16:creationId xmlns:a16="http://schemas.microsoft.com/office/drawing/2014/main" id="{B4B4E88D-9545-4B48-91B3-730F8BDB63A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614827" y="5193594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63" name="Pladsholder til tekst 10">
            <a:extLst>
              <a:ext uri="{FF2B5EF4-FFF2-40B4-BE49-F238E27FC236}">
                <a16:creationId xmlns:a16="http://schemas.microsoft.com/office/drawing/2014/main" id="{7BF4D617-CE98-4D1E-A0CB-FF0352CB2DD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614827" y="57528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64" name="Pladsholder til tekst 10">
            <a:extLst>
              <a:ext uri="{FF2B5EF4-FFF2-40B4-BE49-F238E27FC236}">
                <a16:creationId xmlns:a16="http://schemas.microsoft.com/office/drawing/2014/main" id="{39E1D4F9-A925-4BD6-B741-2A2F24FEE84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614827" y="59052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65" name="Pladsholder til tekst 10">
            <a:extLst>
              <a:ext uri="{FF2B5EF4-FFF2-40B4-BE49-F238E27FC236}">
                <a16:creationId xmlns:a16="http://schemas.microsoft.com/office/drawing/2014/main" id="{80DDB5B9-EFEA-4EF6-9352-100F8FA83E6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614827" y="60576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66" name="Pladsholder til tekst 10">
            <a:extLst>
              <a:ext uri="{FF2B5EF4-FFF2-40B4-BE49-F238E27FC236}">
                <a16:creationId xmlns:a16="http://schemas.microsoft.com/office/drawing/2014/main" id="{985E4140-F8AC-473E-B6F0-538FFDC7C87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097164" y="5193594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67" name="Pladsholder til tekst 10">
            <a:extLst>
              <a:ext uri="{FF2B5EF4-FFF2-40B4-BE49-F238E27FC236}">
                <a16:creationId xmlns:a16="http://schemas.microsoft.com/office/drawing/2014/main" id="{1DD2A5B6-0886-4D15-9143-9B5DE1B7410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097164" y="57528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68" name="Pladsholder til tekst 10">
            <a:extLst>
              <a:ext uri="{FF2B5EF4-FFF2-40B4-BE49-F238E27FC236}">
                <a16:creationId xmlns:a16="http://schemas.microsoft.com/office/drawing/2014/main" id="{3DD614D7-30B2-42B0-B11F-3CF5D24CC2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097164" y="59052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69" name="Pladsholder til tekst 10">
            <a:extLst>
              <a:ext uri="{FF2B5EF4-FFF2-40B4-BE49-F238E27FC236}">
                <a16:creationId xmlns:a16="http://schemas.microsoft.com/office/drawing/2014/main" id="{35B9E924-85AA-4A62-9BF6-B6781295F34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097164" y="60576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  <p:sp>
        <p:nvSpPr>
          <p:cNvPr id="70" name="Pladsholder til tekst 10">
            <a:extLst>
              <a:ext uri="{FF2B5EF4-FFF2-40B4-BE49-F238E27FC236}">
                <a16:creationId xmlns:a16="http://schemas.microsoft.com/office/drawing/2014/main" id="{B4F1EF7C-5F9D-44D2-A011-53CF8B895CD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568072" y="5193594"/>
            <a:ext cx="2020192" cy="504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71" name="Pladsholder til tekst 10">
            <a:extLst>
              <a:ext uri="{FF2B5EF4-FFF2-40B4-BE49-F238E27FC236}">
                <a16:creationId xmlns:a16="http://schemas.microsoft.com/office/drawing/2014/main" id="{B56695BB-073D-418B-BB49-2EA31C26DEBF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568072" y="57528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72" name="Pladsholder til tekst 10">
            <a:extLst>
              <a:ext uri="{FF2B5EF4-FFF2-40B4-BE49-F238E27FC236}">
                <a16:creationId xmlns:a16="http://schemas.microsoft.com/office/drawing/2014/main" id="{8DCCBF9A-8A72-41C0-89D7-5D90AD59A76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568072" y="59052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73" name="Pladsholder til tekst 10">
            <a:extLst>
              <a:ext uri="{FF2B5EF4-FFF2-40B4-BE49-F238E27FC236}">
                <a16:creationId xmlns:a16="http://schemas.microsoft.com/office/drawing/2014/main" id="{02697809-560F-417A-9B7E-FBDE1E8AF5F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568072" y="6057653"/>
            <a:ext cx="2020192" cy="12205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 remember M:</a:t>
            </a:r>
          </a:p>
        </p:txBody>
      </p:sp>
    </p:spTree>
    <p:extLst>
      <p:ext uri="{BB962C8B-B14F-4D97-AF65-F5344CB8AC3E}">
        <p14:creationId xmlns:p14="http://schemas.microsoft.com/office/powerpoint/2010/main" val="7036800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4B17F4-758C-4396-B266-27C151BBFD37}"/>
              </a:ext>
            </a:extLst>
          </p:cNvPr>
          <p:cNvSpPr/>
          <p:nvPr userDrawn="1"/>
        </p:nvSpPr>
        <p:spPr>
          <a:xfrm>
            <a:off x="-1" y="0"/>
            <a:ext cx="524130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FEC46-4C10-42A4-AC67-3583EE1A7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2" y="365760"/>
            <a:ext cx="10396800" cy="130397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50D7653E-5742-41AD-8CA9-F47F3365F1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2C1FAB2-A422-4F22-BEF7-FB9CF912CC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8845AA35-7716-4D15-8D84-83280DB9C1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F5DD6DB-8616-49DB-BE16-35B925BBEE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5012" y="1900500"/>
            <a:ext cx="1144800" cy="1144800"/>
          </a:xfrm>
          <a:prstGeom prst="ellipse">
            <a:avLst/>
          </a:prstGeom>
          <a:solidFill>
            <a:srgbClr val="F2F2F2"/>
          </a:solidFill>
        </p:spPr>
        <p:txBody>
          <a:bodyPr tIns="0" anchor="ctr" anchorCtr="0"/>
          <a:lstStyle>
            <a:lvl1pPr marL="0" indent="0" algn="ctr">
              <a:buNone/>
              <a:defRPr sz="800"/>
            </a:lvl1pPr>
          </a:lstStyle>
          <a:p>
            <a:r>
              <a:rPr lang="en-GB" noProof="0" dirty="0"/>
              <a:t>Click the placeholder, and go to images in the Templafy pane.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34E5832F-E47D-471D-8E29-C9958C3912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32353" y="1900500"/>
            <a:ext cx="2700000" cy="28800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Name and surname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46C13FE-CCA1-4E5B-8033-E3BCC6D77B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32353" y="2384187"/>
            <a:ext cx="2700000" cy="180000"/>
          </a:xfr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1907A869-1E6F-46F8-8DAB-BE81A5F5C4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32353" y="2585018"/>
            <a:ext cx="2700000" cy="180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Mobil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77DDAAC7-2C6A-4C41-A650-5986A132AE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32353" y="2785849"/>
            <a:ext cx="2700000" cy="180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en-GB" dirty="0"/>
              <a:t>Insert e-mail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437F6921-5F7F-4B15-90B6-B775262A25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012" y="3428999"/>
            <a:ext cx="4197341" cy="2757105"/>
          </a:xfrm>
        </p:spPr>
        <p:txBody>
          <a:bodyPr/>
          <a:lstStyle>
            <a:lvl1pPr marL="144000" indent="-144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/>
            </a:lvl1pPr>
            <a:lvl2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100" b="1">
                <a:solidFill>
                  <a:schemeClr val="accent3"/>
                </a:solidFill>
              </a:defRPr>
            </a:lvl2pPr>
            <a:lvl3pPr marL="288000" indent="-144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000"/>
            </a:lvl3pPr>
            <a:lvl4pPr marL="288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4pPr>
            <a:lvl5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5pPr>
            <a:lvl6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6pPr>
            <a:lvl7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​"/>
              <a:tabLst/>
              <a:defRPr sz="100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​"/>
              <a:tabLst/>
              <a:defRPr sz="100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​"/>
              <a:tabLst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0BB922A-361B-4C7E-AD6E-57329D7265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05513" y="1892300"/>
            <a:ext cx="5126037" cy="4286250"/>
          </a:xfrm>
        </p:spPr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1pPr>
            <a:lvl2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100" b="1">
                <a:solidFill>
                  <a:schemeClr val="accent3"/>
                </a:solidFill>
              </a:defRPr>
            </a:lvl2pPr>
            <a:lvl3pPr marL="288000" indent="-144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000"/>
            </a:lvl3pPr>
            <a:lvl4pPr marL="288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4pPr>
            <a:lvl5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5pPr>
            <a:lvl6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6pPr>
            <a:lvl7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000"/>
            </a:lvl8pPr>
            <a:lvl9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600161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dark green">
            <a:extLst>
              <a:ext uri="{FF2B5EF4-FFF2-40B4-BE49-F238E27FC236}">
                <a16:creationId xmlns:a16="http://schemas.microsoft.com/office/drawing/2014/main" id="{2C51A538-FCCF-4C59-BD87-D3EB1C3D3B84}"/>
              </a:ext>
            </a:extLst>
          </p:cNvPr>
          <p:cNvSpPr/>
          <p:nvPr userDrawn="1"/>
        </p:nvSpPr>
        <p:spPr>
          <a:xfrm flipV="1">
            <a:off x="733424" y="5296332"/>
            <a:ext cx="11458267" cy="1561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4" name="Rektangel green">
            <a:extLst>
              <a:ext uri="{FF2B5EF4-FFF2-40B4-BE49-F238E27FC236}">
                <a16:creationId xmlns:a16="http://schemas.microsoft.com/office/drawing/2014/main" id="{12818191-2B9E-47B5-AD32-54EF77FE4413}"/>
              </a:ext>
            </a:extLst>
          </p:cNvPr>
          <p:cNvSpPr/>
          <p:nvPr userDrawn="1"/>
        </p:nvSpPr>
        <p:spPr>
          <a:xfrm flipV="1">
            <a:off x="733425" y="-1"/>
            <a:ext cx="11458575" cy="533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2199" y="1380478"/>
            <a:ext cx="5808825" cy="2393054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CCED638-3E73-4356-926B-F19BAF7AC3EE}"/>
              </a:ext>
            </a:extLst>
          </p:cNvPr>
          <p:cNvSpPr/>
          <p:nvPr userDrawn="1"/>
        </p:nvSpPr>
        <p:spPr>
          <a:xfrm>
            <a:off x="1502199" y="6155587"/>
            <a:ext cx="615350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GB" sz="2000" kern="1200" spc="-20" baseline="0" noProof="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wiersholm.no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1C36ED33-D882-4A16-A1E1-33BF51AF10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4240" y="5838447"/>
            <a:ext cx="1654488" cy="610944"/>
          </a:xfrm>
          <a:prstGeom prst="rect">
            <a:avLst/>
          </a:prstGeom>
        </p:spPr>
      </p:pic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99042081-3232-47E9-8878-3FF523BF3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GB" dirty="0"/>
              <a:t>Strictly confidential and subject to legal privilege</a:t>
            </a:r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CB183117-3F34-490E-9E15-700734C03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7616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B6D3B40-5920-431B-978B-3A46F838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6AD3DF-DEBF-40DA-9B6C-DF020456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24FC3914-32B0-466E-9F35-C3975446C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708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9CD73-C4D9-49D9-9949-028FD0AF4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0B32F-8A7F-481B-9B25-882A97B5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60037483-AFA7-4CD1-92B2-EE68F3BF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4973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ackground">
            <a:extLst>
              <a:ext uri="{FF2B5EF4-FFF2-40B4-BE49-F238E27FC236}">
                <a16:creationId xmlns:a16="http://schemas.microsoft.com/office/drawing/2014/main" id="{489255C3-A654-47C2-868B-B7EBFDC415E5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D4876D-2452-4B30-B5D3-F981831D4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426" y="960120"/>
            <a:ext cx="3653304" cy="1705914"/>
          </a:xfrm>
        </p:spPr>
        <p:txBody>
          <a:bodyPr anchor="t" anchorCtr="0"/>
          <a:lstStyle>
            <a:lvl1pPr>
              <a:defRPr sz="5000" spc="100" baseline="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Insert Agenda</a:t>
            </a:r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E282C9A4-6D9D-424F-91C8-ED68A09C8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90C136E3-665D-47F9-93A3-5791CEC08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Date Placeholder 3" hidden="1">
            <a:extLst>
              <a:ext uri="{FF2B5EF4-FFF2-40B4-BE49-F238E27FC236}">
                <a16:creationId xmlns:a16="http://schemas.microsoft.com/office/drawing/2014/main" id="{5E601BF9-D2C8-45F1-9D17-DC6DECED5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3383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7579" y="1608016"/>
            <a:ext cx="278683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corporate picture from Templafy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Templafy pane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right side of the screen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da-DK" sz="900" b="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041497" y="1775872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3928" y="1613646"/>
            <a:ext cx="228036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GB" altLang="da-DK" sz="11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view a dropdown menu of possible slide layouts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73807" y="3322850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74348" y="2599667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7041497" y="3118826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80229" y="4313402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80229" y="5641555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97518" y="3881432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9773" y="1608016"/>
            <a:ext cx="2358243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  <a:endParaRPr lang="en-GB" sz="11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elements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en-GB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773" y="5061117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080228" y="5077014"/>
            <a:ext cx="475428" cy="1767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650EE5-068B-445A-B67F-781A28851CE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8553" y="1909678"/>
            <a:ext cx="622072" cy="17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362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r>
              <a:rPr lang="en-GB" sz="4400" b="0" i="0" noProof="0" dirty="0">
                <a:solidFill>
                  <a:schemeClr val="bg1"/>
                </a:solidFill>
              </a:rPr>
              <a:t/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r>
              <a:rPr lang="en-GB" sz="2800" b="0" noProof="0" dirty="0">
                <a:solidFill>
                  <a:schemeClr val="bg1"/>
                </a:solidFill>
              </a:rPr>
              <a:t/>
            </a:r>
            <a:br>
              <a:rPr lang="en-GB" sz="2800" b="0" noProof="0" dirty="0">
                <a:solidFill>
                  <a:schemeClr val="bg1"/>
                </a:solidFill>
              </a:rPr>
            </a:br>
            <a:r>
              <a:rPr lang="en-GB" sz="2800" b="0" noProof="0" dirty="0">
                <a:solidFill>
                  <a:schemeClr val="bg1"/>
                </a:solidFill>
              </a:rPr>
              <a:t/>
            </a: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r>
              <a:rPr lang="en-GB" sz="1800" b="0" noProof="0" dirty="0">
                <a:solidFill>
                  <a:schemeClr val="bg1"/>
                </a:solidFill>
              </a:rPr>
              <a:t/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9563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aggrund">
            <a:extLst>
              <a:ext uri="{FF2B5EF4-FFF2-40B4-BE49-F238E27FC236}">
                <a16:creationId xmlns:a16="http://schemas.microsoft.com/office/drawing/2014/main" id="{EC618CB3-04BA-4401-812E-63C28B44F1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3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Billedepladsholder">
            <a:extLst>
              <a:ext uri="{FF2B5EF4-FFF2-40B4-BE49-F238E27FC236}">
                <a16:creationId xmlns:a16="http://schemas.microsoft.com/office/drawing/2014/main" id="{6EDC60C6-0A52-4842-A54D-CED822B393A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4571398"/>
          </a:xfrm>
          <a:custGeom>
            <a:avLst/>
            <a:gdLst>
              <a:gd name="connsiteX0" fmla="*/ 12191999 w 12192000"/>
              <a:gd name="connsiteY0" fmla="*/ 4185916 h 4571398"/>
              <a:gd name="connsiteX1" fmla="*/ 12192000 w 12192000"/>
              <a:gd name="connsiteY1" fmla="*/ 4185916 h 4571398"/>
              <a:gd name="connsiteX2" fmla="*/ 12192000 w 12192000"/>
              <a:gd name="connsiteY2" fmla="*/ 4571398 h 4571398"/>
              <a:gd name="connsiteX3" fmla="*/ 12191999 w 12192000"/>
              <a:gd name="connsiteY3" fmla="*/ 4571398 h 4571398"/>
              <a:gd name="connsiteX4" fmla="*/ 0 w 12192000"/>
              <a:gd name="connsiteY4" fmla="*/ 0 h 4571398"/>
              <a:gd name="connsiteX5" fmla="*/ 12192000 w 12192000"/>
              <a:gd name="connsiteY5" fmla="*/ 0 h 4571398"/>
              <a:gd name="connsiteX6" fmla="*/ 12192000 w 12192000"/>
              <a:gd name="connsiteY6" fmla="*/ 3429001 h 4571398"/>
              <a:gd name="connsiteX7" fmla="*/ 17 w 12192000"/>
              <a:gd name="connsiteY7" fmla="*/ 4185915 h 4571398"/>
              <a:gd name="connsiteX8" fmla="*/ 0 w 12192000"/>
              <a:gd name="connsiteY8" fmla="*/ 4185915 h 457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571398">
                <a:moveTo>
                  <a:pt x="12191999" y="4185916"/>
                </a:moveTo>
                <a:lnTo>
                  <a:pt x="12192000" y="4185916"/>
                </a:lnTo>
                <a:lnTo>
                  <a:pt x="12192000" y="4571398"/>
                </a:lnTo>
                <a:lnTo>
                  <a:pt x="12191999" y="457139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1"/>
                </a:lnTo>
                <a:lnTo>
                  <a:pt x="17" y="4185915"/>
                </a:lnTo>
                <a:lnTo>
                  <a:pt x="0" y="418591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tIns="36000" anchor="t" anchorCtr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Click the placeholder, and go to images in the </a:t>
            </a:r>
            <a:r>
              <a:rPr lang="en-GB" dirty="0" err="1" smtClean="0"/>
              <a:t>Templafy</a:t>
            </a:r>
            <a:r>
              <a:rPr lang="en-GB" dirty="0" smtClean="0"/>
              <a:t> pane to insert an image. The image will adjust automatically to the placeholder</a:t>
            </a:r>
            <a:endParaRPr lang="en-GB" dirty="0"/>
          </a:p>
        </p:txBody>
      </p:sp>
      <p:sp>
        <p:nvSpPr>
          <p:cNvPr id="17" name="Farvet trekant">
            <a:extLst>
              <a:ext uri="{FF2B5EF4-FFF2-40B4-BE49-F238E27FC236}">
                <a16:creationId xmlns:a16="http://schemas.microsoft.com/office/drawing/2014/main" id="{4AD748CB-8298-4444-ACC2-651F422403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3417571"/>
            <a:ext cx="12192001" cy="3428999"/>
          </a:xfrm>
          <a:custGeom>
            <a:avLst/>
            <a:gdLst>
              <a:gd name="connsiteX0" fmla="*/ 12192001 w 12192001"/>
              <a:gd name="connsiteY0" fmla="*/ 0 h 3428999"/>
              <a:gd name="connsiteX1" fmla="*/ 12192001 w 12192001"/>
              <a:gd name="connsiteY1" fmla="*/ 756915 h 3428999"/>
              <a:gd name="connsiteX2" fmla="*/ 12191999 w 12192001"/>
              <a:gd name="connsiteY2" fmla="*/ 756915 h 3428999"/>
              <a:gd name="connsiteX3" fmla="*/ 12191999 w 12192001"/>
              <a:gd name="connsiteY3" fmla="*/ 3428999 h 3428999"/>
              <a:gd name="connsiteX4" fmla="*/ 0 w 12192001"/>
              <a:gd name="connsiteY4" fmla="*/ 3428999 h 3428999"/>
              <a:gd name="connsiteX5" fmla="*/ 0 w 12192001"/>
              <a:gd name="connsiteY5" fmla="*/ 756914 h 3428999"/>
              <a:gd name="connsiteX6" fmla="*/ 17 w 12192001"/>
              <a:gd name="connsiteY6" fmla="*/ 756914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3428999">
                <a:moveTo>
                  <a:pt x="12192001" y="0"/>
                </a:moveTo>
                <a:lnTo>
                  <a:pt x="12192001" y="756915"/>
                </a:lnTo>
                <a:lnTo>
                  <a:pt x="12191999" y="756915"/>
                </a:lnTo>
                <a:lnTo>
                  <a:pt x="12191999" y="3428999"/>
                </a:lnTo>
                <a:lnTo>
                  <a:pt x="0" y="3428999"/>
                </a:lnTo>
                <a:lnTo>
                  <a:pt x="0" y="756914"/>
                </a:lnTo>
                <a:lnTo>
                  <a:pt x="17" y="756914"/>
                </a:lnTo>
                <a:close/>
              </a:path>
            </a:pathLst>
          </a:custGeom>
          <a:solidFill>
            <a:srgbClr val="1F323F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4598845"/>
            <a:ext cx="10752138" cy="503716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Title/heading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5175564"/>
            <a:ext cx="10752137" cy="316282"/>
          </a:xfrm>
        </p:spPr>
        <p:txBody>
          <a:bodyPr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 smtClean="0"/>
              <a:t>Responsible partner/lawyer</a:t>
            </a:r>
            <a:endParaRPr lang="en-GB" dirty="0"/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B44EC84B-806C-4B07-86DD-028339B789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5605200"/>
            <a:ext cx="10753200" cy="345600"/>
          </a:xfrm>
        </p:spPr>
        <p:txBody>
          <a:bodyPr anchor="b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77800" indent="0">
              <a:buNone/>
              <a:defRPr>
                <a:solidFill>
                  <a:schemeClr val="bg1"/>
                </a:solidFill>
              </a:defRPr>
            </a:lvl2pPr>
            <a:lvl3pPr marL="355600" indent="0"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Place and date</a:t>
            </a:r>
            <a:endParaRPr lang="en-GB" dirty="0"/>
          </a:p>
        </p:txBody>
      </p:sp>
      <p:sp>
        <p:nvSpPr>
          <p:cNvPr id="14" name="Logo Placeholder 9">
            <a:extLst>
              <a:ext uri="{FF2B5EF4-FFF2-40B4-BE49-F238E27FC236}">
                <a16:creationId xmlns:a16="http://schemas.microsoft.com/office/drawing/2014/main" id="{3AD81D36-987F-4D52-8D80-C1745AEED8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22600" y="6332837"/>
            <a:ext cx="946800" cy="34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 smtClean="0"/>
              <a:t>. </a:t>
            </a:r>
            <a:endParaRPr lang="en-GB" noProof="0" dirty="0"/>
          </a:p>
        </p:txBody>
      </p:sp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25256112-EFC5-4AB4-92D9-C6339E38848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65568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96149DA1-F21E-4C47-86BC-C3BB5B6015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65568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Pladsholder til slidenummer 8" hidden="1">
            <a:extLst>
              <a:ext uri="{FF2B5EF4-FFF2-40B4-BE49-F238E27FC236}">
                <a16:creationId xmlns:a16="http://schemas.microsoft.com/office/drawing/2014/main" id="{BC9F8801-F561-4DF2-9565-59B3DECD1A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65568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 smtClean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3204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ggrund">
            <a:extLst>
              <a:ext uri="{FF2B5EF4-FFF2-40B4-BE49-F238E27FC236}">
                <a16:creationId xmlns:a16="http://schemas.microsoft.com/office/drawing/2014/main" id="{3A880CA5-BDB7-489E-8634-A5640F16A9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5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6" name="Billedepladsholder">
            <a:extLst>
              <a:ext uri="{FF2B5EF4-FFF2-40B4-BE49-F238E27FC236}">
                <a16:creationId xmlns:a16="http://schemas.microsoft.com/office/drawing/2014/main" id="{4835378B-5E44-4B8F-9E4B-00780A951C7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4571398"/>
          </a:xfrm>
          <a:custGeom>
            <a:avLst/>
            <a:gdLst>
              <a:gd name="connsiteX0" fmla="*/ 12191999 w 12192000"/>
              <a:gd name="connsiteY0" fmla="*/ 4185916 h 4571398"/>
              <a:gd name="connsiteX1" fmla="*/ 12192000 w 12192000"/>
              <a:gd name="connsiteY1" fmla="*/ 4185916 h 4571398"/>
              <a:gd name="connsiteX2" fmla="*/ 12192000 w 12192000"/>
              <a:gd name="connsiteY2" fmla="*/ 4571398 h 4571398"/>
              <a:gd name="connsiteX3" fmla="*/ 12191999 w 12192000"/>
              <a:gd name="connsiteY3" fmla="*/ 4571398 h 4571398"/>
              <a:gd name="connsiteX4" fmla="*/ 0 w 12192000"/>
              <a:gd name="connsiteY4" fmla="*/ 0 h 4571398"/>
              <a:gd name="connsiteX5" fmla="*/ 12192000 w 12192000"/>
              <a:gd name="connsiteY5" fmla="*/ 0 h 4571398"/>
              <a:gd name="connsiteX6" fmla="*/ 12192000 w 12192000"/>
              <a:gd name="connsiteY6" fmla="*/ 3429001 h 4571398"/>
              <a:gd name="connsiteX7" fmla="*/ 17 w 12192000"/>
              <a:gd name="connsiteY7" fmla="*/ 4185915 h 4571398"/>
              <a:gd name="connsiteX8" fmla="*/ 0 w 12192000"/>
              <a:gd name="connsiteY8" fmla="*/ 4185915 h 457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571398">
                <a:moveTo>
                  <a:pt x="12191999" y="4185916"/>
                </a:moveTo>
                <a:lnTo>
                  <a:pt x="12192000" y="4185916"/>
                </a:lnTo>
                <a:lnTo>
                  <a:pt x="12192000" y="4571398"/>
                </a:lnTo>
                <a:lnTo>
                  <a:pt x="12191999" y="457139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1"/>
                </a:lnTo>
                <a:lnTo>
                  <a:pt x="17" y="4185915"/>
                </a:lnTo>
                <a:lnTo>
                  <a:pt x="0" y="418591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tIns="36000" anchor="t" anchorCtr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Click the placeholder, and go to images in the </a:t>
            </a:r>
            <a:r>
              <a:rPr lang="en-GB" dirty="0" err="1" smtClean="0"/>
              <a:t>Templafy</a:t>
            </a:r>
            <a:r>
              <a:rPr lang="en-GB" dirty="0" smtClean="0"/>
              <a:t> pane to insert an image. The image will adjust automatically to the placeholder</a:t>
            </a:r>
            <a:endParaRPr lang="en-GB" dirty="0"/>
          </a:p>
        </p:txBody>
      </p:sp>
      <p:sp>
        <p:nvSpPr>
          <p:cNvPr id="17" name="Farvet trekant">
            <a:extLst>
              <a:ext uri="{FF2B5EF4-FFF2-40B4-BE49-F238E27FC236}">
                <a16:creationId xmlns:a16="http://schemas.microsoft.com/office/drawing/2014/main" id="{44076839-9959-4BD5-B29F-78C07912F3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3417571"/>
            <a:ext cx="12192001" cy="3428999"/>
          </a:xfrm>
          <a:custGeom>
            <a:avLst/>
            <a:gdLst>
              <a:gd name="connsiteX0" fmla="*/ 12192001 w 12192001"/>
              <a:gd name="connsiteY0" fmla="*/ 0 h 3428999"/>
              <a:gd name="connsiteX1" fmla="*/ 12192001 w 12192001"/>
              <a:gd name="connsiteY1" fmla="*/ 756915 h 3428999"/>
              <a:gd name="connsiteX2" fmla="*/ 12191999 w 12192001"/>
              <a:gd name="connsiteY2" fmla="*/ 756915 h 3428999"/>
              <a:gd name="connsiteX3" fmla="*/ 12191999 w 12192001"/>
              <a:gd name="connsiteY3" fmla="*/ 3428999 h 3428999"/>
              <a:gd name="connsiteX4" fmla="*/ 0 w 12192001"/>
              <a:gd name="connsiteY4" fmla="*/ 3428999 h 3428999"/>
              <a:gd name="connsiteX5" fmla="*/ 0 w 12192001"/>
              <a:gd name="connsiteY5" fmla="*/ 756914 h 3428999"/>
              <a:gd name="connsiteX6" fmla="*/ 17 w 12192001"/>
              <a:gd name="connsiteY6" fmla="*/ 756914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3428999">
                <a:moveTo>
                  <a:pt x="12192001" y="0"/>
                </a:moveTo>
                <a:lnTo>
                  <a:pt x="12192001" y="756915"/>
                </a:lnTo>
                <a:lnTo>
                  <a:pt x="12191999" y="756915"/>
                </a:lnTo>
                <a:lnTo>
                  <a:pt x="12191999" y="3428999"/>
                </a:lnTo>
                <a:lnTo>
                  <a:pt x="0" y="3428999"/>
                </a:lnTo>
                <a:lnTo>
                  <a:pt x="0" y="756914"/>
                </a:lnTo>
                <a:lnTo>
                  <a:pt x="17" y="756914"/>
                </a:lnTo>
                <a:close/>
              </a:path>
            </a:pathLst>
          </a:custGeom>
          <a:solidFill>
            <a:srgbClr val="365A1F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4598845"/>
            <a:ext cx="10752138" cy="503716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Title/heading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5175564"/>
            <a:ext cx="10752137" cy="316282"/>
          </a:xfrm>
        </p:spPr>
        <p:txBody>
          <a:bodyPr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 smtClean="0"/>
              <a:t>Responsible partner/lawyer</a:t>
            </a:r>
            <a:endParaRPr lang="en-GB" dirty="0"/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BA354F71-8FBB-4ACA-BDEF-ECD16B022C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5605200"/>
            <a:ext cx="10753200" cy="345600"/>
          </a:xfrm>
        </p:spPr>
        <p:txBody>
          <a:bodyPr anchor="b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77800" indent="0">
              <a:buNone/>
              <a:defRPr>
                <a:solidFill>
                  <a:schemeClr val="bg1"/>
                </a:solidFill>
              </a:defRPr>
            </a:lvl2pPr>
            <a:lvl3pPr marL="355600" indent="0"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Place and date</a:t>
            </a:r>
            <a:endParaRPr lang="en-GB" dirty="0"/>
          </a:p>
        </p:txBody>
      </p:sp>
      <p:sp>
        <p:nvSpPr>
          <p:cNvPr id="19" name="Logo Placeholder 9">
            <a:extLst>
              <a:ext uri="{FF2B5EF4-FFF2-40B4-BE49-F238E27FC236}">
                <a16:creationId xmlns:a16="http://schemas.microsoft.com/office/drawing/2014/main" id="{EE93BE7D-6461-49FC-BA03-17E8D036F1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22600" y="6332837"/>
            <a:ext cx="946800" cy="34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 smtClean="0"/>
              <a:t>. </a:t>
            </a:r>
            <a:endParaRPr lang="en-GB" noProof="0" dirty="0"/>
          </a:p>
        </p:txBody>
      </p:sp>
      <p:sp>
        <p:nvSpPr>
          <p:cNvPr id="14" name="Pladsholder til dato 6" hidden="1">
            <a:extLst>
              <a:ext uri="{FF2B5EF4-FFF2-40B4-BE49-F238E27FC236}">
                <a16:creationId xmlns:a16="http://schemas.microsoft.com/office/drawing/2014/main" id="{4A22CC8C-9FE1-4702-9D12-49BEED3A240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65568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Pladsholder til sidefod 7" hidden="1">
            <a:extLst>
              <a:ext uri="{FF2B5EF4-FFF2-40B4-BE49-F238E27FC236}">
                <a16:creationId xmlns:a16="http://schemas.microsoft.com/office/drawing/2014/main" id="{57297F2E-1E67-4DD1-9538-6E1EB3EBF6C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65568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0" name="Pladsholder til slidenummer 8" hidden="1">
            <a:extLst>
              <a:ext uri="{FF2B5EF4-FFF2-40B4-BE49-F238E27FC236}">
                <a16:creationId xmlns:a16="http://schemas.microsoft.com/office/drawing/2014/main" id="{5BE1E299-DE59-4E97-8F08-8994A5BCC7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65568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 smtClean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89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1" y="365760"/>
            <a:ext cx="5058000" cy="1303973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4F39CDB-6E52-4F93-ABE7-3C7400B8F223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073288" y="365760"/>
            <a:ext cx="5058000" cy="1303973"/>
          </a:xfrm>
        </p:spPr>
        <p:txBody>
          <a:bodyPr anchor="ctr" anchorCtr="0"/>
          <a:lstStyle>
            <a:lvl1pPr marL="0" indent="0" algn="l">
              <a:lnSpc>
                <a:spcPct val="9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3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400" y="1893600"/>
            <a:ext cx="5058000" cy="428537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9A52E4-613D-441B-9CAA-83CF1EEB85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73550" y="1893600"/>
            <a:ext cx="5058000" cy="428537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0481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27" userDrawn="1">
          <p15:clr>
            <a:srgbClr val="FBAE40"/>
          </p15:clr>
        </p15:guide>
        <p15:guide id="2" pos="3649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C618CB3-04BA-4401-812E-63C28B44F1C8}"/>
              </a:ext>
            </a:extLst>
          </p:cNvPr>
          <p:cNvSpPr/>
          <p:nvPr userDrawn="1"/>
        </p:nvSpPr>
        <p:spPr>
          <a:xfrm>
            <a:off x="0" y="0"/>
            <a:ext cx="121808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69BD295-9DC0-44C6-B9D1-F51BFD620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12192000" cy="4185915"/>
          </a:xfrm>
          <a:custGeom>
            <a:avLst/>
            <a:gdLst>
              <a:gd name="connsiteX0" fmla="*/ 0 w 12192000"/>
              <a:gd name="connsiteY0" fmla="*/ 0 h 4185915"/>
              <a:gd name="connsiteX1" fmla="*/ 12192000 w 12192000"/>
              <a:gd name="connsiteY1" fmla="*/ 0 h 4185915"/>
              <a:gd name="connsiteX2" fmla="*/ 12192000 w 12192000"/>
              <a:gd name="connsiteY2" fmla="*/ 3429001 h 4185915"/>
              <a:gd name="connsiteX3" fmla="*/ 17 w 12192000"/>
              <a:gd name="connsiteY3" fmla="*/ 4185915 h 4185915"/>
              <a:gd name="connsiteX4" fmla="*/ 0 w 12192000"/>
              <a:gd name="connsiteY4" fmla="*/ 4185915 h 418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185915">
                <a:moveTo>
                  <a:pt x="0" y="0"/>
                </a:moveTo>
                <a:lnTo>
                  <a:pt x="12192000" y="0"/>
                </a:lnTo>
                <a:lnTo>
                  <a:pt x="12192000" y="3429001"/>
                </a:lnTo>
                <a:lnTo>
                  <a:pt x="17" y="4185915"/>
                </a:lnTo>
                <a:lnTo>
                  <a:pt x="0" y="418591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tIns="36000" anchor="t" anchorCtr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Click the placeholder, and go to images in the </a:t>
            </a:r>
            <a:r>
              <a:rPr lang="en-GB" dirty="0" err="1" smtClean="0"/>
              <a:t>Templafy</a:t>
            </a:r>
            <a:r>
              <a:rPr lang="en-GB" dirty="0" smtClean="0"/>
              <a:t> pane to insert an image. The image will adjust automatically to the placeholder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4598845"/>
            <a:ext cx="10752138" cy="503716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Title/heading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5175564"/>
            <a:ext cx="10752137" cy="316282"/>
          </a:xfrm>
        </p:spPr>
        <p:txBody>
          <a:bodyPr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 smtClean="0"/>
              <a:t>Responsible partner/lawyer</a:t>
            </a:r>
            <a:endParaRPr lang="en-GB" dirty="0"/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BBCCE309-CE82-4759-9FF2-E8FDDFA72B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5605200"/>
            <a:ext cx="10753200" cy="345600"/>
          </a:xfrm>
        </p:spPr>
        <p:txBody>
          <a:bodyPr anchor="b" anchorCtr="0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177800" indent="0">
              <a:buNone/>
              <a:defRPr>
                <a:solidFill>
                  <a:schemeClr val="bg1"/>
                </a:solidFill>
              </a:defRPr>
            </a:lvl2pPr>
            <a:lvl3pPr marL="355600" indent="0"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Place and date</a:t>
            </a:r>
            <a:endParaRPr lang="en-GB" dirty="0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F968D5E0-FDE4-4092-847F-D314EFE1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00" y="6332837"/>
            <a:ext cx="945664" cy="349200"/>
          </a:xfrm>
          <a:prstGeom prst="rect">
            <a:avLst/>
          </a:prstGeom>
        </p:spPr>
      </p:pic>
      <p:sp>
        <p:nvSpPr>
          <p:cNvPr id="11" name="Pladsholder til dato 6" hidden="1">
            <a:extLst>
              <a:ext uri="{FF2B5EF4-FFF2-40B4-BE49-F238E27FC236}">
                <a16:creationId xmlns:a16="http://schemas.microsoft.com/office/drawing/2014/main" id="{27659FF3-AFAA-4617-8C90-91D2B8674C1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65568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Pladsholder til sidefod 7" hidden="1">
            <a:extLst>
              <a:ext uri="{FF2B5EF4-FFF2-40B4-BE49-F238E27FC236}">
                <a16:creationId xmlns:a16="http://schemas.microsoft.com/office/drawing/2014/main" id="{CCCDD9E6-490C-4164-A9BA-66506076F1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65568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8" hidden="1">
            <a:extLst>
              <a:ext uri="{FF2B5EF4-FFF2-40B4-BE49-F238E27FC236}">
                <a16:creationId xmlns:a16="http://schemas.microsoft.com/office/drawing/2014/main" id="{7356F21A-6156-451E-814C-59EFE077A1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65568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 smtClean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7338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58775"/>
            <a:ext cx="10752137" cy="108108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76413"/>
            <a:ext cx="10752137" cy="4312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170582-ECE1-4713-BBA1-DA38DF9F7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noProof="0" dirty="0" smtClean="0"/>
              <a:t>Edit Master text styles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E011C-58E9-45B7-83BE-C2381418E7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20B8921F-C33F-468B-9CA7-03504B2457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9D098B56-1B1B-454B-BCB7-A052AB83BA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0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433439"/>
      </p:ext>
    </p:extLst>
  </p:cSld>
  <p:clrMapOvr>
    <a:masterClrMapping/>
  </p:clrMapOvr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58775"/>
            <a:ext cx="10752137" cy="108108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76413"/>
            <a:ext cx="5195887" cy="4312800"/>
          </a:xfrm>
        </p:spPr>
        <p:txBody>
          <a:bodyPr/>
          <a:lstStyle>
            <a:lvl1pPr>
              <a:defRPr/>
            </a:lvl1pPr>
            <a:lvl2pPr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2AEE14-0556-44B2-ACD9-4B889A4606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76977" y="1776413"/>
            <a:ext cx="5195887" cy="4312800"/>
          </a:xfrm>
        </p:spPr>
        <p:txBody>
          <a:bodyPr/>
          <a:lstStyle>
            <a:lvl1pPr>
              <a:defRPr/>
            </a:lvl1pPr>
            <a:lvl2pPr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170582-ECE1-4713-BBA1-DA38DF9F7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noProof="0" dirty="0" smtClean="0"/>
              <a:t>Edit Master text styles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B2679-6CA8-4F55-B84D-92145D6F21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79C80C18-05D3-4CA7-8608-3AAE8124F1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3C9D1462-EAC8-4EAE-A0EA-55C57C7671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0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261730"/>
      </p:ext>
    </p:extLst>
  </p:cSld>
  <p:clrMapOvr>
    <a:masterClrMapping/>
  </p:clrMapOvr>
  <p:hf hd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58775"/>
            <a:ext cx="10752137" cy="108108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1776413"/>
            <a:ext cx="3345919" cy="4312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EDD653C-D30C-49C7-92C7-C9CFE6C5F97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22246" y="1776413"/>
            <a:ext cx="3345920" cy="4312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737FFDA-C10C-48FA-8FD6-D3CE1E95E81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25354" y="1776413"/>
            <a:ext cx="3345920" cy="4312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3170582-ECE1-4713-BBA1-DA38DF9F7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noProof="0" dirty="0" smtClean="0"/>
              <a:t>Edit Master text styles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05973-B524-4358-9DD6-F6223E02D3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07240482-AF27-41E8-9418-89587CDBEBF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F0643542-A88A-4695-B96F-019370705E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 smtClean="0"/>
              <a:t>0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940706"/>
      </p:ext>
    </p:extLst>
  </p:cSld>
  <p:clrMapOvr>
    <a:masterClrMapping/>
  </p:clrMapOvr>
  <p:hf hd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58775"/>
            <a:ext cx="10752137" cy="108108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9" y="1776413"/>
            <a:ext cx="2417762" cy="4312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EDD653C-D30C-49C7-92C7-C9CFE6C5F97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98852" y="1776413"/>
            <a:ext cx="2417762" cy="4312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737FFDA-C10C-48FA-8FD6-D3CE1E95E81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73800" y="1776413"/>
            <a:ext cx="2417762" cy="4312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96D4C59C-62E3-4819-8CBE-B3D14687658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53513" y="1776413"/>
            <a:ext cx="2417762" cy="4312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3170582-ECE1-4713-BBA1-DA38DF9F7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noProof="0" dirty="0" smtClean="0"/>
              <a:t>Edit Master text styles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59E9D-AF2B-42DA-BF72-F7EF01EB3D6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02BCE4E2-A9B3-4FD5-ACD2-9C1A9340E12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40CE3B51-9D99-4C5D-8BCE-01E14048D6D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 smtClean="0"/>
              <a:t>0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923166"/>
      </p:ext>
    </p:extLst>
  </p:cSld>
  <p:clrMapOvr>
    <a:masterClrMapping/>
  </p:clrMapOvr>
  <p:hf hd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9138" y="1776413"/>
            <a:ext cx="5195887" cy="32369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138" y="2170444"/>
            <a:ext cx="5195887" cy="391761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6976" y="1776413"/>
            <a:ext cx="5194299" cy="32369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388" y="2170444"/>
            <a:ext cx="5195887" cy="391761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B7514CA-0520-41A7-96F3-608AEDD1D6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noProof="0" dirty="0" smtClean="0"/>
              <a:t>Edit Master text styles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0646D7-B77E-4173-96F0-D0B4F8FF46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C80C8F1-7A53-4972-8A09-1FF71BC3348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FDA4EDC-9B4E-427E-A250-397B737060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0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9867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1F3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1776413"/>
            <a:ext cx="10752138" cy="4311650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95D957D-0191-426F-845F-74806521E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00" y="6332837"/>
            <a:ext cx="945663" cy="349200"/>
          </a:xfrm>
          <a:prstGeom prst="rect">
            <a:avLst/>
          </a:prstGeom>
        </p:spPr>
      </p:pic>
      <p:sp>
        <p:nvSpPr>
          <p:cNvPr id="8" name="Pladsholder til dato 6" hidden="1">
            <a:extLst>
              <a:ext uri="{FF2B5EF4-FFF2-40B4-BE49-F238E27FC236}">
                <a16:creationId xmlns:a16="http://schemas.microsoft.com/office/drawing/2014/main" id="{AD3462B8-D9D8-4934-B51F-31ECFC34F81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65568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Pladsholder til sidefod 7" hidden="1">
            <a:extLst>
              <a:ext uri="{FF2B5EF4-FFF2-40B4-BE49-F238E27FC236}">
                <a16:creationId xmlns:a16="http://schemas.microsoft.com/office/drawing/2014/main" id="{BB19CC40-8FBE-4B2D-9D6B-0BD247E7F8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65568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8" hidden="1">
            <a:extLst>
              <a:ext uri="{FF2B5EF4-FFF2-40B4-BE49-F238E27FC236}">
                <a16:creationId xmlns:a16="http://schemas.microsoft.com/office/drawing/2014/main" id="{F29BF0B2-F737-44C2-A9D9-C4C9E00B04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65568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 smtClean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5256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365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21F077A6-A2FA-439F-A953-93E21D29EE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00" y="6332837"/>
            <a:ext cx="945663" cy="349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8492A24-3811-42D0-944C-06345C62C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8" y="1776413"/>
            <a:ext cx="10752138" cy="4311650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Pladsholder til dato 6" hidden="1">
            <a:extLst>
              <a:ext uri="{FF2B5EF4-FFF2-40B4-BE49-F238E27FC236}">
                <a16:creationId xmlns:a16="http://schemas.microsoft.com/office/drawing/2014/main" id="{48C0115D-E868-49BE-8A12-58F40285F0F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65568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Pladsholder til sidefod 7" hidden="1">
            <a:extLst>
              <a:ext uri="{FF2B5EF4-FFF2-40B4-BE49-F238E27FC236}">
                <a16:creationId xmlns:a16="http://schemas.microsoft.com/office/drawing/2014/main" id="{A4E2A55C-B829-4234-98BD-1316E1123D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65568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Pladsholder til slidenummer 8" hidden="1">
            <a:extLst>
              <a:ext uri="{FF2B5EF4-FFF2-40B4-BE49-F238E27FC236}">
                <a16:creationId xmlns:a16="http://schemas.microsoft.com/office/drawing/2014/main" id="{B8DAD034-2D8A-4BED-9C5A-0FE7460B81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65568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 smtClean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8423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426095C-CFD4-4320-AC37-F8E4A00CE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8" y="1776413"/>
            <a:ext cx="10752138" cy="4311650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6" name="Pladsholder til dato 2" hidden="1">
            <a:extLst>
              <a:ext uri="{FF2B5EF4-FFF2-40B4-BE49-F238E27FC236}">
                <a16:creationId xmlns:a16="http://schemas.microsoft.com/office/drawing/2014/main" id="{0B00C9E7-E6E9-4919-8B0B-567FFB60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67623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Pladsholder til sidefod 8" hidden="1">
            <a:extLst>
              <a:ext uri="{FF2B5EF4-FFF2-40B4-BE49-F238E27FC236}">
                <a16:creationId xmlns:a16="http://schemas.microsoft.com/office/drawing/2014/main" id="{1D2F35FD-176B-42A7-9D06-AB300C93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V="1">
            <a:off x="0" y="6867623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8" hidden="1">
            <a:extLst>
              <a:ext uri="{FF2B5EF4-FFF2-40B4-BE49-F238E27FC236}">
                <a16:creationId xmlns:a16="http://schemas.microsoft.com/office/drawing/2014/main" id="{B9F497FD-D0D1-4573-BC6F-44240DBF9C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67623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 smtClean="0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364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continuo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58775"/>
            <a:ext cx="10752137" cy="108108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1776413"/>
            <a:ext cx="10752137" cy="4312800"/>
          </a:xfrm>
        </p:spPr>
        <p:txBody>
          <a:bodyPr numCol="2" spcCol="50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3170582-ECE1-4713-BBA1-DA38DF9F7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noProof="0" dirty="0" smtClean="0"/>
              <a:t>Edit Master text styles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0F6A2-9A07-4BE5-8475-17DF30F980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E7B4C358-C68B-4B87-9846-D66C6B1162E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410C0828-6098-48BA-94F0-26FC152E28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0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66747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1" y="365760"/>
            <a:ext cx="5058000" cy="1303973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3550" y="365760"/>
            <a:ext cx="5058000" cy="581278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7A517A7-B9AF-4D82-84E3-9D3B6DE7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0775-CFBD-422C-A07C-56BEE950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4A0-B03D-4C5C-B759-648783C6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DF066-1277-4CB1-84A3-DBF85B11FB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425" y="1893598"/>
            <a:ext cx="5058000" cy="42849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320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27" userDrawn="1">
          <p15:clr>
            <a:srgbClr val="FBAE40"/>
          </p15:clr>
        </p15:guide>
        <p15:guide id="2" pos="3649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continuo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58775"/>
            <a:ext cx="10752137" cy="108108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1776413"/>
            <a:ext cx="10752137" cy="4312800"/>
          </a:xfrm>
        </p:spPr>
        <p:txBody>
          <a:bodyPr numCol="3" spcCol="50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170582-ECE1-4713-BBA1-DA38DF9F7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noProof="0" dirty="0" smtClean="0"/>
              <a:t>Edit Master text styles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31F15-5F4E-49EE-9558-7E50E07E86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CB58C28-B3FC-4291-8950-1098CEF806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93A1811E-8BC8-455F-BC95-8F4386E490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0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18231"/>
      </p:ext>
    </p:extLst>
  </p:cSld>
  <p:clrMapOvr>
    <a:masterClrMapping/>
  </p:clrMapOvr>
  <p:hf hd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continuo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58775"/>
            <a:ext cx="10752137" cy="108108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1776413"/>
            <a:ext cx="10752137" cy="4312800"/>
          </a:xfrm>
        </p:spPr>
        <p:txBody>
          <a:bodyPr numCol="4" spcCol="50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170582-ECE1-4713-BBA1-DA38DF9F7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noProof="0" dirty="0" smtClean="0"/>
              <a:t>Edit Master text styles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23493-C87A-42F8-9954-9B0836F480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5FC09665-B2A5-491A-95EE-B4301AB7B81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73996564-D2C8-48AE-8AD1-350785EC53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0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160613"/>
      </p:ext>
    </p:extLst>
  </p:cSld>
  <p:clrMapOvr>
    <a:masterClrMapping/>
  </p:clrMapOvr>
  <p:hf hd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58775"/>
            <a:ext cx="10752137" cy="108108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76413"/>
            <a:ext cx="5195887" cy="4312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049C48D-A7B6-4C42-9AC7-C6A1A83945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6977" y="1776413"/>
            <a:ext cx="5194298" cy="4312800"/>
          </a:xfrm>
          <a:solidFill>
            <a:schemeClr val="bg2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GB" dirty="0" smtClean="0"/>
              <a:t>Click the placeholder, and go to images in the </a:t>
            </a:r>
            <a:r>
              <a:rPr lang="en-GB" dirty="0" err="1" smtClean="0"/>
              <a:t>Templafy</a:t>
            </a:r>
            <a:r>
              <a:rPr lang="en-GB" dirty="0" smtClean="0"/>
              <a:t> pane to insert an image. The image will adjust automatically to the placeholder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170582-ECE1-4713-BBA1-DA38DF9F7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noProof="0" dirty="0" smtClean="0"/>
              <a:t>Edit Master text styles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4B1C-78D1-4B4A-8A6B-82243B0672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AF9798DE-5C08-4D85-9E6B-614C0BC3C1B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6AB02A87-B9C5-470C-8471-C5CD1C770B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0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166154"/>
      </p:ext>
    </p:extLst>
  </p:cSld>
  <p:clrMapOvr>
    <a:masterClrMapping/>
  </p:clrMapOvr>
  <p:hf hd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58775"/>
            <a:ext cx="10752137" cy="108108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88" y="1776413"/>
            <a:ext cx="5195887" cy="4312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049C48D-A7B6-4C42-9AC7-C6A1A83945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2315" y="1776413"/>
            <a:ext cx="5194298" cy="4312800"/>
          </a:xfrm>
          <a:solidFill>
            <a:schemeClr val="bg2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GB" dirty="0" smtClean="0"/>
              <a:t>Click the placeholder, and go to images in the </a:t>
            </a:r>
            <a:r>
              <a:rPr lang="en-GB" dirty="0" err="1" smtClean="0"/>
              <a:t>Templafy</a:t>
            </a:r>
            <a:r>
              <a:rPr lang="en-GB" dirty="0" smtClean="0"/>
              <a:t> pane to insert an image. The image will adjust automatically to the placeholder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170582-ECE1-4713-BBA1-DA38DF9F7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noProof="0" dirty="0" smtClean="0"/>
              <a:t>Edit Master text styles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4CB5A-4137-443C-80FD-20F9C966F2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6AC9C37-BFFC-4E91-B1BA-4F21873FAA1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B9C51B82-604D-4EBB-9002-AD8CAC45CFF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0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497426"/>
      </p:ext>
    </p:extLst>
  </p:cSld>
  <p:clrMapOvr>
    <a:masterClrMapping/>
  </p:clrMapOvr>
  <p:hf hd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  <a:solidFill>
            <a:schemeClr val="bg1"/>
          </a:solidFill>
        </p:spPr>
        <p:txBody>
          <a:bodyPr tIns="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 smtClean="0"/>
              <a:t>Click the placeholder, and go to images in the </a:t>
            </a:r>
            <a:r>
              <a:rPr lang="en-GB" noProof="0" dirty="0" err="1" smtClean="0"/>
              <a:t>Templafy</a:t>
            </a:r>
            <a:r>
              <a:rPr lang="en-GB" noProof="0" dirty="0" smtClean="0"/>
              <a:t> pane to insert an image. The image will adjust automatically to the placeholder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7B3B3-899D-45BB-9962-EBBC4E15F8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AF56104-C9C1-44C4-8C6E-CB68A233E43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9D13963-3179-45DA-AED6-579DD0294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0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4936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lue ru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ombinationstegning: figur 19">
            <a:extLst>
              <a:ext uri="{FF2B5EF4-FFF2-40B4-BE49-F238E27FC236}">
                <a16:creationId xmlns:a16="http://schemas.microsoft.com/office/drawing/2014/main" id="{FF96C944-B33F-4165-B49D-F1346088AE12}"/>
              </a:ext>
            </a:extLst>
          </p:cNvPr>
          <p:cNvSpPr/>
          <p:nvPr userDrawn="1"/>
        </p:nvSpPr>
        <p:spPr>
          <a:xfrm rot="10800000">
            <a:off x="9333785" y="-1346"/>
            <a:ext cx="2858215" cy="6858000"/>
          </a:xfrm>
          <a:custGeom>
            <a:avLst/>
            <a:gdLst>
              <a:gd name="connsiteX0" fmla="*/ 1918567 w 2858215"/>
              <a:gd name="connsiteY0" fmla="*/ 6858000 h 6858000"/>
              <a:gd name="connsiteX1" fmla="*/ 0 w 2858215"/>
              <a:gd name="connsiteY1" fmla="*/ 6858000 h 6858000"/>
              <a:gd name="connsiteX2" fmla="*/ 0 w 2858215"/>
              <a:gd name="connsiteY2" fmla="*/ 0 h 6858000"/>
              <a:gd name="connsiteX3" fmla="*/ 2858215 w 285821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8215" h="6858000">
                <a:moveTo>
                  <a:pt x="1918567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2858215" y="0"/>
                </a:lnTo>
                <a:close/>
              </a:path>
            </a:pathLst>
          </a:custGeom>
          <a:solidFill>
            <a:srgbClr val="1F323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5E3F9A-D42A-4B4C-A65D-94A440B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58775"/>
            <a:ext cx="8413433" cy="108108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A65E2C95-F706-4FAB-B5FE-EFC3F40278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1776413"/>
            <a:ext cx="8413433" cy="4312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672426CE-D4E0-4D3B-AD1E-3C4A184173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02564" y="4126696"/>
            <a:ext cx="1854475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Edit Master text styles</a:t>
            </a:r>
            <a:endParaRPr lang="en-GB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34188104-2484-44A6-9210-7A15E2A388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dsholder til dato 7" hidden="1">
            <a:extLst>
              <a:ext uri="{FF2B5EF4-FFF2-40B4-BE49-F238E27FC236}">
                <a16:creationId xmlns:a16="http://schemas.microsoft.com/office/drawing/2014/main" id="{5ABF6581-0DEE-4469-A16E-4A33F4A5F29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dsholder til sidefod 8" hidden="1">
            <a:extLst>
              <a:ext uri="{FF2B5EF4-FFF2-40B4-BE49-F238E27FC236}">
                <a16:creationId xmlns:a16="http://schemas.microsoft.com/office/drawing/2014/main" id="{59EDCB9B-B5A2-478B-B123-6540FC186F7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 smtClean="0"/>
              <a:t>0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3204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een ru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ombinationstegning: figur 19">
            <a:extLst>
              <a:ext uri="{FF2B5EF4-FFF2-40B4-BE49-F238E27FC236}">
                <a16:creationId xmlns:a16="http://schemas.microsoft.com/office/drawing/2014/main" id="{FF96C944-B33F-4165-B49D-F1346088AE12}"/>
              </a:ext>
            </a:extLst>
          </p:cNvPr>
          <p:cNvSpPr/>
          <p:nvPr userDrawn="1"/>
        </p:nvSpPr>
        <p:spPr>
          <a:xfrm rot="10800000">
            <a:off x="9333785" y="-1346"/>
            <a:ext cx="2858215" cy="6858000"/>
          </a:xfrm>
          <a:custGeom>
            <a:avLst/>
            <a:gdLst>
              <a:gd name="connsiteX0" fmla="*/ 1918567 w 2858215"/>
              <a:gd name="connsiteY0" fmla="*/ 6858000 h 6858000"/>
              <a:gd name="connsiteX1" fmla="*/ 0 w 2858215"/>
              <a:gd name="connsiteY1" fmla="*/ 6858000 h 6858000"/>
              <a:gd name="connsiteX2" fmla="*/ 0 w 2858215"/>
              <a:gd name="connsiteY2" fmla="*/ 0 h 6858000"/>
              <a:gd name="connsiteX3" fmla="*/ 2858215 w 285821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8215" h="6858000">
                <a:moveTo>
                  <a:pt x="1918567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2858215" y="0"/>
                </a:lnTo>
                <a:close/>
              </a:path>
            </a:pathLst>
          </a:custGeom>
          <a:solidFill>
            <a:srgbClr val="365A1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5E3F9A-D42A-4B4C-A65D-94A440B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58775"/>
            <a:ext cx="8413433" cy="108108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A65E2C95-F706-4FAB-B5FE-EFC3F40278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1776413"/>
            <a:ext cx="8413433" cy="4312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672426CE-D4E0-4D3B-AD1E-3C4A184173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02564" y="4126696"/>
            <a:ext cx="1854475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Edit Master text styles</a:t>
            </a:r>
            <a:endParaRPr lang="en-GB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EEBA6396-52E4-4712-9342-42133BD8EE1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dsholder til dato 5" hidden="1">
            <a:extLst>
              <a:ext uri="{FF2B5EF4-FFF2-40B4-BE49-F238E27FC236}">
                <a16:creationId xmlns:a16="http://schemas.microsoft.com/office/drawing/2014/main" id="{69E3664F-5217-4F3D-B36F-9488079ACA5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idefod 6" hidden="1">
            <a:extLst>
              <a:ext uri="{FF2B5EF4-FFF2-40B4-BE49-F238E27FC236}">
                <a16:creationId xmlns:a16="http://schemas.microsoft.com/office/drawing/2014/main" id="{B3D3E702-3933-4147-884E-76CDCBC77D1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 smtClean="0"/>
              <a:t>0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5477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y ru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ombinationstegning: figur 19">
            <a:extLst>
              <a:ext uri="{FF2B5EF4-FFF2-40B4-BE49-F238E27FC236}">
                <a16:creationId xmlns:a16="http://schemas.microsoft.com/office/drawing/2014/main" id="{FF96C944-B33F-4165-B49D-F1346088AE12}"/>
              </a:ext>
            </a:extLst>
          </p:cNvPr>
          <p:cNvSpPr/>
          <p:nvPr userDrawn="1"/>
        </p:nvSpPr>
        <p:spPr>
          <a:xfrm rot="10800000">
            <a:off x="9333785" y="-1346"/>
            <a:ext cx="2858215" cy="6858000"/>
          </a:xfrm>
          <a:custGeom>
            <a:avLst/>
            <a:gdLst>
              <a:gd name="connsiteX0" fmla="*/ 1918567 w 2858215"/>
              <a:gd name="connsiteY0" fmla="*/ 6858000 h 6858000"/>
              <a:gd name="connsiteX1" fmla="*/ 0 w 2858215"/>
              <a:gd name="connsiteY1" fmla="*/ 6858000 h 6858000"/>
              <a:gd name="connsiteX2" fmla="*/ 0 w 2858215"/>
              <a:gd name="connsiteY2" fmla="*/ 0 h 6858000"/>
              <a:gd name="connsiteX3" fmla="*/ 2858215 w 285821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8215" h="6858000">
                <a:moveTo>
                  <a:pt x="1918567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2858215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5E3F9A-D42A-4B4C-A65D-94A440B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58775"/>
            <a:ext cx="8413433" cy="108108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A65E2C95-F706-4FAB-B5FE-EFC3F40278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1776413"/>
            <a:ext cx="8413433" cy="4312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672426CE-D4E0-4D3B-AD1E-3C4A184173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02564" y="4126696"/>
            <a:ext cx="1854475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1200"/>
            </a:lvl1pPr>
          </a:lstStyle>
          <a:p>
            <a:pPr lvl="0"/>
            <a:r>
              <a:rPr lang="en-GB" noProof="0" dirty="0" smtClean="0"/>
              <a:t>Edit Master text styles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E1912AB-37A6-4D23-AC7E-5A86B8200B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ladsholder til dato 2" hidden="1">
            <a:extLst>
              <a:ext uri="{FF2B5EF4-FFF2-40B4-BE49-F238E27FC236}">
                <a16:creationId xmlns:a16="http://schemas.microsoft.com/office/drawing/2014/main" id="{0B9376FE-FF95-4B3E-A9DC-1C38E11007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idefod 3" hidden="1">
            <a:extLst>
              <a:ext uri="{FF2B5EF4-FFF2-40B4-BE49-F238E27FC236}">
                <a16:creationId xmlns:a16="http://schemas.microsoft.com/office/drawing/2014/main" id="{0B61BC8E-B88E-4765-8F84-0875F02EAA9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 smtClean="0"/>
              <a:t>0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6824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ru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dsholder til billede 18">
            <a:extLst>
              <a:ext uri="{FF2B5EF4-FFF2-40B4-BE49-F238E27FC236}">
                <a16:creationId xmlns:a16="http://schemas.microsoft.com/office/drawing/2014/main" id="{BEA719FD-82D1-4B7F-A1BF-7436A38B98A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333786" y="0"/>
            <a:ext cx="2858215" cy="6858000"/>
          </a:xfrm>
          <a:custGeom>
            <a:avLst/>
            <a:gdLst>
              <a:gd name="connsiteX0" fmla="*/ 939648 w 2858215"/>
              <a:gd name="connsiteY0" fmla="*/ 0 h 6858000"/>
              <a:gd name="connsiteX1" fmla="*/ 2858215 w 2858215"/>
              <a:gd name="connsiteY1" fmla="*/ 0 h 6858000"/>
              <a:gd name="connsiteX2" fmla="*/ 2858215 w 2858215"/>
              <a:gd name="connsiteY2" fmla="*/ 6858000 h 6858000"/>
              <a:gd name="connsiteX3" fmla="*/ 0 w 285821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8215" h="6858000">
                <a:moveTo>
                  <a:pt x="939648" y="0"/>
                </a:moveTo>
                <a:lnTo>
                  <a:pt x="2858215" y="0"/>
                </a:lnTo>
                <a:lnTo>
                  <a:pt x="285821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972000" tIns="72000" rIns="144000" bIns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Times New Roman" panose="02020603050405020304" pitchFamily="18" charset="0"/>
              <a:buNone/>
              <a:tabLst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lang="en-GB" dirty="0" smtClean="0"/>
              <a:t>Click the placeholder, and go to images in the </a:t>
            </a:r>
            <a:r>
              <a:rPr lang="en-GB" dirty="0" err="1" smtClean="0"/>
              <a:t>Templafy</a:t>
            </a:r>
            <a:r>
              <a:rPr lang="en-GB" dirty="0" smtClean="0"/>
              <a:t> pane to insert a runner image. The image will adjust automatically to the placeholder.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5E3F9A-D42A-4B4C-A65D-94A440B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58775"/>
            <a:ext cx="8413433" cy="108108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A65E2C95-F706-4FAB-B5FE-EFC3F40278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1776413"/>
            <a:ext cx="8413433" cy="4312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672426CE-D4E0-4D3B-AD1E-3C4A184173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02564" y="4126696"/>
            <a:ext cx="1854475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Edit Master text styles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7EC7B58-64C1-4AD6-A491-F9F62F708A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ladsholder til dato 2" hidden="1">
            <a:extLst>
              <a:ext uri="{FF2B5EF4-FFF2-40B4-BE49-F238E27FC236}">
                <a16:creationId xmlns:a16="http://schemas.microsoft.com/office/drawing/2014/main" id="{BCD85F1B-D67C-488F-97B6-EF5FF0E1D4E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idefod 3" hidden="1">
            <a:extLst>
              <a:ext uri="{FF2B5EF4-FFF2-40B4-BE49-F238E27FC236}">
                <a16:creationId xmlns:a16="http://schemas.microsoft.com/office/drawing/2014/main" id="{926E1EE3-3440-49FC-9693-6229C75F362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 smtClean="0"/>
              <a:t>0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7132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D110D9-B423-43A6-8AAB-099BD6CE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4F57314-C5B8-4EEB-85D3-70E901432A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9" y="6486660"/>
            <a:ext cx="4134216" cy="1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rgbClr val="788C96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en-GB" noProof="0" dirty="0" smtClean="0"/>
              <a:t>Edit Master text styles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DAF3B-002F-4E6A-BE54-40EB5FFAA4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BFB64D7-6AF3-4C08-A124-008615B308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C1B24604-1FB8-4830-B9ED-CD207CC16F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0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03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tags" Target="../tags/tag5.xml"/><Relationship Id="rId40" Type="http://schemas.openxmlformats.org/officeDocument/2006/relationships/image" Target="../media/image16.emf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tags" Target="../tags/tag4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tags" Target="../tags/tag9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tags" Target="../tags/tag8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vmlDrawing" Target="../drawings/vmlDrawing5.v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theme" Target="../theme/theme3.xml"/><Relationship Id="rId28" Type="http://schemas.openxmlformats.org/officeDocument/2006/relationships/image" Target="../media/image29.emf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oleObject" Target="../embeddings/oleObject5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34" Type="http://schemas.openxmlformats.org/officeDocument/2006/relationships/image" Target="../media/image29.emf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33" Type="http://schemas.openxmlformats.org/officeDocument/2006/relationships/oleObject" Target="../embeddings/oleObject6.bin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32" Type="http://schemas.openxmlformats.org/officeDocument/2006/relationships/tags" Target="../tags/tag11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31" Type="http://schemas.openxmlformats.org/officeDocument/2006/relationships/tags" Target="../tags/tag1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vmlDrawing" Target="../drawings/vmlDrawing6.vml"/><Relationship Id="rId35" Type="http://schemas.openxmlformats.org/officeDocument/2006/relationships/image" Target="../media/image16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26" Type="http://schemas.openxmlformats.org/officeDocument/2006/relationships/tags" Target="../tags/tag13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tags" Target="../tags/tag1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vmlDrawing" Target="../drawings/vmlDrawing7.v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theme" Target="../theme/theme5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Relationship Id="rId27" Type="http://schemas.openxmlformats.org/officeDocument/2006/relationships/oleObject" Target="../embeddings/oleObject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4893783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think-cell Slide" r:id="rId27" imgW="348" imgH="346" progId="TCLayout.ActiveDocument.1">
                  <p:embed/>
                </p:oleObj>
              </mc:Choice>
              <mc:Fallback>
                <p:oleObj name="think-cell Slide" r:id="rId27" imgW="348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GB" sz="3600" b="1" i="0" baseline="0" noProof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Rektangel green">
            <a:extLst>
              <a:ext uri="{FF2B5EF4-FFF2-40B4-BE49-F238E27FC236}">
                <a16:creationId xmlns:a16="http://schemas.microsoft.com/office/drawing/2014/main" id="{B13787A7-E7ED-41BF-A18F-C0426E540327}"/>
              </a:ext>
            </a:extLst>
          </p:cNvPr>
          <p:cNvSpPr/>
          <p:nvPr userDrawn="1"/>
        </p:nvSpPr>
        <p:spPr>
          <a:xfrm flipV="1">
            <a:off x="11428800" y="-3"/>
            <a:ext cx="763200" cy="5335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Rektangel dark green">
            <a:extLst>
              <a:ext uri="{FF2B5EF4-FFF2-40B4-BE49-F238E27FC236}">
                <a16:creationId xmlns:a16="http://schemas.microsoft.com/office/drawing/2014/main" id="{87E3C0F8-E5EB-423A-8525-1B88649A6A1A}"/>
              </a:ext>
            </a:extLst>
          </p:cNvPr>
          <p:cNvSpPr/>
          <p:nvPr userDrawn="1"/>
        </p:nvSpPr>
        <p:spPr>
          <a:xfrm>
            <a:off x="11428800" y="5335571"/>
            <a:ext cx="763200" cy="1522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2" y="365760"/>
            <a:ext cx="10396800" cy="130397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2" y="1893600"/>
            <a:ext cx="10396800" cy="42853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1" name="Tekstfelt Logo navn">
            <a:extLst>
              <a:ext uri="{FF2B5EF4-FFF2-40B4-BE49-F238E27FC236}">
                <a16:creationId xmlns:a16="http://schemas.microsoft.com/office/drawing/2014/main" id="{A195006F-C401-47B9-8CC0-45C58235A713}"/>
              </a:ext>
            </a:extLst>
          </p:cNvPr>
          <p:cNvSpPr txBox="1"/>
          <p:nvPr userDrawn="1"/>
        </p:nvSpPr>
        <p:spPr>
          <a:xfrm>
            <a:off x="766713" y="6362916"/>
            <a:ext cx="875324" cy="179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100" b="1" spc="0" baseline="0" noProof="1">
                <a:solidFill>
                  <a:schemeClr val="accent3"/>
                </a:solidFill>
              </a:rPr>
              <a:t>Wiersholm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1824420" y="6362700"/>
            <a:ext cx="3968368" cy="18019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1183" y="6362892"/>
            <a:ext cx="394920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Date Placeholder 3" hidden="1">
            <a:extLst>
              <a:ext uri="{FF2B5EF4-FFF2-40B4-BE49-F238E27FC236}">
                <a16:creationId xmlns:a16="http://schemas.microsoft.com/office/drawing/2014/main" id="{D17D353D-5BA9-4C4C-82F8-22CFF1232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63" r:id="rId2"/>
    <p:sldLayoutId id="2147483779" r:id="rId3"/>
    <p:sldLayoutId id="2147483731" r:id="rId4"/>
    <p:sldLayoutId id="2147483732" r:id="rId5"/>
    <p:sldLayoutId id="2147483765" r:id="rId6"/>
    <p:sldLayoutId id="2147483757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7" r:id="rId14"/>
    <p:sldLayoutId id="2147483775" r:id="rId15"/>
    <p:sldLayoutId id="2147483778" r:id="rId16"/>
    <p:sldLayoutId id="2147483774" r:id="rId17"/>
    <p:sldLayoutId id="2147483743" r:id="rId18"/>
    <p:sldLayoutId id="2147483744" r:id="rId19"/>
    <p:sldLayoutId id="2147483737" r:id="rId20"/>
    <p:sldLayoutId id="2147483762" r:id="rId21"/>
    <p:sldLayoutId id="2147483751" r:id="rId22"/>
  </p:sldLayoutIdLst>
  <p:hf hdr="0" ftr="0" dt="0"/>
  <p:txStyles>
    <p:titleStyle>
      <a:lvl1pPr algn="l" defTabSz="914400" rtl="0" eaLnBrk="1" latinLnBrk="0" hangingPunct="1">
        <a:lnSpc>
          <a:spcPct val="98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tabLst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62" userDrawn="1">
          <p15:clr>
            <a:srgbClr val="F26B43"/>
          </p15:clr>
        </p15:guide>
        <p15:guide id="2" pos="7012" userDrawn="1">
          <p15:clr>
            <a:srgbClr val="F26B43"/>
          </p15:clr>
        </p15:guide>
        <p15:guide id="3" orient="horz" pos="230" userDrawn="1">
          <p15:clr>
            <a:srgbClr val="F26B43"/>
          </p15:clr>
        </p15:guide>
        <p15:guide id="4" orient="horz" pos="1051" userDrawn="1">
          <p15:clr>
            <a:srgbClr val="F26B43"/>
          </p15:clr>
        </p15:guide>
        <p15:guide id="6" orient="horz" pos="1192" userDrawn="1">
          <p15:clr>
            <a:srgbClr val="F26B43"/>
          </p15:clr>
        </p15:guide>
        <p15:guide id="7" orient="horz" pos="3891" userDrawn="1">
          <p15:clr>
            <a:srgbClr val="F26B43"/>
          </p15:clr>
        </p15:guide>
        <p15:guide id="11" orient="horz" pos="4008" userDrawn="1">
          <p15:clr>
            <a:srgbClr val="F26B43"/>
          </p15:clr>
        </p15:guide>
        <p15:guide id="12" orient="horz" pos="412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23710185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think-cell Slide" r:id="rId38" imgW="348" imgH="346" progId="TCLayout.ActiveDocument.1">
                  <p:embed/>
                </p:oleObj>
              </mc:Choice>
              <mc:Fallback>
                <p:oleObj name="think-cell Slide" r:id="rId38" imgW="348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1F3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a-DK" sz="3600" b="0" i="0" baseline="0" noProof="0" dirty="0" err="1" smtClean="0">
              <a:latin typeface="Times New Roman" panose="02020603050405020304" pitchFamily="18" charset="0"/>
              <a:ea typeface="+mj-ea"/>
              <a:cs typeface="+mj-cs"/>
              <a:sym typeface="Times New Roman" panose="02020603050405020304" pitchFamily="18" charset="0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58775"/>
            <a:ext cx="10752137" cy="108108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76413"/>
            <a:ext cx="10752137" cy="4312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89645" y="6486660"/>
            <a:ext cx="88163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cap="all" baseline="0">
                <a:solidFill>
                  <a:srgbClr val="788C96"/>
                </a:solidFill>
              </a:defRPr>
            </a:lvl1pPr>
          </a:lstStyle>
          <a:p>
            <a:r>
              <a:rPr lang="en-GB"/>
              <a:t>Page no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0" y="694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 cap="all" baseline="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0" y="694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 cap="all" baseline="0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5374228B-1E15-4F74-8C1D-97251AFD4320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00" y="6332837"/>
            <a:ext cx="945664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5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05" r:id="rId25"/>
    <p:sldLayoutId id="2147483806" r:id="rId26"/>
    <p:sldLayoutId id="2147483807" r:id="rId27"/>
    <p:sldLayoutId id="2147483808" r:id="rId28"/>
    <p:sldLayoutId id="2147483809" r:id="rId29"/>
    <p:sldLayoutId id="2147483810" r:id="rId30"/>
    <p:sldLayoutId id="2147483811" r:id="rId31"/>
    <p:sldLayoutId id="2147483812" r:id="rId32"/>
    <p:sldLayoutId id="2147483813" r:id="rId33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Font typeface="Times New Roman" panose="02020603050405020304" pitchFamily="18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Times New Roman" panose="02020603050405020304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Times New Roman" panose="02020603050405020304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Times New Roman" panose="02020603050405020304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​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177800" indent="-1778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Times New Roman" panose="02020603050405020304" pitchFamily="18" charset="0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7800" indent="-1778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800" indent="-1778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+mj-lt"/>
        <a:buAutoNum type="alphaUcPeriod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26">
          <p15:clr>
            <a:srgbClr val="F26B43"/>
          </p15:clr>
        </p15:guide>
        <p15:guide id="4" orient="horz" pos="907">
          <p15:clr>
            <a:srgbClr val="F26B43"/>
          </p15:clr>
        </p15:guide>
        <p15:guide id="5" pos="7226">
          <p15:clr>
            <a:srgbClr val="F26B43"/>
          </p15:clr>
        </p15:guide>
        <p15:guide id="7" pos="3726">
          <p15:clr>
            <a:srgbClr val="F26B43"/>
          </p15:clr>
        </p15:guide>
        <p15:guide id="8" pos="3953">
          <p15:clr>
            <a:srgbClr val="F26B43"/>
          </p15:clr>
        </p15:guide>
        <p15:guide id="9" orient="horz" pos="1119">
          <p15:clr>
            <a:srgbClr val="F26B43"/>
          </p15:clr>
        </p15:guide>
        <p15:guide id="10" orient="horz" pos="3835">
          <p15:clr>
            <a:srgbClr val="F26B43"/>
          </p15:clr>
        </p15:guide>
        <p15:guide id="12" pos="453">
          <p15:clr>
            <a:srgbClr val="F26B43"/>
          </p15:clr>
        </p15:guide>
        <p15:guide id="14" orient="horz" pos="417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6940431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think-cell Slide" r:id="rId27" imgW="351" imgH="351" progId="TCLayout.ActiveDocument.1">
                  <p:embed/>
                </p:oleObj>
              </mc:Choice>
              <mc:Fallback>
                <p:oleObj name="think-cell Slide" r:id="rId27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GB" sz="3600" b="1" i="0" baseline="0" noProof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Rektangel green">
            <a:extLst>
              <a:ext uri="{FF2B5EF4-FFF2-40B4-BE49-F238E27FC236}">
                <a16:creationId xmlns:a16="http://schemas.microsoft.com/office/drawing/2014/main" id="{B13787A7-E7ED-41BF-A18F-C0426E540327}"/>
              </a:ext>
            </a:extLst>
          </p:cNvPr>
          <p:cNvSpPr/>
          <p:nvPr userDrawn="1"/>
        </p:nvSpPr>
        <p:spPr>
          <a:xfrm flipV="1">
            <a:off x="11428800" y="-3"/>
            <a:ext cx="763200" cy="5335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Rektangel dark green">
            <a:extLst>
              <a:ext uri="{FF2B5EF4-FFF2-40B4-BE49-F238E27FC236}">
                <a16:creationId xmlns:a16="http://schemas.microsoft.com/office/drawing/2014/main" id="{87E3C0F8-E5EB-423A-8525-1B88649A6A1A}"/>
              </a:ext>
            </a:extLst>
          </p:cNvPr>
          <p:cNvSpPr/>
          <p:nvPr userDrawn="1"/>
        </p:nvSpPr>
        <p:spPr>
          <a:xfrm>
            <a:off x="11428800" y="5335571"/>
            <a:ext cx="763200" cy="1522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2" y="365760"/>
            <a:ext cx="10396800" cy="130397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2" y="1893600"/>
            <a:ext cx="10396800" cy="42853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1" name="Tekstfelt Logo navn">
            <a:extLst>
              <a:ext uri="{FF2B5EF4-FFF2-40B4-BE49-F238E27FC236}">
                <a16:creationId xmlns:a16="http://schemas.microsoft.com/office/drawing/2014/main" id="{A195006F-C401-47B9-8CC0-45C58235A713}"/>
              </a:ext>
            </a:extLst>
          </p:cNvPr>
          <p:cNvSpPr txBox="1"/>
          <p:nvPr userDrawn="1"/>
        </p:nvSpPr>
        <p:spPr>
          <a:xfrm>
            <a:off x="766713" y="6362916"/>
            <a:ext cx="875324" cy="179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100" b="1" spc="0" baseline="0" noProof="1">
                <a:solidFill>
                  <a:schemeClr val="accent3"/>
                </a:solidFill>
              </a:rPr>
              <a:t>Wiersholm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1824420" y="6362700"/>
            <a:ext cx="3968368" cy="18019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1183" y="6362892"/>
            <a:ext cx="394920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Date Placeholder 3" hidden="1">
            <a:extLst>
              <a:ext uri="{FF2B5EF4-FFF2-40B4-BE49-F238E27FC236}">
                <a16:creationId xmlns:a16="http://schemas.microsoft.com/office/drawing/2014/main" id="{D17D353D-5BA9-4C4C-82F8-22CFF1232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6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</p:sldLayoutIdLst>
  <p:hf hdr="0"/>
  <p:txStyles>
    <p:titleStyle>
      <a:lvl1pPr algn="l" defTabSz="914400" rtl="0" eaLnBrk="1" latinLnBrk="0" hangingPunct="1">
        <a:lnSpc>
          <a:spcPct val="98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tabLst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62">
          <p15:clr>
            <a:srgbClr val="F26B43"/>
          </p15:clr>
        </p15:guide>
        <p15:guide id="2" pos="7012">
          <p15:clr>
            <a:srgbClr val="F26B43"/>
          </p15:clr>
        </p15:guide>
        <p15:guide id="3" orient="horz" pos="230">
          <p15:clr>
            <a:srgbClr val="F26B43"/>
          </p15:clr>
        </p15:guide>
        <p15:guide id="4" orient="horz" pos="1051">
          <p15:clr>
            <a:srgbClr val="F26B43"/>
          </p15:clr>
        </p15:guide>
        <p15:guide id="6" orient="horz" pos="1192">
          <p15:clr>
            <a:srgbClr val="F26B43"/>
          </p15:clr>
        </p15:guide>
        <p15:guide id="7" orient="horz" pos="3891">
          <p15:clr>
            <a:srgbClr val="F26B43"/>
          </p15:clr>
        </p15:guide>
        <p15:guide id="11" orient="horz" pos="4008">
          <p15:clr>
            <a:srgbClr val="F26B43"/>
          </p15:clr>
        </p15:guide>
        <p15:guide id="12" orient="horz" pos="412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1492189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" name="think-cell Slide" r:id="rId33" imgW="351" imgH="351" progId="TCLayout.ActiveDocument.1">
                  <p:embed/>
                </p:oleObj>
              </mc:Choice>
              <mc:Fallback>
                <p:oleObj name="think-cell Slide" r:id="rId33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1F3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0" i="0" baseline="0" noProof="0" dirty="0" err="1" smtClean="0">
              <a:latin typeface="Times New Roman" panose="02020603050405020304" pitchFamily="18" charset="0"/>
              <a:ea typeface="+mj-ea"/>
              <a:cs typeface="+mj-cs"/>
              <a:sym typeface="Times New Roman" panose="02020603050405020304" pitchFamily="18" charset="0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58775"/>
            <a:ext cx="10752137" cy="108108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76413"/>
            <a:ext cx="10752137" cy="4312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89645" y="6486660"/>
            <a:ext cx="88163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cap="all" baseline="0">
                <a:solidFill>
                  <a:srgbClr val="788C96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5374228B-1E15-4F74-8C1D-97251AFD4320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00" y="6332837"/>
            <a:ext cx="945664" cy="349200"/>
          </a:xfrm>
          <a:prstGeom prst="rect">
            <a:avLst/>
          </a:prstGeom>
        </p:spPr>
      </p:pic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0" y="6863157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 cap="all" baseline="0">
                <a:noFill/>
              </a:defRPr>
            </a:lvl1pPr>
          </a:lstStyle>
          <a:p>
            <a:r>
              <a:rPr lang="en-GB" dirty="0"/>
              <a:t>0		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0" y="6863157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 cap="all" baseline="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05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  <p:sldLayoutId id="2147483856" r:id="rId19"/>
    <p:sldLayoutId id="2147483857" r:id="rId20"/>
    <p:sldLayoutId id="2147483858" r:id="rId21"/>
    <p:sldLayoutId id="2147483859" r:id="rId22"/>
    <p:sldLayoutId id="2147483860" r:id="rId23"/>
    <p:sldLayoutId id="2147483861" r:id="rId24"/>
    <p:sldLayoutId id="2147483862" r:id="rId25"/>
    <p:sldLayoutId id="2147483863" r:id="rId26"/>
    <p:sldLayoutId id="2147483864" r:id="rId27"/>
    <p:sldLayoutId id="2147483865" r:id="rId28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Font typeface="Times New Roman" panose="02020603050405020304" pitchFamily="18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Times New Roman" panose="02020603050405020304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Times New Roman" panose="02020603050405020304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Times New Roman" panose="02020603050405020304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​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177800" indent="-1778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Times New Roman" panose="02020603050405020304" pitchFamily="18" charset="0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7800" indent="-1778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800" indent="-1778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+mj-lt"/>
        <a:buAutoNum type="alphaUcPeriod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26">
          <p15:clr>
            <a:srgbClr val="F26B43"/>
          </p15:clr>
        </p15:guide>
        <p15:guide id="4" orient="horz" pos="907">
          <p15:clr>
            <a:srgbClr val="F26B43"/>
          </p15:clr>
        </p15:guide>
        <p15:guide id="5" pos="7226">
          <p15:clr>
            <a:srgbClr val="F26B43"/>
          </p15:clr>
        </p15:guide>
        <p15:guide id="7" pos="3726">
          <p15:clr>
            <a:srgbClr val="F26B43"/>
          </p15:clr>
        </p15:guide>
        <p15:guide id="8" pos="3953">
          <p15:clr>
            <a:srgbClr val="F26B43"/>
          </p15:clr>
        </p15:guide>
        <p15:guide id="9" orient="horz" pos="1119">
          <p15:clr>
            <a:srgbClr val="F26B43"/>
          </p15:clr>
        </p15:guide>
        <p15:guide id="10" orient="horz" pos="3835">
          <p15:clr>
            <a:srgbClr val="F26B43"/>
          </p15:clr>
        </p15:guide>
        <p15:guide id="12" pos="453">
          <p15:clr>
            <a:srgbClr val="F26B43"/>
          </p15:clr>
        </p15:guide>
        <p15:guide id="14" orient="horz" pos="417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5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think-cell Slide" r:id="rId27" imgW="348" imgH="346" progId="TCLayout.ActiveDocument.1">
                  <p:embed/>
                </p:oleObj>
              </mc:Choice>
              <mc:Fallback>
                <p:oleObj name="think-cell Slide" r:id="rId27" imgW="348" imgH="34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GB" sz="3600" b="1" i="0" baseline="0" noProof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Rektangel green">
            <a:extLst>
              <a:ext uri="{FF2B5EF4-FFF2-40B4-BE49-F238E27FC236}">
                <a16:creationId xmlns:a16="http://schemas.microsoft.com/office/drawing/2014/main" id="{B13787A7-E7ED-41BF-A18F-C0426E540327}"/>
              </a:ext>
            </a:extLst>
          </p:cNvPr>
          <p:cNvSpPr/>
          <p:nvPr userDrawn="1"/>
        </p:nvSpPr>
        <p:spPr>
          <a:xfrm flipV="1">
            <a:off x="11428800" y="-3"/>
            <a:ext cx="763200" cy="5335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Rektangel dark green">
            <a:extLst>
              <a:ext uri="{FF2B5EF4-FFF2-40B4-BE49-F238E27FC236}">
                <a16:creationId xmlns:a16="http://schemas.microsoft.com/office/drawing/2014/main" id="{87E3C0F8-E5EB-423A-8525-1B88649A6A1A}"/>
              </a:ext>
            </a:extLst>
          </p:cNvPr>
          <p:cNvSpPr/>
          <p:nvPr userDrawn="1"/>
        </p:nvSpPr>
        <p:spPr>
          <a:xfrm>
            <a:off x="11428800" y="5335571"/>
            <a:ext cx="763200" cy="1522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2" y="365760"/>
            <a:ext cx="10396800" cy="130397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2" y="1893600"/>
            <a:ext cx="10396800" cy="42853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1" name="Tekstfelt Logo navn">
            <a:extLst>
              <a:ext uri="{FF2B5EF4-FFF2-40B4-BE49-F238E27FC236}">
                <a16:creationId xmlns:a16="http://schemas.microsoft.com/office/drawing/2014/main" id="{A195006F-C401-47B9-8CC0-45C58235A713}"/>
              </a:ext>
            </a:extLst>
          </p:cNvPr>
          <p:cNvSpPr txBox="1"/>
          <p:nvPr userDrawn="1"/>
        </p:nvSpPr>
        <p:spPr>
          <a:xfrm>
            <a:off x="766713" y="6362916"/>
            <a:ext cx="875324" cy="179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100" b="1" spc="0" baseline="0" noProof="1">
                <a:solidFill>
                  <a:schemeClr val="accent3"/>
                </a:solidFill>
              </a:rPr>
              <a:t>Wiersholm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1824420" y="6362700"/>
            <a:ext cx="3968368" cy="18019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1183" y="6362892"/>
            <a:ext cx="394920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Date Placeholder 3" hidden="1">
            <a:extLst>
              <a:ext uri="{FF2B5EF4-FFF2-40B4-BE49-F238E27FC236}">
                <a16:creationId xmlns:a16="http://schemas.microsoft.com/office/drawing/2014/main" id="{D17D353D-5BA9-4C4C-82F8-22CFF1232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72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4" r:id="rId18"/>
    <p:sldLayoutId id="2147483885" r:id="rId19"/>
    <p:sldLayoutId id="2147483886" r:id="rId20"/>
    <p:sldLayoutId id="2147483887" r:id="rId21"/>
    <p:sldLayoutId id="2147483888" r:id="rId22"/>
  </p:sldLayoutIdLst>
  <p:hf hdr="0" ftr="0" dt="0"/>
  <p:txStyles>
    <p:titleStyle>
      <a:lvl1pPr algn="l" defTabSz="914400" rtl="0" eaLnBrk="1" latinLnBrk="0" hangingPunct="1">
        <a:lnSpc>
          <a:spcPct val="98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tabLst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62">
          <p15:clr>
            <a:srgbClr val="F26B43"/>
          </p15:clr>
        </p15:guide>
        <p15:guide id="2" pos="7012">
          <p15:clr>
            <a:srgbClr val="F26B43"/>
          </p15:clr>
        </p15:guide>
        <p15:guide id="3" orient="horz" pos="230">
          <p15:clr>
            <a:srgbClr val="F26B43"/>
          </p15:clr>
        </p15:guide>
        <p15:guide id="4" orient="horz" pos="1051">
          <p15:clr>
            <a:srgbClr val="F26B43"/>
          </p15:clr>
        </p15:guide>
        <p15:guide id="6" orient="horz" pos="1192">
          <p15:clr>
            <a:srgbClr val="F26B43"/>
          </p15:clr>
        </p15:guide>
        <p15:guide id="7" orient="horz" pos="3891">
          <p15:clr>
            <a:srgbClr val="F26B43"/>
          </p15:clr>
        </p15:guide>
        <p15:guide id="11" orient="horz" pos="4008">
          <p15:clr>
            <a:srgbClr val="F26B43"/>
          </p15:clr>
        </p15:guide>
        <p15:guide id="12" orient="horz" pos="412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15.xml"/><Relationship Id="rId7" Type="http://schemas.openxmlformats.org/officeDocument/2006/relationships/image" Target="../media/image1.emf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06.xml"/><Relationship Id="rId9" Type="http://schemas.openxmlformats.org/officeDocument/2006/relationships/image" Target="../media/image3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27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3.xml"/><Relationship Id="rId7" Type="http://schemas.openxmlformats.org/officeDocument/2006/relationships/image" Target="../media/image29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2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3209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think-cell Slide" r:id="rId6" imgW="348" imgH="346" progId="TCLayout.ActiveDocument.1">
                  <p:embed/>
                </p:oleObj>
              </mc:Choice>
              <mc:Fallback>
                <p:oleObj name="think-cell Slide" r:id="rId6" imgW="348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GB" sz="5400" b="1" noProof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7413" name="Picture 5" descr="electric posts near tress under clear sky at daytime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" b="5002"/>
          <a:stretch>
            <a:fillRect/>
          </a:stretch>
        </p:blipFill>
        <p:spPr bwMode="auto">
          <a:xfrm flipH="1">
            <a:off x="0" y="-1"/>
            <a:ext cx="11430000" cy="68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/>
              <a:t>PPAs from a Nordic perspective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Svanhild </a:t>
            </a:r>
            <a:r>
              <a:rPr lang="en-GB" dirty="0" smtClean="0"/>
              <a:t>Vesterheim, managing associate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All-Energy webinar, 30 September </a:t>
            </a:r>
            <a:r>
              <a:rPr lang="en-GB" dirty="0" smtClean="0">
                <a:solidFill>
                  <a:schemeClr val="bg1"/>
                </a:solidFill>
              </a:rPr>
              <a:t>2020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778" y="5922888"/>
            <a:ext cx="1676772" cy="6192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116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31049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think-cell Slide" r:id="rId6" imgW="348" imgH="346" progId="TCLayout.ActiveDocument.1">
                  <p:embed/>
                </p:oleObj>
              </mc:Choice>
              <mc:Fallback>
                <p:oleObj name="think-cell Slide" r:id="rId6" imgW="348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GB" sz="3600" b="1" noProof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Nordic corporate PPA drivers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buClr>
                <a:srgbClr val="FF614F"/>
              </a:buClr>
            </a:pPr>
            <a:r>
              <a:rPr lang="en-GB" dirty="0">
                <a:solidFill>
                  <a:srgbClr val="000000"/>
                </a:solidFill>
              </a:rPr>
              <a:t>The Nordic region has dominated the corporate PPA market in Europe over the past years</a:t>
            </a:r>
          </a:p>
          <a:p>
            <a:pPr lvl="1">
              <a:buClr>
                <a:srgbClr val="FF614F"/>
              </a:buClr>
            </a:pPr>
            <a:r>
              <a:rPr lang="en-GB" dirty="0">
                <a:solidFill>
                  <a:srgbClr val="000000"/>
                </a:solidFill>
              </a:rPr>
              <a:t>Norwegian-Swedish renewable support system (the el-certificate scheme)</a:t>
            </a:r>
          </a:p>
          <a:p>
            <a:pPr lvl="1">
              <a:buClr>
                <a:srgbClr val="FF614F"/>
              </a:buClr>
            </a:pPr>
            <a:r>
              <a:rPr lang="en-GB" dirty="0">
                <a:solidFill>
                  <a:srgbClr val="000000"/>
                </a:solidFill>
              </a:rPr>
              <a:t>High quality wind resources and vast hydropower resources</a:t>
            </a:r>
          </a:p>
          <a:p>
            <a:pPr lvl="1">
              <a:buClr>
                <a:srgbClr val="FF614F"/>
              </a:buClr>
            </a:pPr>
            <a:r>
              <a:rPr lang="en-GB" dirty="0" smtClean="0">
                <a:solidFill>
                  <a:srgbClr val="000000"/>
                </a:solidFill>
              </a:rPr>
              <a:t>Project financing – securing bankability</a:t>
            </a:r>
          </a:p>
          <a:p>
            <a:pPr lvl="1">
              <a:buClr>
                <a:srgbClr val="FF614F"/>
              </a:buClr>
            </a:pPr>
            <a:r>
              <a:rPr lang="en-GB" dirty="0" smtClean="0">
                <a:solidFill>
                  <a:srgbClr val="000000"/>
                </a:solidFill>
              </a:rPr>
              <a:t>Demand </a:t>
            </a:r>
            <a:r>
              <a:rPr lang="en-GB" dirty="0">
                <a:solidFill>
                  <a:srgbClr val="000000"/>
                </a:solidFill>
              </a:rPr>
              <a:t>from large industry companies and technology giants </a:t>
            </a:r>
          </a:p>
          <a:p>
            <a:pPr lvl="1">
              <a:buClr>
                <a:srgbClr val="FF614F"/>
              </a:buClr>
            </a:pPr>
            <a:r>
              <a:rPr lang="en-GB" dirty="0">
                <a:solidFill>
                  <a:srgbClr val="000000"/>
                </a:solidFill>
              </a:rPr>
              <a:t>Low power prices</a:t>
            </a:r>
          </a:p>
          <a:p>
            <a:pPr lvl="1">
              <a:buClr>
                <a:srgbClr val="FF614F"/>
              </a:buClr>
            </a:pPr>
            <a:r>
              <a:rPr lang="en-GB" dirty="0" smtClean="0">
                <a:solidFill>
                  <a:srgbClr val="000000"/>
                </a:solidFill>
              </a:rPr>
              <a:t>Snowball effect</a:t>
            </a:r>
          </a:p>
          <a:p>
            <a:pPr lvl="0">
              <a:buClr>
                <a:srgbClr val="FF614F"/>
              </a:buClr>
            </a:pPr>
            <a:endParaRPr lang="en-GB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6780091" y="645459"/>
            <a:ext cx="3927015" cy="5532428"/>
            <a:chOff x="6780091" y="645459"/>
            <a:chExt cx="3927015" cy="553242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33877" y="688489"/>
              <a:ext cx="3873229" cy="5489398"/>
            </a:xfrm>
            <a:prstGeom prst="rect">
              <a:avLst/>
            </a:prstGeom>
            <a:ln w="3175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80091" y="645459"/>
              <a:ext cx="3873229" cy="5489398"/>
            </a:xfrm>
            <a:prstGeom prst="rect">
              <a:avLst/>
            </a:prstGeom>
            <a:ln w="3175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317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PPA – commercial factors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4C8C45C-947F-4981-8B3F-4F32E973C901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43516469"/>
              </p:ext>
            </p:extLst>
          </p:nvPr>
        </p:nvGraphicFramePr>
        <p:xfrm>
          <a:off x="2289571" y="1788101"/>
          <a:ext cx="6755037" cy="450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63748" y="2813738"/>
            <a:ext cx="122204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Electricity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costs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33412" y="2782960"/>
            <a:ext cx="1808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Revenue certainty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4474" y="4012967"/>
            <a:ext cx="1808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Timing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certainty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6868" y="3945163"/>
            <a:ext cx="149133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Business / leadership - sustainability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68207" y="5071121"/>
            <a:ext cx="11330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Project bankability</a:t>
            </a:r>
          </a:p>
        </p:txBody>
      </p:sp>
    </p:spTree>
    <p:extLst>
      <p:ext uri="{BB962C8B-B14F-4D97-AF65-F5344CB8AC3E}">
        <p14:creationId xmlns:p14="http://schemas.microsoft.com/office/powerpoint/2010/main" val="29461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kt 3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4489668"/>
              </p:ext>
            </p:ext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6" name="Objekt 3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GB" sz="3600" b="1" noProof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 PPAs adds complexity – general project structure</a:t>
            </a:r>
            <a:endParaRPr lang="en-GB" dirty="0"/>
          </a:p>
        </p:txBody>
      </p:sp>
      <p:grpSp>
        <p:nvGrpSpPr>
          <p:cNvPr id="6" name="Gruppe 5"/>
          <p:cNvGrpSpPr/>
          <p:nvPr/>
        </p:nvGrpSpPr>
        <p:grpSpPr>
          <a:xfrm>
            <a:off x="3533205" y="1668463"/>
            <a:ext cx="8284939" cy="5012959"/>
            <a:chOff x="2164107" y="1298023"/>
            <a:chExt cx="6740517" cy="4893963"/>
          </a:xfrm>
        </p:grpSpPr>
        <p:cxnSp>
          <p:nvCxnSpPr>
            <p:cNvPr id="84" name="Straight Arrow Connector 83"/>
            <p:cNvCxnSpPr/>
            <p:nvPr/>
          </p:nvCxnSpPr>
          <p:spPr>
            <a:xfrm>
              <a:off x="5314953" y="3168434"/>
              <a:ext cx="0" cy="2673991"/>
            </a:xfrm>
            <a:prstGeom prst="straightConnector1">
              <a:avLst/>
            </a:prstGeom>
            <a:ln w="28575">
              <a:solidFill>
                <a:srgbClr val="3F647E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2354518" y="3031339"/>
              <a:ext cx="941144" cy="342147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Lenders  /     Security Agent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505547" y="2417776"/>
              <a:ext cx="941144" cy="73483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F647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7" name="Text Box 2"/>
            <p:cNvSpPr txBox="1">
              <a:spLocks noChangeArrowheads="1"/>
            </p:cNvSpPr>
            <p:nvPr/>
          </p:nvSpPr>
          <p:spPr bwMode="auto">
            <a:xfrm>
              <a:off x="2164107" y="2849995"/>
              <a:ext cx="1396009" cy="2103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b-NO" sz="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5C6F7C"/>
                  </a:solidFill>
                  <a:effectLst/>
                  <a:uLnTx/>
                  <a:uFillTx/>
                  <a:latin typeface="+mj-lt"/>
                  <a:ea typeface="+mn-ea"/>
                  <a:cs typeface="Arial" pitchFamily="34" charset="0"/>
                </a:rPr>
                <a:t>Credit Facility Agreement</a:t>
              </a:r>
              <a:endParaRPr kumimoji="0" lang="en-GB" alt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5C6F7C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endParaRPr>
            </a:p>
          </p:txBody>
        </p:sp>
        <p:sp>
          <p:nvSpPr>
            <p:cNvPr id="100" name="Text Box 2"/>
            <p:cNvSpPr txBox="1">
              <a:spLocks noChangeArrowheads="1"/>
            </p:cNvSpPr>
            <p:nvPr/>
          </p:nvSpPr>
          <p:spPr bwMode="auto">
            <a:xfrm>
              <a:off x="5561253" y="3505486"/>
              <a:ext cx="1335272" cy="2103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b-NO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C6F7C"/>
                  </a:solidFill>
                  <a:effectLst/>
                  <a:uLnTx/>
                  <a:uFillTx/>
                  <a:latin typeface="+mj-lt"/>
                  <a:ea typeface="+mn-ea"/>
                  <a:cs typeface="Arial" pitchFamily="34" charset="0"/>
                </a:rPr>
                <a:t>Fixed Price</a:t>
              </a:r>
              <a:endParaRPr kumimoji="0" lang="en-GB" alt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5C6F7C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endParaRPr>
            </a:p>
          </p:txBody>
        </p:sp>
        <p:sp>
          <p:nvSpPr>
            <p:cNvPr id="101" name="Text Box 2"/>
            <p:cNvSpPr txBox="1">
              <a:spLocks noChangeArrowheads="1"/>
            </p:cNvSpPr>
            <p:nvPr/>
          </p:nvSpPr>
          <p:spPr bwMode="auto">
            <a:xfrm>
              <a:off x="4258112" y="3500195"/>
              <a:ext cx="581752" cy="2103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b-NO" sz="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6CB33F"/>
                  </a:solidFill>
                  <a:effectLst/>
                  <a:uLnTx/>
                  <a:uFillTx/>
                  <a:latin typeface="+mj-lt"/>
                  <a:ea typeface="+mn-ea"/>
                  <a:cs typeface="Arial" pitchFamily="34" charset="0"/>
                </a:rPr>
                <a:t>GoOs</a:t>
              </a:r>
              <a:endParaRPr kumimoji="0" lang="en-GB" alt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6CB33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endParaRPr>
            </a:p>
          </p:txBody>
        </p:sp>
        <p:sp>
          <p:nvSpPr>
            <p:cNvPr id="102" name="Text Box 2"/>
            <p:cNvSpPr txBox="1">
              <a:spLocks noChangeArrowheads="1"/>
            </p:cNvSpPr>
            <p:nvPr/>
          </p:nvSpPr>
          <p:spPr bwMode="auto">
            <a:xfrm>
              <a:off x="2857196" y="3991950"/>
              <a:ext cx="1789199" cy="2103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b-NO" sz="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5C6F7C"/>
                  </a:solidFill>
                  <a:effectLst/>
                  <a:uLnTx/>
                  <a:uFillTx/>
                  <a:latin typeface="+mj-lt"/>
                  <a:ea typeface="+mn-ea"/>
                  <a:cs typeface="Arial" pitchFamily="34" charset="0"/>
                </a:rPr>
                <a:t>Direct Agreement</a:t>
              </a:r>
              <a:endParaRPr kumimoji="0" lang="en-GB" alt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5C6F7C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endParaRPr>
            </a:p>
          </p:txBody>
        </p:sp>
        <p:sp>
          <p:nvSpPr>
            <p:cNvPr id="103" name="Text Box 2"/>
            <p:cNvSpPr txBox="1">
              <a:spLocks noChangeArrowheads="1"/>
            </p:cNvSpPr>
            <p:nvPr/>
          </p:nvSpPr>
          <p:spPr bwMode="auto">
            <a:xfrm>
              <a:off x="5574419" y="4666561"/>
              <a:ext cx="903225" cy="2103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b-NO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C6F7C"/>
                  </a:solidFill>
                  <a:effectLst/>
                  <a:uLnTx/>
                  <a:uFillTx/>
                  <a:latin typeface="+mj-lt"/>
                  <a:ea typeface="+mn-ea"/>
                  <a:cs typeface="Arial" pitchFamily="34" charset="0"/>
                </a:rPr>
                <a:t>Market Price</a:t>
              </a:r>
              <a:endParaRPr kumimoji="0" lang="en-GB" alt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5C6F7C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>
              <a:off x="4687510" y="3135936"/>
              <a:ext cx="0" cy="947296"/>
            </a:xfrm>
            <a:prstGeom prst="straightConnector1">
              <a:avLst/>
            </a:prstGeom>
            <a:ln w="28575">
              <a:solidFill>
                <a:srgbClr val="6CB33F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4274830" y="3135936"/>
              <a:ext cx="0" cy="947296"/>
            </a:xfrm>
            <a:prstGeom prst="straightConnector1">
              <a:avLst/>
            </a:prstGeom>
            <a:ln w="28575">
              <a:solidFill>
                <a:srgbClr val="758893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 Box 2"/>
            <p:cNvSpPr txBox="1">
              <a:spLocks noChangeArrowheads="1"/>
            </p:cNvSpPr>
            <p:nvPr/>
          </p:nvSpPr>
          <p:spPr bwMode="auto">
            <a:xfrm>
              <a:off x="3718304" y="3502859"/>
              <a:ext cx="613737" cy="2103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b-NO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58893"/>
                  </a:solidFill>
                  <a:effectLst/>
                  <a:uLnTx/>
                  <a:uFillTx/>
                  <a:latin typeface="+mj-lt"/>
                  <a:ea typeface="+mn-ea"/>
                  <a:cs typeface="Arial" pitchFamily="34" charset="0"/>
                </a:rPr>
                <a:t>El Certs</a:t>
              </a:r>
              <a:endParaRPr kumimoji="0" lang="en-GB" alt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758893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endParaRPr>
            </a:p>
          </p:txBody>
        </p:sp>
        <p:sp>
          <p:nvSpPr>
            <p:cNvPr id="107" name="Text Box 2"/>
            <p:cNvSpPr txBox="1">
              <a:spLocks noChangeArrowheads="1"/>
            </p:cNvSpPr>
            <p:nvPr/>
          </p:nvSpPr>
          <p:spPr bwMode="auto">
            <a:xfrm>
              <a:off x="3393457" y="4680951"/>
              <a:ext cx="1299950" cy="2103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b-NO" sz="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5C6F7C"/>
                  </a:solidFill>
                  <a:effectLst/>
                  <a:uLnTx/>
                  <a:uFillTx/>
                  <a:latin typeface="+mj-lt"/>
                  <a:ea typeface="+mn-ea"/>
                  <a:cs typeface="Arial" pitchFamily="34" charset="0"/>
                </a:rPr>
                <a:t>Imbalance Agreements</a:t>
              </a:r>
              <a:endParaRPr kumimoji="0" lang="en-GB" alt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5C6F7C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endParaRPr>
            </a:p>
          </p:txBody>
        </p:sp>
        <p:sp>
          <p:nvSpPr>
            <p:cNvPr id="108" name="Text Box 2"/>
            <p:cNvSpPr txBox="1">
              <a:spLocks noChangeArrowheads="1"/>
            </p:cNvSpPr>
            <p:nvPr/>
          </p:nvSpPr>
          <p:spPr bwMode="auto">
            <a:xfrm>
              <a:off x="7021319" y="3598172"/>
              <a:ext cx="1883305" cy="2103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b-NO" sz="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5C6F7C"/>
                  </a:solidFill>
                  <a:effectLst/>
                  <a:uLnTx/>
                  <a:uFillTx/>
                  <a:latin typeface="+mj-lt"/>
                  <a:ea typeface="+mn-ea"/>
                  <a:cs typeface="Arial" pitchFamily="34" charset="0"/>
                </a:rPr>
                <a:t>Grid Connection Agreement</a:t>
              </a:r>
              <a:endParaRPr kumimoji="0" lang="en-GB" alt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5C6F7C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endParaRPr>
            </a:p>
          </p:txBody>
        </p:sp>
        <p:sp>
          <p:nvSpPr>
            <p:cNvPr id="110" name="Isosceles Triangle 109"/>
            <p:cNvSpPr/>
            <p:nvPr/>
          </p:nvSpPr>
          <p:spPr>
            <a:xfrm>
              <a:off x="3632319" y="1836736"/>
              <a:ext cx="1028405" cy="52437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3F647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Fund/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3F647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Investor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655317" y="1519882"/>
              <a:ext cx="2020892" cy="2683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3F647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Asset Manager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685781" y="3082694"/>
              <a:ext cx="3036185" cy="451589"/>
            </a:xfrm>
            <a:prstGeom prst="rect">
              <a:avLst/>
            </a:prstGeom>
            <a:noFill/>
            <a:ln w="9525">
              <a:solidFill>
                <a:srgbClr val="5D717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647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647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647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F647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210777" y="3132978"/>
              <a:ext cx="1985052" cy="342147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Project Company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580603" y="1421026"/>
              <a:ext cx="2259881" cy="1204660"/>
            </a:xfrm>
            <a:prstGeom prst="rect">
              <a:avLst/>
            </a:prstGeom>
            <a:noFill/>
            <a:ln w="9525">
              <a:solidFill>
                <a:srgbClr val="5D717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647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647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647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F647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118" name="Elbow Connector 117"/>
            <p:cNvCxnSpPr>
              <a:stCxn id="110" idx="3"/>
              <a:endCxn id="124" idx="1"/>
            </p:cNvCxnSpPr>
            <p:nvPr/>
          </p:nvCxnSpPr>
          <p:spPr>
            <a:xfrm rot="16200000" flipH="1">
              <a:off x="4188382" y="2319245"/>
              <a:ext cx="501266" cy="58498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 Box 2"/>
            <p:cNvSpPr txBox="1">
              <a:spLocks noChangeArrowheads="1"/>
            </p:cNvSpPr>
            <p:nvPr/>
          </p:nvSpPr>
          <p:spPr bwMode="auto">
            <a:xfrm>
              <a:off x="2287293" y="2413069"/>
              <a:ext cx="1184474" cy="330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b-NO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C6F7C"/>
                  </a:solidFill>
                  <a:effectLst/>
                  <a:uLnTx/>
                  <a:uFillTx/>
                  <a:latin typeface="+mj-lt"/>
                  <a:ea typeface="+mn-ea"/>
                  <a:cs typeface="Arial" pitchFamily="34" charset="0"/>
                </a:rPr>
                <a:t>Subordinated bonds/other equity instruments</a:t>
              </a:r>
              <a:endParaRPr kumimoji="0" lang="en-GB" alt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5C6F7C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endParaRPr>
            </a:p>
          </p:txBody>
        </p:sp>
        <p:cxnSp>
          <p:nvCxnSpPr>
            <p:cNvPr id="121" name="Straight Arrow Connector 120"/>
            <p:cNvCxnSpPr/>
            <p:nvPr/>
          </p:nvCxnSpPr>
          <p:spPr>
            <a:xfrm flipV="1">
              <a:off x="5515768" y="3534283"/>
              <a:ext cx="5226" cy="548951"/>
            </a:xfrm>
            <a:prstGeom prst="straightConnector1">
              <a:avLst/>
            </a:prstGeom>
            <a:ln w="28575">
              <a:solidFill>
                <a:srgbClr val="3F647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V="1">
              <a:off x="5531865" y="4484439"/>
              <a:ext cx="0" cy="580522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3329735" y="1758517"/>
              <a:ext cx="250868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/>
            <p:nvPr/>
          </p:nvCxnSpPr>
          <p:spPr>
            <a:xfrm>
              <a:off x="3319623" y="3339521"/>
              <a:ext cx="365033" cy="152640"/>
            </a:xfrm>
            <a:prstGeom prst="bentConnector3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 Box 2"/>
            <p:cNvSpPr txBox="1">
              <a:spLocks noChangeArrowheads="1"/>
            </p:cNvSpPr>
            <p:nvPr/>
          </p:nvSpPr>
          <p:spPr bwMode="auto">
            <a:xfrm>
              <a:off x="4690514" y="4701514"/>
              <a:ext cx="845840" cy="2103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b-NO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C6F7C"/>
                  </a:solidFill>
                  <a:effectLst/>
                  <a:uLnTx/>
                  <a:uFillTx/>
                  <a:latin typeface="+mj-lt"/>
                  <a:ea typeface="+mn-ea"/>
                  <a:cs typeface="Arial" pitchFamily="34" charset="0"/>
                </a:rPr>
                <a:t>Electricity</a:t>
              </a:r>
              <a:endParaRPr kumimoji="0" lang="en-GB" alt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5C6F7C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endParaRPr>
            </a:p>
          </p:txBody>
        </p:sp>
        <p:cxnSp>
          <p:nvCxnSpPr>
            <p:cNvPr id="132" name="Elbow Connector 131"/>
            <p:cNvCxnSpPr>
              <a:stCxn id="85" idx="2"/>
            </p:cNvCxnSpPr>
            <p:nvPr/>
          </p:nvCxnSpPr>
          <p:spPr>
            <a:xfrm rot="16200000" flipH="1">
              <a:off x="3071138" y="3127438"/>
              <a:ext cx="852189" cy="1344283"/>
            </a:xfrm>
            <a:prstGeom prst="bentConnector2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 Box 2"/>
            <p:cNvSpPr txBox="1">
              <a:spLocks noChangeArrowheads="1"/>
            </p:cNvSpPr>
            <p:nvPr/>
          </p:nvSpPr>
          <p:spPr bwMode="auto">
            <a:xfrm>
              <a:off x="2261642" y="1382108"/>
              <a:ext cx="1423014" cy="2103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b-NO" sz="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5C6F7C"/>
                  </a:solidFill>
                  <a:effectLst/>
                  <a:uLnTx/>
                  <a:uFillTx/>
                  <a:latin typeface="+mj-lt"/>
                  <a:ea typeface="+mn-ea"/>
                  <a:cs typeface="Arial" pitchFamily="34" charset="0"/>
                </a:rPr>
                <a:t>Share Purchase Agreement</a:t>
              </a:r>
              <a:endParaRPr kumimoji="0" lang="en-GB" alt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5C6F7C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endParaRPr>
            </a:p>
          </p:txBody>
        </p:sp>
        <p:cxnSp>
          <p:nvCxnSpPr>
            <p:cNvPr id="135" name="Elbow Connector 134"/>
            <p:cNvCxnSpPr/>
            <p:nvPr/>
          </p:nvCxnSpPr>
          <p:spPr>
            <a:xfrm rot="10800000">
              <a:off x="4200861" y="5323765"/>
              <a:ext cx="483575" cy="32609"/>
            </a:xfrm>
            <a:prstGeom prst="bent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/>
            <p:cNvSpPr/>
            <p:nvPr/>
          </p:nvSpPr>
          <p:spPr>
            <a:xfrm>
              <a:off x="2351809" y="1582482"/>
              <a:ext cx="941144" cy="342147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Former Owner/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Developer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168429" y="3889394"/>
              <a:ext cx="941144" cy="342147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DSO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157431" y="5179931"/>
              <a:ext cx="941144" cy="342147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eSett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485850" y="4883002"/>
              <a:ext cx="941144" cy="342147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TSO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732731" y="5090349"/>
              <a:ext cx="1079913" cy="4669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Balance Responsible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845419" y="5867170"/>
              <a:ext cx="941144" cy="324816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Market or bilateral agreements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194589" y="4100129"/>
              <a:ext cx="2064663" cy="398595"/>
            </a:xfrm>
            <a:prstGeom prst="rect">
              <a:avLst/>
            </a:prstGeom>
            <a:solidFill>
              <a:schemeClr val="accent2">
                <a:lumMod val="90000"/>
                <a:lumOff val="10000"/>
              </a:schemeClr>
            </a:solidFill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PPA </a:t>
              </a:r>
              <a:r>
                <a:rPr kumimoji="0" lang="en-GB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Off-taker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54" name="Text Box 2"/>
            <p:cNvSpPr txBox="1">
              <a:spLocks noChangeArrowheads="1"/>
            </p:cNvSpPr>
            <p:nvPr/>
          </p:nvSpPr>
          <p:spPr bwMode="blackGray">
            <a:xfrm>
              <a:off x="2977115" y="4367238"/>
              <a:ext cx="986269" cy="2103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b-NO" sz="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5C6F7C"/>
                  </a:solidFill>
                  <a:effectLst/>
                  <a:uLnTx/>
                  <a:uFillTx/>
                  <a:latin typeface="+mj-lt"/>
                  <a:ea typeface="+mn-ea"/>
                  <a:cs typeface="Arial" pitchFamily="34" charset="0"/>
                </a:rPr>
                <a:t>Trading License</a:t>
              </a:r>
              <a:endParaRPr kumimoji="0" lang="en-GB" alt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5C6F7C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endParaRPr>
            </a:p>
          </p:txBody>
        </p:sp>
        <p:sp>
          <p:nvSpPr>
            <p:cNvPr id="156" name="Text Box 2"/>
            <p:cNvSpPr txBox="1">
              <a:spLocks noChangeArrowheads="1"/>
            </p:cNvSpPr>
            <p:nvPr/>
          </p:nvSpPr>
          <p:spPr bwMode="auto">
            <a:xfrm>
              <a:off x="5575431" y="5562635"/>
              <a:ext cx="851392" cy="2103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b-NO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C6F7C"/>
                  </a:solidFill>
                  <a:effectLst/>
                  <a:uLnTx/>
                  <a:uFillTx/>
                  <a:latin typeface="+mj-lt"/>
                  <a:ea typeface="+mn-ea"/>
                  <a:cs typeface="Arial" pitchFamily="34" charset="0"/>
                </a:rPr>
                <a:t>Market Price</a:t>
              </a:r>
              <a:endParaRPr kumimoji="0" lang="en-GB" alt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5C6F7C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286981" y="4545619"/>
              <a:ext cx="1008681" cy="473675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3F647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Norwegian Water Resources and Energy Directorate</a:t>
              </a:r>
            </a:p>
          </p:txBody>
        </p:sp>
        <p:cxnSp>
          <p:nvCxnSpPr>
            <p:cNvPr id="158" name="Elbow Connector 157"/>
            <p:cNvCxnSpPr>
              <a:endCxn id="157" idx="0"/>
            </p:cNvCxnSpPr>
            <p:nvPr/>
          </p:nvCxnSpPr>
          <p:spPr>
            <a:xfrm rot="10800000" flipV="1">
              <a:off x="2791322" y="4401488"/>
              <a:ext cx="1378051" cy="144131"/>
            </a:xfrm>
            <a:prstGeom prst="bentConnector2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 Box 2"/>
            <p:cNvSpPr txBox="1">
              <a:spLocks noChangeArrowheads="1"/>
            </p:cNvSpPr>
            <p:nvPr/>
          </p:nvSpPr>
          <p:spPr bwMode="auto">
            <a:xfrm>
              <a:off x="7159445" y="1298023"/>
              <a:ext cx="1237196" cy="2103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b-NO" sz="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5C6F7C"/>
                  </a:solidFill>
                  <a:effectLst/>
                  <a:uLnTx/>
                  <a:uFillTx/>
                  <a:latin typeface="+mj-lt"/>
                  <a:ea typeface="+mn-ea"/>
                  <a:cs typeface="Arial" pitchFamily="34" charset="0"/>
                </a:rPr>
                <a:t>Key agreements</a:t>
              </a:r>
              <a:endParaRPr kumimoji="0" lang="en-GB" alt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5C6F7C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175963" y="2884129"/>
              <a:ext cx="941144" cy="342147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Turbine Supplier</a:t>
              </a:r>
            </a:p>
          </p:txBody>
        </p:sp>
        <p:cxnSp>
          <p:nvCxnSpPr>
            <p:cNvPr id="181" name="Elbow Connector 180"/>
            <p:cNvCxnSpPr/>
            <p:nvPr/>
          </p:nvCxnSpPr>
          <p:spPr>
            <a:xfrm flipV="1">
              <a:off x="6721966" y="3072185"/>
              <a:ext cx="442048" cy="121743"/>
            </a:xfrm>
            <a:prstGeom prst="bentConnector3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Elbow Connector 181"/>
            <p:cNvCxnSpPr/>
            <p:nvPr/>
          </p:nvCxnSpPr>
          <p:spPr>
            <a:xfrm rot="10800000" flipV="1">
              <a:off x="3673832" y="2827700"/>
              <a:ext cx="460740" cy="443345"/>
            </a:xfrm>
            <a:prstGeom prst="bentConnector3">
              <a:avLst>
                <a:gd name="adj1" fmla="val 15226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 flipV="1">
              <a:off x="5198776" y="2207568"/>
              <a:ext cx="3144" cy="478475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24" idx="2"/>
              <a:endCxn id="114" idx="0"/>
            </p:cNvCxnSpPr>
            <p:nvPr/>
          </p:nvCxnSpPr>
          <p:spPr>
            <a:xfrm>
              <a:off x="5201005" y="2618917"/>
              <a:ext cx="2298" cy="99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Elbow Connector 190"/>
            <p:cNvCxnSpPr/>
            <p:nvPr/>
          </p:nvCxnSpPr>
          <p:spPr>
            <a:xfrm rot="10800000">
              <a:off x="6721967" y="3534283"/>
              <a:ext cx="446463" cy="517476"/>
            </a:xfrm>
            <a:prstGeom prst="bentConnector3">
              <a:avLst>
                <a:gd name="adj1" fmla="val 50000"/>
              </a:avLst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/>
            <p:cNvSpPr/>
            <p:nvPr/>
          </p:nvSpPr>
          <p:spPr>
            <a:xfrm>
              <a:off x="4731509" y="2691298"/>
              <a:ext cx="938993" cy="34214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647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HoldCo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F647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3F647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(NOR) </a:t>
              </a:r>
            </a:p>
          </p:txBody>
        </p:sp>
        <p:sp>
          <p:nvSpPr>
            <p:cNvPr id="127" name="Text Box 2"/>
            <p:cNvSpPr txBox="1">
              <a:spLocks noChangeArrowheads="1"/>
            </p:cNvSpPr>
            <p:nvPr/>
          </p:nvSpPr>
          <p:spPr bwMode="auto">
            <a:xfrm>
              <a:off x="4682546" y="3497531"/>
              <a:ext cx="914651" cy="2103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b-NO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C6F7C"/>
                  </a:solidFill>
                  <a:effectLst/>
                  <a:uLnTx/>
                  <a:uFillTx/>
                  <a:latin typeface="+mj-lt"/>
                  <a:ea typeface="+mn-ea"/>
                  <a:cs typeface="Arial" pitchFamily="34" charset="0"/>
                </a:rPr>
                <a:t>Electricity</a:t>
              </a:r>
              <a:endParaRPr kumimoji="0" lang="en-GB" alt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5C6F7C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endParaRPr>
            </a:p>
          </p:txBody>
        </p:sp>
        <p:sp>
          <p:nvSpPr>
            <p:cNvPr id="128" name="Text Box 2"/>
            <p:cNvSpPr txBox="1">
              <a:spLocks noChangeArrowheads="1"/>
            </p:cNvSpPr>
            <p:nvPr/>
          </p:nvSpPr>
          <p:spPr bwMode="auto">
            <a:xfrm>
              <a:off x="4665411" y="5615715"/>
              <a:ext cx="888754" cy="2103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b-NO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C6F7C"/>
                  </a:solidFill>
                  <a:effectLst/>
                  <a:uLnTx/>
                  <a:uFillTx/>
                  <a:latin typeface="+mj-lt"/>
                  <a:ea typeface="+mn-ea"/>
                  <a:cs typeface="Arial" pitchFamily="34" charset="0"/>
                </a:rPr>
                <a:t>Electricity</a:t>
              </a:r>
              <a:endParaRPr kumimoji="0" lang="en-GB" alt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5C6F7C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736868" y="2018960"/>
              <a:ext cx="938993" cy="3421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3F647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HoldCo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F647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6" name="Plassholder for lysbilde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4</a:t>
            </a:fld>
            <a:endParaRPr lang="en-GB" dirty="0"/>
          </a:p>
        </p:txBody>
      </p:sp>
      <p:cxnSp>
        <p:nvCxnSpPr>
          <p:cNvPr id="9" name="Rett pilkobling 8"/>
          <p:cNvCxnSpPr/>
          <p:nvPr/>
        </p:nvCxnSpPr>
        <p:spPr>
          <a:xfrm flipV="1">
            <a:off x="7708723" y="6022271"/>
            <a:ext cx="0" cy="34070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87"/>
          <p:cNvGrpSpPr/>
          <p:nvPr/>
        </p:nvGrpSpPr>
        <p:grpSpPr>
          <a:xfrm>
            <a:off x="801878" y="4608393"/>
            <a:ext cx="2051731" cy="1518165"/>
            <a:chOff x="771716" y="5685451"/>
            <a:chExt cx="1002707" cy="683078"/>
          </a:xfrm>
        </p:grpSpPr>
        <p:sp>
          <p:nvSpPr>
            <p:cNvPr id="139" name="Rectangle 89"/>
            <p:cNvSpPr/>
            <p:nvPr/>
          </p:nvSpPr>
          <p:spPr>
            <a:xfrm>
              <a:off x="771716" y="5707397"/>
              <a:ext cx="114312" cy="9786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 cap="flat" cmpd="sng" algn="ctr">
              <a:solidFill>
                <a:srgbClr val="3F647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" name="TextBox 90"/>
            <p:cNvSpPr txBox="1"/>
            <p:nvPr/>
          </p:nvSpPr>
          <p:spPr>
            <a:xfrm>
              <a:off x="867552" y="5685451"/>
              <a:ext cx="906871" cy="90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/>
                </a:rPr>
                <a:t>Shareholder Group</a:t>
              </a:r>
              <a:endParaRPr kumimoji="0" lang="en-GB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141" name="Rectangle 91"/>
            <p:cNvSpPr/>
            <p:nvPr/>
          </p:nvSpPr>
          <p:spPr>
            <a:xfrm>
              <a:off x="771716" y="5851413"/>
              <a:ext cx="114312" cy="97867"/>
            </a:xfrm>
            <a:prstGeom prst="rect">
              <a:avLst/>
            </a:prstGeom>
            <a:solidFill>
              <a:schemeClr val="accent2">
                <a:lumMod val="10000"/>
                <a:lumOff val="90000"/>
              </a:schemeClr>
            </a:solidFill>
            <a:ln w="3175" cap="flat" cmpd="sng" algn="ctr">
              <a:solidFill>
                <a:srgbClr val="3F647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2" name="TextBox 92"/>
            <p:cNvSpPr txBox="1"/>
            <p:nvPr/>
          </p:nvSpPr>
          <p:spPr>
            <a:xfrm>
              <a:off x="867552" y="5828043"/>
              <a:ext cx="906871" cy="90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/>
                </a:rPr>
                <a:t>Wind Farm/SPV Group</a:t>
              </a:r>
              <a:endParaRPr kumimoji="0" lang="en-GB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143" name="Rectangle 93"/>
            <p:cNvSpPr/>
            <p:nvPr/>
          </p:nvSpPr>
          <p:spPr>
            <a:xfrm>
              <a:off x="771716" y="5995429"/>
              <a:ext cx="114312" cy="97867"/>
            </a:xfrm>
            <a:prstGeom prst="rect">
              <a:avLst/>
            </a:prstGeom>
            <a:solidFill>
              <a:schemeClr val="accent2">
                <a:lumMod val="90000"/>
                <a:lumOff val="10000"/>
              </a:schemeClr>
            </a:solidFill>
            <a:ln w="3175" cap="flat" cmpd="sng" algn="ctr">
              <a:solidFill>
                <a:srgbClr val="3F647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" name="TextBox 94"/>
            <p:cNvSpPr txBox="1"/>
            <p:nvPr/>
          </p:nvSpPr>
          <p:spPr>
            <a:xfrm>
              <a:off x="867552" y="5972943"/>
              <a:ext cx="862808" cy="90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/>
                </a:rPr>
                <a:t>Physical Power Purchaser</a:t>
              </a:r>
              <a:endParaRPr kumimoji="0" lang="en-GB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152" name="Rectangle 95"/>
            <p:cNvSpPr/>
            <p:nvPr/>
          </p:nvSpPr>
          <p:spPr>
            <a:xfrm>
              <a:off x="771716" y="6139445"/>
              <a:ext cx="114312" cy="97867"/>
            </a:xfrm>
            <a:prstGeom prst="rect">
              <a:avLst/>
            </a:prstGeom>
            <a:solidFill>
              <a:srgbClr val="365A1F">
                <a:lumMod val="50000"/>
              </a:srgbClr>
            </a:solidFill>
            <a:ln w="3175" cap="flat" cmpd="sng" algn="ctr">
              <a:solidFill>
                <a:srgbClr val="3F647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" name="TextBox 96"/>
            <p:cNvSpPr txBox="1"/>
            <p:nvPr/>
          </p:nvSpPr>
          <p:spPr>
            <a:xfrm>
              <a:off x="867552" y="6103739"/>
              <a:ext cx="890785" cy="90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/>
                </a:rPr>
                <a:t>Balance Responsible Party</a:t>
              </a:r>
              <a:endParaRPr kumimoji="0" lang="en-GB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155" name="Rectangle 97"/>
            <p:cNvSpPr/>
            <p:nvPr/>
          </p:nvSpPr>
          <p:spPr>
            <a:xfrm>
              <a:off x="771716" y="6270662"/>
              <a:ext cx="114312" cy="97867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3F647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9" name="TextBox 98"/>
            <p:cNvSpPr txBox="1"/>
            <p:nvPr/>
          </p:nvSpPr>
          <p:spPr>
            <a:xfrm>
              <a:off x="867552" y="6245447"/>
              <a:ext cx="906871" cy="90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/>
                </a:rPr>
                <a:t>Other Major Parties</a:t>
              </a:r>
              <a:endParaRPr kumimoji="0" lang="en-GB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9698736" y="2822385"/>
            <a:ext cx="1156784" cy="350466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noProof="0" dirty="0" smtClean="0">
                <a:solidFill>
                  <a:schemeClr val="tx1"/>
                </a:solidFill>
                <a:latin typeface="+mj-lt"/>
              </a:rPr>
              <a:t>Service and Availability Agreement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693403" y="2383844"/>
            <a:ext cx="1156784" cy="350466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tx1"/>
                </a:solidFill>
                <a:latin typeface="+mj-lt"/>
              </a:rPr>
              <a:t>BoP agreements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693403" y="1955837"/>
            <a:ext cx="1156784" cy="350466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noProof="0" dirty="0" smtClean="0">
                <a:solidFill>
                  <a:schemeClr val="tx1"/>
                </a:solidFill>
                <a:latin typeface="+mj-lt"/>
              </a:rPr>
              <a:t>Construction Management Agreement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9687214" y="3685494"/>
            <a:ext cx="1156784" cy="350466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O&amp;M agreement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229"/>
          <p:cNvGrpSpPr/>
          <p:nvPr/>
        </p:nvGrpSpPr>
        <p:grpSpPr>
          <a:xfrm>
            <a:off x="756964" y="1745039"/>
            <a:ext cx="9549941" cy="4474388"/>
            <a:chOff x="756964" y="1745039"/>
            <a:chExt cx="9549941" cy="4474388"/>
          </a:xfrm>
        </p:grpSpPr>
        <p:sp>
          <p:nvSpPr>
            <p:cNvPr id="245" name="Rectangle 244"/>
            <p:cNvSpPr/>
            <p:nvPr/>
          </p:nvSpPr>
          <p:spPr>
            <a:xfrm>
              <a:off x="3605582" y="2612009"/>
              <a:ext cx="6470556" cy="411231"/>
            </a:xfrm>
            <a:prstGeom prst="rect">
              <a:avLst/>
            </a:prstGeom>
            <a:solidFill>
              <a:schemeClr val="accent2">
                <a:lumMod val="90000"/>
                <a:lumOff val="10000"/>
              </a:schemeClr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4">
                <a:lnSpc>
                  <a:spcPct val="250000"/>
                </a:lnSpc>
                <a:defRPr/>
              </a:pPr>
              <a:r>
                <a:rPr kumimoji="0" lang="en-GB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Purchase of electricity:</a:t>
              </a:r>
              <a:r>
                <a:rPr kumimoji="0" lang="en-GB" sz="9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GB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Fixed price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47348" y="2612010"/>
              <a:ext cx="658263" cy="4115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5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Market Price</a:t>
              </a:r>
              <a:endPara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3609464" y="3243663"/>
              <a:ext cx="6609980" cy="5121"/>
            </a:xfrm>
            <a:prstGeom prst="straightConnector1">
              <a:avLst/>
            </a:prstGeom>
            <a:ln w="38100"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939234" y="3245272"/>
              <a:ext cx="4680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ea typeface="+mn-ea"/>
                  <a:cs typeface="+mn-cs"/>
                </a:rPr>
                <a:t>20XX</a:t>
              </a: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87306" y="3245272"/>
              <a:ext cx="4680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ea typeface="+mn-ea"/>
                  <a:cs typeface="+mn-cs"/>
                </a:rPr>
                <a:t>20XX</a:t>
              </a: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16392" y="3245272"/>
              <a:ext cx="4680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ea typeface="+mn-ea"/>
                  <a:cs typeface="+mn-cs"/>
                </a:rPr>
                <a:t>20XX</a:t>
              </a: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716098" y="3245272"/>
              <a:ext cx="4680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ea typeface="+mn-ea"/>
                  <a:cs typeface="+mn-cs"/>
                </a:rPr>
                <a:t>20XX</a:t>
              </a: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403730" y="3245272"/>
              <a:ext cx="12961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ea typeface="+mn-ea"/>
                  <a:cs typeface="+mn-cs"/>
                </a:rPr>
                <a:t>Term: XX years</a:t>
              </a: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>
              <a:off x="7267826" y="3162012"/>
              <a:ext cx="216024" cy="1834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7375838" y="3162012"/>
              <a:ext cx="216024" cy="1834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1374166" y="3460898"/>
              <a:ext cx="997058" cy="3032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ea typeface="+mn-ea"/>
                  <a:cs typeface="+mn-cs"/>
                </a:rPr>
                <a:t>Financial Close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55158" y="3245272"/>
              <a:ext cx="4680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ea typeface="+mn-ea"/>
                  <a:cs typeface="+mn-cs"/>
                </a:rPr>
                <a:t>2019</a:t>
              </a: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105" name="Straight Connector 104"/>
            <p:cNvCxnSpPr>
              <a:stCxn id="43" idx="0"/>
            </p:cNvCxnSpPr>
            <p:nvPr/>
          </p:nvCxnSpPr>
          <p:spPr>
            <a:xfrm flipV="1">
              <a:off x="1489184" y="3243662"/>
              <a:ext cx="2120280" cy="161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3379394" y="1745039"/>
              <a:ext cx="1113476" cy="3524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GB" sz="900" dirty="0">
                  <a:solidFill>
                    <a:srgbClr val="414041"/>
                  </a:solidFill>
                </a:rPr>
                <a:t>Commercial Operation </a:t>
              </a:r>
              <a:r>
                <a:rPr lang="en-GB" sz="900" dirty="0" smtClean="0">
                  <a:solidFill>
                    <a:srgbClr val="414041"/>
                  </a:solidFill>
                </a:rPr>
                <a:t>Date</a:t>
              </a:r>
              <a:endParaRPr lang="en-GB" sz="900" dirty="0">
                <a:solidFill>
                  <a:srgbClr val="41404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9309847" y="3468849"/>
              <a:ext cx="997058" cy="3732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ea typeface="+mn-ea"/>
                  <a:cs typeface="+mn-cs"/>
                </a:rPr>
                <a:t>End of Term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348009" y="2724193"/>
              <a:ext cx="997058" cy="3032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ea typeface="+mn-ea"/>
                  <a:cs typeface="+mn-cs"/>
                </a:rPr>
                <a:t>Signing Date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756964" y="5499848"/>
              <a:ext cx="1234403" cy="618343"/>
              <a:chOff x="771716" y="5685451"/>
              <a:chExt cx="1234403" cy="618343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771716" y="5707397"/>
                <a:ext cx="114312" cy="9786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rgbClr val="3F64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872417" y="5685451"/>
                <a:ext cx="90687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Key dates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71716" y="5851413"/>
                <a:ext cx="114312" cy="97867"/>
              </a:xfrm>
              <a:prstGeom prst="rect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 w="3175">
                <a:solidFill>
                  <a:srgbClr val="3F64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872417" y="5828043"/>
                <a:ext cx="113370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Key obligations/rights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71716" y="5995429"/>
                <a:ext cx="114312" cy="97867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3F64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872417" y="5972943"/>
                <a:ext cx="113370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Compensation clauses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771716" y="6139445"/>
                <a:ext cx="114312" cy="9786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>
                <a:solidFill>
                  <a:srgbClr val="3F64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872418" y="6103739"/>
                <a:ext cx="86280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Exit provisions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186" name="Straight Connector 185"/>
            <p:cNvCxnSpPr/>
            <p:nvPr/>
          </p:nvCxnSpPr>
          <p:spPr>
            <a:xfrm>
              <a:off x="1795218" y="3275843"/>
              <a:ext cx="0" cy="21791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1678799" y="3023240"/>
              <a:ext cx="0" cy="2089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947346" y="2094032"/>
              <a:ext cx="0" cy="10829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3609464" y="2094032"/>
              <a:ext cx="0" cy="116106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10076138" y="3260081"/>
              <a:ext cx="0" cy="1478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2076226" y="1745992"/>
              <a:ext cx="1148098" cy="348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GB" sz="900" dirty="0">
                  <a:solidFill>
                    <a:srgbClr val="414041"/>
                  </a:solidFill>
                </a:rPr>
                <a:t>Anticipated Completion </a:t>
              </a:r>
              <a:r>
                <a:rPr lang="en-GB" sz="900" dirty="0" smtClean="0">
                  <a:solidFill>
                    <a:srgbClr val="414041"/>
                  </a:solidFill>
                </a:rPr>
                <a:t>Date</a:t>
              </a:r>
              <a:endParaRPr lang="en-GB" sz="900" dirty="0">
                <a:solidFill>
                  <a:srgbClr val="41404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947346" y="2276613"/>
              <a:ext cx="7128792" cy="33539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1">
                <a:defRPr/>
              </a:pPr>
              <a:r>
                <a:rPr kumimoji="0" lang="en-GB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		</a:t>
              </a:r>
              <a:r>
                <a:rPr kumimoji="0" lang="en-GB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Purchase of </a:t>
              </a:r>
              <a:r>
                <a:rPr kumimoji="0" lang="en-GB" sz="9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GoOs</a:t>
              </a:r>
              <a:r>
                <a:rPr kumimoji="0" lang="en-GB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 or other environmental elements </a:t>
              </a:r>
            </a:p>
            <a:p>
              <a:pPr lvl="1">
                <a:defRPr/>
              </a:pPr>
              <a:r>
                <a:rPr kumimoji="0" lang="en-GB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		Purchase of El-certificates</a:t>
              </a: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238320" y="4403174"/>
              <a:ext cx="997058" cy="38427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ea typeface="+mn-ea"/>
                  <a:cs typeface="+mn-cs"/>
                </a:rPr>
                <a:t>No Financial Close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227266" y="4916264"/>
              <a:ext cx="1004577" cy="3032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ea typeface="+mn-ea"/>
                  <a:cs typeface="+mn-cs"/>
                </a:rPr>
                <a:t>Compensation?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16" name="Straight Arrow Connector 15"/>
            <p:cNvCxnSpPr>
              <a:stCxn id="88" idx="2"/>
              <a:endCxn id="90" idx="0"/>
            </p:cNvCxnSpPr>
            <p:nvPr/>
          </p:nvCxnSpPr>
          <p:spPr>
            <a:xfrm flipH="1">
              <a:off x="2729555" y="4787453"/>
              <a:ext cx="7294" cy="128811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endCxn id="88" idx="0"/>
            </p:cNvCxnSpPr>
            <p:nvPr/>
          </p:nvCxnSpPr>
          <p:spPr>
            <a:xfrm rot="16200000" flipH="1">
              <a:off x="2174695" y="3841020"/>
              <a:ext cx="639036" cy="485272"/>
            </a:xfrm>
            <a:prstGeom prst="bentConnector3">
              <a:avLst>
                <a:gd name="adj1" fmla="val 50000"/>
              </a:avLst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54"/>
            <p:cNvCxnSpPr>
              <a:stCxn id="61" idx="2"/>
              <a:endCxn id="89" idx="0"/>
            </p:cNvCxnSpPr>
            <p:nvPr/>
          </p:nvCxnSpPr>
          <p:spPr>
            <a:xfrm rot="16200000" flipH="1">
              <a:off x="3670164" y="4322617"/>
              <a:ext cx="651862" cy="535431"/>
            </a:xfrm>
            <a:prstGeom prst="bentConnector3">
              <a:avLst>
                <a:gd name="adj1" fmla="val 50000"/>
              </a:avLst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stCxn id="63" idx="2"/>
              <a:endCxn id="89" idx="0"/>
            </p:cNvCxnSpPr>
            <p:nvPr/>
          </p:nvCxnSpPr>
          <p:spPr>
            <a:xfrm rot="5400000">
              <a:off x="4209511" y="4314891"/>
              <a:ext cx="655674" cy="547073"/>
            </a:xfrm>
            <a:prstGeom prst="bentConnector3">
              <a:avLst>
                <a:gd name="adj1" fmla="val 50000"/>
              </a:avLst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>
              <a:stCxn id="66" idx="3"/>
              <a:endCxn id="108" idx="3"/>
            </p:cNvCxnSpPr>
            <p:nvPr/>
          </p:nvCxnSpPr>
          <p:spPr>
            <a:xfrm>
              <a:off x="9769056" y="4088172"/>
              <a:ext cx="12700" cy="403647"/>
            </a:xfrm>
            <a:prstGeom prst="bentConnector3">
              <a:avLst>
                <a:gd name="adj1" fmla="val 1800000"/>
              </a:avLst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3224324" y="3908152"/>
              <a:ext cx="1008112" cy="356250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Lack of Capacity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518943" y="3908152"/>
              <a:ext cx="1028251" cy="360040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Non-Production Event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94810" y="3908152"/>
              <a:ext cx="1032148" cy="352438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Pass Through of Yield Damages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613466" y="3908152"/>
              <a:ext cx="1050334" cy="352438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Events of Default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771998" y="3908152"/>
              <a:ext cx="997058" cy="360040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Force Majeure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640104" y="5458492"/>
              <a:ext cx="997058" cy="303238"/>
            </a:xfrm>
            <a:prstGeom prst="rect">
              <a:avLst/>
            </a:prstGeom>
            <a:solidFill>
              <a:schemeClr val="accent2">
                <a:lumMod val="90000"/>
                <a:lumOff val="10000"/>
              </a:schemeClr>
            </a:solidFill>
            <a:ln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(Early) Termination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892488" y="4916264"/>
              <a:ext cx="997058" cy="4134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ea typeface="+mn-ea"/>
                  <a:cs typeface="+mn-cs"/>
                </a:rPr>
                <a:t>Reimbursement by Purchaser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69" name="Elbow Connector 68"/>
            <p:cNvCxnSpPr>
              <a:endCxn id="67" idx="1"/>
            </p:cNvCxnSpPr>
            <p:nvPr/>
          </p:nvCxnSpPr>
          <p:spPr>
            <a:xfrm>
              <a:off x="3504776" y="4264400"/>
              <a:ext cx="4135328" cy="1345711"/>
            </a:xfrm>
            <a:prstGeom prst="bentConnector3">
              <a:avLst>
                <a:gd name="adj1" fmla="val 1614"/>
              </a:avLst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808964" y="3493760"/>
              <a:ext cx="0" cy="414392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7048078" y="3493760"/>
              <a:ext cx="0" cy="414392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8138633" y="3493760"/>
              <a:ext cx="0" cy="414392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9178652" y="3469907"/>
              <a:ext cx="0" cy="414392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5424422" y="3908152"/>
              <a:ext cx="993417" cy="356859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Curtailment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5931744" y="3493760"/>
              <a:ext cx="0" cy="414392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2947348" y="3068111"/>
              <a:ext cx="7178841" cy="392787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749504" y="4916264"/>
              <a:ext cx="1028613" cy="4134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ea typeface="+mn-ea"/>
                  <a:cs typeface="+mn-cs"/>
                </a:rPr>
                <a:t>Compensation by Seller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051802" y="4916264"/>
              <a:ext cx="997058" cy="4134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ea typeface="+mn-ea"/>
                  <a:cs typeface="+mn-cs"/>
                </a:rPr>
                <a:t>Compensation by Seller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640104" y="5916189"/>
              <a:ext cx="997058" cy="3032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ea typeface="+mn-ea"/>
                  <a:cs typeface="+mn-cs"/>
                </a:rPr>
                <a:t>Termination Payment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723210" y="3764137"/>
              <a:ext cx="0" cy="20081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1374166" y="3964954"/>
              <a:ext cx="997058" cy="303238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PPA Direct Agreement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107" name="Straight Arrow Connector 106"/>
            <p:cNvCxnSpPr>
              <a:stCxn id="67" idx="2"/>
              <a:endCxn id="97" idx="0"/>
            </p:cNvCxnSpPr>
            <p:nvPr/>
          </p:nvCxnSpPr>
          <p:spPr>
            <a:xfrm>
              <a:off x="8138633" y="5761730"/>
              <a:ext cx="0" cy="154459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8771998" y="4340200"/>
              <a:ext cx="997058" cy="303238"/>
            </a:xfrm>
            <a:prstGeom prst="rect">
              <a:avLst/>
            </a:prstGeom>
            <a:solidFill>
              <a:schemeClr val="accent2">
                <a:lumMod val="90000"/>
                <a:lumOff val="10000"/>
              </a:schemeClr>
            </a:solidFill>
            <a:ln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No fault Termination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118" name="Elbow Connector 117"/>
            <p:cNvCxnSpPr>
              <a:stCxn id="61" idx="0"/>
            </p:cNvCxnSpPr>
            <p:nvPr/>
          </p:nvCxnSpPr>
          <p:spPr>
            <a:xfrm rot="16200000" flipV="1">
              <a:off x="3288752" y="3468524"/>
              <a:ext cx="432048" cy="447208"/>
            </a:xfrm>
            <a:prstGeom prst="bentConnector2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65" idx="2"/>
              <a:endCxn id="67" idx="0"/>
            </p:cNvCxnSpPr>
            <p:nvPr/>
          </p:nvCxnSpPr>
          <p:spPr>
            <a:xfrm>
              <a:off x="8138633" y="4260590"/>
              <a:ext cx="0" cy="1197902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5971149" y="4412208"/>
              <a:ext cx="1008645" cy="3752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ea typeface="+mn-ea"/>
                  <a:cs typeface="+mn-cs"/>
                </a:rPr>
                <a:t>If special regulation (TSO)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892488" y="4412208"/>
              <a:ext cx="997058" cy="3752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ea typeface="+mn-ea"/>
                  <a:cs typeface="+mn-cs"/>
                </a:rPr>
                <a:t>If negative spot price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971149" y="4916263"/>
              <a:ext cx="1008645" cy="4134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ea typeface="+mn-ea"/>
                  <a:cs typeface="+mn-cs"/>
                </a:rPr>
                <a:t>Remuneration or cost back-to-back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120" name="Elbow Connector 119"/>
            <p:cNvCxnSpPr>
              <a:stCxn id="83" idx="2"/>
              <a:endCxn id="114" idx="0"/>
            </p:cNvCxnSpPr>
            <p:nvPr/>
          </p:nvCxnSpPr>
          <p:spPr>
            <a:xfrm rot="5400000">
              <a:off x="5582476" y="4073552"/>
              <a:ext cx="147197" cy="530114"/>
            </a:xfrm>
            <a:prstGeom prst="bentConnector3">
              <a:avLst>
                <a:gd name="adj1" fmla="val 50000"/>
              </a:avLst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Elbow Connector 120"/>
            <p:cNvCxnSpPr>
              <a:stCxn id="83" idx="2"/>
              <a:endCxn id="106" idx="0"/>
            </p:cNvCxnSpPr>
            <p:nvPr/>
          </p:nvCxnSpPr>
          <p:spPr>
            <a:xfrm rot="16200000" flipH="1">
              <a:off x="6124703" y="4061438"/>
              <a:ext cx="147197" cy="554341"/>
            </a:xfrm>
            <a:prstGeom prst="bentConnector3">
              <a:avLst>
                <a:gd name="adj1" fmla="val 50000"/>
              </a:avLst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Elbow Connector 121"/>
            <p:cNvCxnSpPr>
              <a:stCxn id="62" idx="2"/>
              <a:endCxn id="91" idx="0"/>
            </p:cNvCxnSpPr>
            <p:nvPr/>
          </p:nvCxnSpPr>
          <p:spPr>
            <a:xfrm rot="16200000" flipH="1">
              <a:off x="6967664" y="4333597"/>
              <a:ext cx="648072" cy="517262"/>
            </a:xfrm>
            <a:prstGeom prst="bentConnector3">
              <a:avLst>
                <a:gd name="adj1" fmla="val 50000"/>
              </a:avLst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06" idx="2"/>
              <a:endCxn id="119" idx="0"/>
            </p:cNvCxnSpPr>
            <p:nvPr/>
          </p:nvCxnSpPr>
          <p:spPr>
            <a:xfrm>
              <a:off x="6475472" y="4787454"/>
              <a:ext cx="0" cy="128809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4" idx="2"/>
              <a:endCxn id="68" idx="0"/>
            </p:cNvCxnSpPr>
            <p:nvPr/>
          </p:nvCxnSpPr>
          <p:spPr>
            <a:xfrm>
              <a:off x="5391017" y="4787454"/>
              <a:ext cx="0" cy="12881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8771998" y="4916264"/>
              <a:ext cx="997058" cy="303238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Change In Law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Contract Structure</a:t>
            </a:r>
            <a:endParaRPr lang="en-GB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4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355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think-cell Slide" r:id="rId6" imgW="348" imgH="346" progId="TCLayout.ActiveDocument.1">
                  <p:embed/>
                </p:oleObj>
              </mc:Choice>
              <mc:Fallback>
                <p:oleObj name="think-cell Slide" r:id="rId6" imgW="348" imgH="34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GB" sz="3600" b="1" noProof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PPA – overview 2019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Will the Nordic region continue to be Europe’s PPA forerunner?</a:t>
            </a:r>
          </a:p>
          <a:p>
            <a:pPr lvl="1"/>
            <a:r>
              <a:rPr lang="en-US" dirty="0" smtClean="0"/>
              <a:t>2019 figures shows a decrease</a:t>
            </a:r>
          </a:p>
          <a:p>
            <a:pPr lvl="1"/>
            <a:r>
              <a:rPr lang="en-US" dirty="0" smtClean="0"/>
              <a:t>Europe </a:t>
            </a:r>
            <a:r>
              <a:rPr lang="en-US" dirty="0"/>
              <a:t>had a promising start to 2020, with PPAs totaling 1.4 GW signed </a:t>
            </a:r>
            <a:r>
              <a:rPr lang="en-US" dirty="0" smtClean="0"/>
              <a:t>per July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Nordics, which typically dominate, saw just 400 MW of PPAs announced in the first seven months. </a:t>
            </a:r>
            <a:endParaRPr lang="en-US" dirty="0" smtClean="0"/>
          </a:p>
          <a:p>
            <a:pPr lvl="2">
              <a:buFontTx/>
              <a:buChar char="-"/>
            </a:pPr>
            <a:r>
              <a:rPr lang="en-GB" dirty="0" smtClean="0"/>
              <a:t>Key factors and future outlook for Norway going forward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5"/>
          <a:stretch/>
        </p:blipFill>
        <p:spPr>
          <a:xfrm>
            <a:off x="6075363" y="1893887"/>
            <a:ext cx="5056187" cy="3527967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sp>
        <p:nvSpPr>
          <p:cNvPr id="14" name="Text Placeholder 6"/>
          <p:cNvSpPr txBox="1">
            <a:spLocks/>
          </p:cNvSpPr>
          <p:nvPr/>
        </p:nvSpPr>
        <p:spPr>
          <a:xfrm>
            <a:off x="8715168" y="5551487"/>
            <a:ext cx="2416382" cy="2576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b-NO" sz="1000" dirty="0" smtClean="0">
                <a:solidFill>
                  <a:schemeClr val="tx2"/>
                </a:solidFill>
              </a:rPr>
              <a:t>Source: Wind Europe</a:t>
            </a:r>
            <a:endParaRPr lang="en-GB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3354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8" name="think-cell Slide" r:id="rId6" imgW="351" imgH="351" progId="TCLayout.ActiveDocument.1">
                  <p:embed/>
                </p:oleObj>
              </mc:Choice>
              <mc:Fallback>
                <p:oleObj name="think-cell Slide" r:id="rId6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3600" b="1" noProof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1" y="364490"/>
            <a:ext cx="5058000" cy="1303973"/>
          </a:xfrm>
        </p:spPr>
        <p:txBody>
          <a:bodyPr/>
          <a:lstStyle/>
          <a:p>
            <a:r>
              <a:rPr lang="en-GB" dirty="0" smtClean="0"/>
              <a:t>Potential developments</a:t>
            </a:r>
            <a:endParaRPr lang="en-GB" dirty="0"/>
          </a:p>
        </p:txBody>
      </p:sp>
      <p:pic>
        <p:nvPicPr>
          <p:cNvPr id="10" name="Content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162" r="5162"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/>
            <a:fld id="{24C8C45C-947F-4981-8B3F-4F32E973C901}" type="slidenum">
              <a:rPr lang="en-GB" noProof="0" smtClean="0"/>
              <a:pPr lvl="0"/>
              <a:t>7</a:t>
            </a:fld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733425" y="1892300"/>
            <a:ext cx="5059586" cy="4284663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400" dirty="0"/>
              <a:t>Will the PPA format change?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400" dirty="0"/>
              <a:t>Shorter duration?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400" dirty="0" smtClean="0"/>
              <a:t>Bundling of wind/solar and/or hydropower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400" dirty="0" smtClean="0"/>
              <a:t>24/7 PPA?</a:t>
            </a:r>
            <a:endParaRPr lang="en-GB" sz="14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400" dirty="0"/>
              <a:t>Commoditization of renewable energy procurement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400" dirty="0"/>
              <a:t>Education off-takers / </a:t>
            </a:r>
            <a:r>
              <a:rPr lang="en-GB" sz="1400" dirty="0" smtClean="0"/>
              <a:t>customers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Development </a:t>
            </a:r>
            <a:r>
              <a:rPr lang="en-US" sz="1400" dirty="0"/>
              <a:t>of blueprint corporate PPA </a:t>
            </a:r>
            <a:r>
              <a:rPr lang="en-US" sz="1400" dirty="0" smtClean="0"/>
              <a:t>products (EFET)</a:t>
            </a:r>
            <a:endParaRPr lang="en-GB" sz="14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400" dirty="0"/>
              <a:t>Lenders; higher acceptance of the merchant risk?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400" dirty="0"/>
              <a:t>Will the buyer types change?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400" dirty="0"/>
              <a:t>Multiple off-takers?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1400" dirty="0"/>
              <a:t>The “Dutch wind consortium” (potentially replicable model)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400" dirty="0"/>
              <a:t>Institutional investors such as pension </a:t>
            </a:r>
            <a:r>
              <a:rPr lang="en-GB" sz="1400" dirty="0" smtClean="0"/>
              <a:t>funds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400" dirty="0" smtClean="0"/>
              <a:t>New types of energy intensive industries</a:t>
            </a:r>
            <a:endParaRPr lang="en-GB" sz="14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400" dirty="0"/>
              <a:t>Insurance products?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311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0tIRJsptWb0n1cetkxD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lpVWww1TNNboMsCVCuF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PU_j1xf7My2exAwkbe1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s52uvdDYPoDNfWCzth0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_.CKN5tN0lF6YU1gW6K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s52uvdDYPoDNfWCzth0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b1MwwA.k1WqavrSnYxj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lpVWww1TNNboMsCVCuF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ddWgLIgc8d.pQD86Fxu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aQqKHAqkr_wKadRizEGQ"/>
</p:tagLst>
</file>

<file path=ppt/theme/theme1.xml><?xml version="1.0" encoding="utf-8"?>
<a:theme xmlns:a="http://schemas.openxmlformats.org/drawingml/2006/main" name="Wiersholm Presentasjonsmal 16:9">
  <a:themeElements>
    <a:clrScheme name="Wiersholm 2019">
      <a:dk1>
        <a:srgbClr val="000000"/>
      </a:dk1>
      <a:lt1>
        <a:sysClr val="window" lastClr="FFFFFF"/>
      </a:lt1>
      <a:dk2>
        <a:srgbClr val="606060"/>
      </a:dk2>
      <a:lt2>
        <a:srgbClr val="FF614F"/>
      </a:lt2>
      <a:accent1>
        <a:srgbClr val="036E45"/>
      </a:accent1>
      <a:accent2>
        <a:srgbClr val="033821"/>
      </a:accent2>
      <a:accent3>
        <a:srgbClr val="999999"/>
      </a:accent3>
      <a:accent4>
        <a:srgbClr val="606060"/>
      </a:accent4>
      <a:accent5>
        <a:srgbClr val="333333"/>
      </a:accent5>
      <a:accent6>
        <a:srgbClr val="088C52"/>
      </a:accent6>
      <a:hlink>
        <a:srgbClr val="606060"/>
      </a:hlink>
      <a:folHlink>
        <a:srgbClr val="606060"/>
      </a:folHlink>
    </a:clrScheme>
    <a:fontScheme name="Wiershol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seTemplate 16-9.potx" id="{9A7F592D-7533-4370-BAE8-EBE344B4040F}" vid="{09001DA9-1FBC-4EFE-8F67-1211FA7EA4AC}"/>
    </a:ext>
  </a:extLst>
</a:theme>
</file>

<file path=ppt/theme/theme2.xml><?xml version="1.0" encoding="utf-8"?>
<a:theme xmlns:a="http://schemas.openxmlformats.org/drawingml/2006/main" name="2_Blank">
  <a:themeElements>
    <a:clrScheme name="Wiersholm">
      <a:dk1>
        <a:srgbClr val="414041"/>
      </a:dk1>
      <a:lt1>
        <a:sysClr val="window" lastClr="FFFFFF"/>
      </a:lt1>
      <a:dk2>
        <a:srgbClr val="7CA869"/>
      </a:dk2>
      <a:lt2>
        <a:srgbClr val="FFFFFF"/>
      </a:lt2>
      <a:accent1>
        <a:srgbClr val="1F323F"/>
      </a:accent1>
      <a:accent2>
        <a:srgbClr val="365A1F"/>
      </a:accent2>
      <a:accent3>
        <a:srgbClr val="8EA0AC"/>
      </a:accent3>
      <a:accent4>
        <a:srgbClr val="495863"/>
      </a:accent4>
      <a:accent5>
        <a:srgbClr val="A1D383"/>
      </a:accent5>
      <a:accent6>
        <a:srgbClr val="9AA9B4"/>
      </a:accent6>
      <a:hlink>
        <a:srgbClr val="3F647E"/>
      </a:hlink>
      <a:folHlink>
        <a:srgbClr val="588AAC"/>
      </a:folHlink>
    </a:clrScheme>
    <a:fontScheme name="Wiersholm 2018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F323F"/>
        </a:solidFill>
        <a:ln>
          <a:noFill/>
        </a:ln>
      </a:spPr>
      <a:bodyPr rtlCol="0" anchor="ctr"/>
      <a:lstStyle>
        <a:defPPr algn="ctr">
          <a:defRPr sz="16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53D3FF21-D078-4E50-8DAB-40D966E64430}" vid="{5DCD108E-54FE-4686-925A-BBE947ED8A17}"/>
    </a:ext>
  </a:extLst>
</a:theme>
</file>

<file path=ppt/theme/theme3.xml><?xml version="1.0" encoding="utf-8"?>
<a:theme xmlns:a="http://schemas.openxmlformats.org/drawingml/2006/main" name="1_Wiersholm Presentasjonsmal 16:9">
  <a:themeElements>
    <a:clrScheme name="Wiersholm 2019">
      <a:dk1>
        <a:srgbClr val="000000"/>
      </a:dk1>
      <a:lt1>
        <a:sysClr val="window" lastClr="FFFFFF"/>
      </a:lt1>
      <a:dk2>
        <a:srgbClr val="606060"/>
      </a:dk2>
      <a:lt2>
        <a:srgbClr val="FF614F"/>
      </a:lt2>
      <a:accent1>
        <a:srgbClr val="036E45"/>
      </a:accent1>
      <a:accent2>
        <a:srgbClr val="033821"/>
      </a:accent2>
      <a:accent3>
        <a:srgbClr val="999999"/>
      </a:accent3>
      <a:accent4>
        <a:srgbClr val="606060"/>
      </a:accent4>
      <a:accent5>
        <a:srgbClr val="333333"/>
      </a:accent5>
      <a:accent6>
        <a:srgbClr val="088C52"/>
      </a:accent6>
      <a:hlink>
        <a:srgbClr val="606060"/>
      </a:hlink>
      <a:folHlink>
        <a:srgbClr val="606060"/>
      </a:folHlink>
    </a:clrScheme>
    <a:fontScheme name="Wiershol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seTemplate 16-9.potx" id="{9A7F592D-7533-4370-BAE8-EBE344B4040F}" vid="{09001DA9-1FBC-4EFE-8F67-1211FA7EA4AC}"/>
    </a:ext>
  </a:extLst>
</a:theme>
</file>

<file path=ppt/theme/theme4.xml><?xml version="1.0" encoding="utf-8"?>
<a:theme xmlns:a="http://schemas.openxmlformats.org/drawingml/2006/main" name="Blank">
  <a:themeElements>
    <a:clrScheme name="Wiersholm">
      <a:dk1>
        <a:srgbClr val="414041"/>
      </a:dk1>
      <a:lt1>
        <a:sysClr val="window" lastClr="FFFFFF"/>
      </a:lt1>
      <a:dk2>
        <a:srgbClr val="7CA869"/>
      </a:dk2>
      <a:lt2>
        <a:srgbClr val="FFFFFF"/>
      </a:lt2>
      <a:accent1>
        <a:srgbClr val="1F323F"/>
      </a:accent1>
      <a:accent2>
        <a:srgbClr val="365A1F"/>
      </a:accent2>
      <a:accent3>
        <a:srgbClr val="8EA0AC"/>
      </a:accent3>
      <a:accent4>
        <a:srgbClr val="495863"/>
      </a:accent4>
      <a:accent5>
        <a:srgbClr val="A1D383"/>
      </a:accent5>
      <a:accent6>
        <a:srgbClr val="9AA9B4"/>
      </a:accent6>
      <a:hlink>
        <a:srgbClr val="3F647E"/>
      </a:hlink>
      <a:folHlink>
        <a:srgbClr val="588AAC"/>
      </a:folHlink>
    </a:clrScheme>
    <a:fontScheme name="Wiersholm 2018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F323F"/>
        </a:solidFill>
        <a:ln>
          <a:noFill/>
        </a:ln>
      </a:spPr>
      <a:bodyPr rtlCol="0" anchor="ctr"/>
      <a:lstStyle>
        <a:defPPr algn="ctr">
          <a:defRPr sz="16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6_9_Wiersholm.potx" id="{019D8C84-A2F2-40CD-A991-6874EDA55437}" vid="{36529FFC-F221-4749-9236-FDA7B20B96D8}"/>
    </a:ext>
  </a:extLst>
</a:theme>
</file>

<file path=ppt/theme/theme5.xml><?xml version="1.0" encoding="utf-8"?>
<a:theme xmlns:a="http://schemas.openxmlformats.org/drawingml/2006/main" name="2_Wiersholm Presentasjonsmal 16:9">
  <a:themeElements>
    <a:clrScheme name="Wiersholm 2019">
      <a:dk1>
        <a:srgbClr val="000000"/>
      </a:dk1>
      <a:lt1>
        <a:sysClr val="window" lastClr="FFFFFF"/>
      </a:lt1>
      <a:dk2>
        <a:srgbClr val="606060"/>
      </a:dk2>
      <a:lt2>
        <a:srgbClr val="FF614F"/>
      </a:lt2>
      <a:accent1>
        <a:srgbClr val="036E45"/>
      </a:accent1>
      <a:accent2>
        <a:srgbClr val="033821"/>
      </a:accent2>
      <a:accent3>
        <a:srgbClr val="999999"/>
      </a:accent3>
      <a:accent4>
        <a:srgbClr val="606060"/>
      </a:accent4>
      <a:accent5>
        <a:srgbClr val="333333"/>
      </a:accent5>
      <a:accent6>
        <a:srgbClr val="088C52"/>
      </a:accent6>
      <a:hlink>
        <a:srgbClr val="606060"/>
      </a:hlink>
      <a:folHlink>
        <a:srgbClr val="606060"/>
      </a:folHlink>
    </a:clrScheme>
    <a:fontScheme name="Wiershol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seTemplate 16-9.potx" id="{9A7F592D-7533-4370-BAE8-EBE344B4040F}" vid="{09001DA9-1FBC-4EFE-8F67-1211FA7EA4AC}"/>
    </a:ext>
  </a:extLst>
</a:theme>
</file>

<file path=ppt/theme/theme6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BaseTemplate 16-9 UK</Template>
  <TotalTime>0</TotalTime>
  <Words>475</Words>
  <Application>Microsoft Office PowerPoint</Application>
  <PresentationFormat>Widescreen</PresentationFormat>
  <Paragraphs>143</Paragraphs>
  <Slides>8</Slides>
  <Notes>7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Franklin Gothic Demi Cond</vt:lpstr>
      <vt:lpstr>Times New Roman</vt:lpstr>
      <vt:lpstr>Wiersholm Presentasjonsmal 16:9</vt:lpstr>
      <vt:lpstr>2_Blank</vt:lpstr>
      <vt:lpstr>1_Wiersholm Presentasjonsmal 16:9</vt:lpstr>
      <vt:lpstr>Blank</vt:lpstr>
      <vt:lpstr>2_Wiersholm Presentasjonsmal 16:9</vt:lpstr>
      <vt:lpstr>think-cell Slide</vt:lpstr>
      <vt:lpstr>PPAs from a Nordic perspective</vt:lpstr>
      <vt:lpstr>Nordic corporate PPA drivers</vt:lpstr>
      <vt:lpstr>PPA – commercial factors </vt:lpstr>
      <vt:lpstr>Wind PPAs adds complexity – general project structure</vt:lpstr>
      <vt:lpstr>Contract Structure</vt:lpstr>
      <vt:lpstr>PPA – overview 2019</vt:lpstr>
      <vt:lpstr>Potential developments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2019-05-29T09:00:12Z</dcterms:created>
  <dcterms:modified xsi:type="dcterms:W3CDTF">2020-09-30T09:59:49Z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ustomerId">
    <vt:lpwstr>wiersholm</vt:lpwstr>
  </property>
  <property fmtid="{D5CDD505-2E9C-101B-9397-08002B2CF9AE}" pid="4" name="TemplateId">
    <vt:lpwstr>636591979610908586</vt:lpwstr>
  </property>
  <property fmtid="{D5CDD505-2E9C-101B-9397-08002B2CF9AE}" pid="5" name="UserProfileId">
    <vt:lpwstr>636820164930375503</vt:lpwstr>
  </property>
  <property fmtid="{D5CDD505-2E9C-101B-9397-08002B2CF9AE}" pid="6" name="SD_AgendaDefinition Agenda layout 16_9-0">
    <vt:lpwstr>{"AgendaLayoutName":"Agenda layout 16_9","StartLeft":471.5045,"StartTop":103.0,"MaxAgendaPointLength":450.0,"MaxAgendaPointNumber":10,"Width":149.192841,"SubtitleBreadCrumbsEnabled":false,"SectionHeader":null,"ActiveAgendaSlideNumber":{"NumberFormat":"00</vt:lpwstr>
  </property>
  <property fmtid="{D5CDD505-2E9C-101B-9397-08002B2CF9AE}" pid="7" name="SD_AgendaDefinition Agenda layout 16_9-1">
    <vt:lpwstr>","StartTop":103.0,"StartLeft":419.917725,"Width":23.2440948,"PaddingLeft":0.0,"PaddingTop":0.0,"PaddingRight":0.0,"PaddingBottom":0.0,"MarginTop":0.0,"FontName":"Arial","FontSize":20.0,"FontColor":"Transparent","FontBold":false,"BackgroundColor":"1, 255</vt:lpwstr>
  </property>
  <property fmtid="{D5CDD505-2E9C-101B-9397-08002B2CF9AE}" pid="8" name="SD_AgendaDefinition Agenda layout 16_9-2">
    <vt:lpwstr>, 255, 255","HorizontalTextAlignment":0,"VerticalTextAlignment":0,"TextCasing":0,"TopAnchoredShapes":null,"BottomAnchoredShapes":null,"DesignShapes":null,"Height":24.3779526,"TextWrap":false,"ResizeToFit":0},"InactiveAgendaSlideNumber":{"NumberFormat":"0</vt:lpwstr>
  </property>
  <property fmtid="{D5CDD505-2E9C-101B-9397-08002B2CF9AE}" pid="9" name="SD_AgendaDefinition Agenda layout 16_9-3">
    <vt:lpwstr>0","StartTop":198.0,"StartLeft":419.917725,"Width":47.8110237,"PaddingLeft":0.0,"PaddingTop":0.0,"PaddingRight":0.0,"PaddingBottom":0.0,"MarginTop":0.0,"FontName":"Arial","FontSize":20.0,"FontColor":"Transparent","FontBold":false,"BackgroundColor":"1, 25</vt:lpwstr>
  </property>
  <property fmtid="{D5CDD505-2E9C-101B-9397-08002B2CF9AE}" pid="10" name="SD_AgendaDefinition Agenda layout 16_9-4">
    <vt:lpwstr>5, 255, 255","HorizontalTextAlignment":0,"VerticalTextAlignment":0,"TextCasing":0,"TopAnchoredShapes":null,"BottomAnchoredShapes":null,"DesignShapes":null,"Height":24.23441,"TextWrap":true,"ResizeToFit":0},"ActiveAgendaSlideIndex":null,"InactiveAgendaSli</vt:lpwstr>
  </property>
  <property fmtid="{D5CDD505-2E9C-101B-9397-08002B2CF9AE}" pid="11" name="SD_AgendaDefinition Agenda layout 16_9-5">
    <vt:lpwstr>deIndex":null,"ActiveSectionStyle":{"PaddingLeft":0.0,"PaddingTop":0.0,"PaddingRight":0.0,"PaddingBottom":0.0,"MarginTop":24.0,"FontName":"Arial","FontSize":20.0,"FontColor":"Transparent","FontBold":false,"BackgroundColor":"1, 255, 255, 255","HorizontalT</vt:lpwstr>
  </property>
  <property fmtid="{D5CDD505-2E9C-101B-9397-08002B2CF9AE}" pid="12" name="SD_AgendaDefinition Agenda layout 16_9-6">
    <vt:lpwstr>extAlignment":0,"VerticalTextAlignment":0,"TextCasing":2,"TopAnchoredShapes":[],"BottomAnchoredShapes":[],"DesignShapes":null,"Height":24.23441,"TextWrap":false,"ResizeToFit":2},"InactiveSectionStyle":{"PaddingLeft":0.0,"PaddingTop":0.0,"PaddingRight":0.</vt:lpwstr>
  </property>
  <property fmtid="{D5CDD505-2E9C-101B-9397-08002B2CF9AE}" pid="13" name="SD_AgendaDefinition Agenda layout 16_9-7">
    <vt:lpwstr>0,"PaddingBottom":0.0,"MarginTop":23.0,"FontName":"Arial","FontSize":20.0,"FontColor":"Transparent","FontBold":false,"BackgroundColor":"1, 255, 255, 255","HorizontalTextAlignment":0,"VerticalTextAlignment":0,"TextCasing":2,"TopAnchoredShapes":[],"BottomA</vt:lpwstr>
  </property>
  <property fmtid="{D5CDD505-2E9C-101B-9397-08002B2CF9AE}" pid="14" name="SD_AgendaDefinition Agenda layout 16_9-8">
    <vt:lpwstr>nchoredShapes":[],"DesignShapes":null,"Height":24.23441,"TextWrap":false,"ResizeToFit":2},"ActiveSubtitleStyle":null,"InactiveSubtitleStyle":null,"ShadowProperties":null,"ActiveSubtitleAgendaSlideIndex":null,"InactiveSubtitleAgendaSlideIndex":null,"Activ</vt:lpwstr>
  </property>
  <property fmtid="{D5CDD505-2E9C-101B-9397-08002B2CF9AE}" pid="15" name="SD_AgendaDefinition Agenda layout 16_9-9">
    <vt:lpwstr>eSubtitleAgendaSlideNumber":null,"InactiveSubtitleAgendaSlideNumber":null}</vt:lpwstr>
  </property>
  <property fmtid="{D5CDD505-2E9C-101B-9397-08002B2CF9AE}" pid="16" name="SD_AgendaDefinition Agenda layout 16_9">
    <vt:lpwstr>@!@10@!@</vt:lpwstr>
  </property>
</Properties>
</file>