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90" r:id="rId4"/>
    <p:sldMasterId id="2147483800" r:id="rId5"/>
    <p:sldMasterId id="2147483791" r:id="rId6"/>
  </p:sldMasterIdLst>
  <p:notesMasterIdLst>
    <p:notesMasterId r:id="rId14"/>
  </p:notesMasterIdLst>
  <p:handoutMasterIdLst>
    <p:handoutMasterId r:id="rId15"/>
  </p:handoutMasterIdLst>
  <p:sldIdLst>
    <p:sldId id="256" r:id="rId7"/>
    <p:sldId id="1729" r:id="rId8"/>
    <p:sldId id="1724" r:id="rId9"/>
    <p:sldId id="327" r:id="rId10"/>
    <p:sldId id="262" r:id="rId11"/>
    <p:sldId id="1731" r:id="rId12"/>
    <p:sldId id="1722" r:id="rId13"/>
  </p:sldIdLst>
  <p:sldSz cx="16256000" cy="9144000"/>
  <p:notesSz cx="16256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D5DD"/>
    <a:srgbClr val="00317A"/>
    <a:srgbClr val="B4BBC1"/>
    <a:srgbClr val="425563"/>
    <a:srgbClr val="B5C1D3"/>
    <a:srgbClr val="CCEAEE"/>
    <a:srgbClr val="6BCABA"/>
    <a:srgbClr val="DAE0E9"/>
    <a:srgbClr val="000000"/>
    <a:srgbClr val="C7D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765B19-AC7A-43CC-AE09-2684BCD9EA4F}" v="2" dt="2020-11-03T22:53:31.03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940" y="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ald,Heather" userId="d939e292-2028-4d0a-86a3-d890f3cf1364" providerId="ADAL" clId="{03ECEDDD-6DAB-44E1-9F01-C73DE768A5E5}"/>
    <pc:docChg chg="undo custSel addSld delSld modSld">
      <pc:chgData name="Donald,Heather" userId="d939e292-2028-4d0a-86a3-d890f3cf1364" providerId="ADAL" clId="{03ECEDDD-6DAB-44E1-9F01-C73DE768A5E5}" dt="2020-11-03T23:17:49.509" v="439" actId="20577"/>
      <pc:docMkLst>
        <pc:docMk/>
      </pc:docMkLst>
      <pc:sldChg chg="addSp delSp modSp add del">
        <pc:chgData name="Donald,Heather" userId="d939e292-2028-4d0a-86a3-d890f3cf1364" providerId="ADAL" clId="{03ECEDDD-6DAB-44E1-9F01-C73DE768A5E5}" dt="2020-11-03T23:17:49.509" v="439" actId="20577"/>
        <pc:sldMkLst>
          <pc:docMk/>
          <pc:sldMk cId="2471318177" sldId="1724"/>
        </pc:sldMkLst>
        <pc:spChg chg="mod">
          <ac:chgData name="Donald,Heather" userId="d939e292-2028-4d0a-86a3-d890f3cf1364" providerId="ADAL" clId="{03ECEDDD-6DAB-44E1-9F01-C73DE768A5E5}" dt="2020-11-03T22:47:02.770" v="23" actId="20577"/>
          <ac:spMkLst>
            <pc:docMk/>
            <pc:sldMk cId="2471318177" sldId="1724"/>
            <ac:spMk id="3" creationId="{14862923-2ECF-465F-8668-9840810C3833}"/>
          </ac:spMkLst>
        </pc:spChg>
        <pc:spChg chg="mod">
          <ac:chgData name="Donald,Heather" userId="d939e292-2028-4d0a-86a3-d890f3cf1364" providerId="ADAL" clId="{03ECEDDD-6DAB-44E1-9F01-C73DE768A5E5}" dt="2020-11-03T23:17:49.509" v="439" actId="20577"/>
          <ac:spMkLst>
            <pc:docMk/>
            <pc:sldMk cId="2471318177" sldId="1724"/>
            <ac:spMk id="4" creationId="{B0DB6ECE-9949-420D-B027-2D8C6312CB8D}"/>
          </ac:spMkLst>
        </pc:spChg>
        <pc:picChg chg="add del mod">
          <ac:chgData name="Donald,Heather" userId="d939e292-2028-4d0a-86a3-d890f3cf1364" providerId="ADAL" clId="{03ECEDDD-6DAB-44E1-9F01-C73DE768A5E5}" dt="2020-11-03T22:53:29.077" v="417" actId="478"/>
          <ac:picMkLst>
            <pc:docMk/>
            <pc:sldMk cId="2471318177" sldId="1724"/>
            <ac:picMk id="2" creationId="{A332C370-1514-4DE0-AC2F-41FCC0D9BE33}"/>
          </ac:picMkLst>
        </pc:picChg>
        <pc:picChg chg="add mod">
          <ac:chgData name="Donald,Heather" userId="d939e292-2028-4d0a-86a3-d890f3cf1364" providerId="ADAL" clId="{03ECEDDD-6DAB-44E1-9F01-C73DE768A5E5}" dt="2020-11-03T22:53:47.290" v="423" actId="1076"/>
          <ac:picMkLst>
            <pc:docMk/>
            <pc:sldMk cId="2471318177" sldId="1724"/>
            <ac:picMk id="6" creationId="{AD4B19D6-1903-46EF-A14B-C171EFF123F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2AF34AD-F03B-4FCC-A905-C259F7E725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F79ADB-1ABD-4395-9516-7A28E16E51E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9207500" y="0"/>
            <a:ext cx="704532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6F64C-A6EA-4D30-8F6F-207E6D8A5736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FA6EF5-6A30-48E5-86A7-B845C3DFBA4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704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0FA5C3-F50C-433C-ADF9-A540F6B438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84B978-5BC6-4E2E-9C92-7C2758F321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563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9207500" y="0"/>
            <a:ext cx="704532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3ED481-548B-48DE-866E-1976B441CA1D}" type="datetimeFigureOut">
              <a:rPr lang="en-GB" smtClean="0"/>
              <a:t>03/11/2020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704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4982D9-756C-4E48-BD05-F8557EFA82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298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4982D9-756C-4E48-BD05-F8557EFA82D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977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4982D9-756C-4E48-BD05-F8557EFA82D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84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A2FE6-8C67-45AB-85A8-82026C0DF40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115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sv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9" Type="http://schemas.openxmlformats.org/officeDocument/2006/relationships/image" Target="../media/image66.svg"/><Relationship Id="rId21" Type="http://schemas.openxmlformats.org/officeDocument/2006/relationships/image" Target="../media/image48.svg"/><Relationship Id="rId34" Type="http://schemas.openxmlformats.org/officeDocument/2006/relationships/image" Target="../media/image61.png"/><Relationship Id="rId42" Type="http://schemas.openxmlformats.org/officeDocument/2006/relationships/image" Target="../media/image69.png"/><Relationship Id="rId47" Type="http://schemas.openxmlformats.org/officeDocument/2006/relationships/image" Target="../media/image74.svg"/><Relationship Id="rId50" Type="http://schemas.openxmlformats.org/officeDocument/2006/relationships/image" Target="../media/image77.png"/><Relationship Id="rId55" Type="http://schemas.openxmlformats.org/officeDocument/2006/relationships/image" Target="../media/image82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5" Type="http://schemas.openxmlformats.org/officeDocument/2006/relationships/image" Target="../media/image52.svg"/><Relationship Id="rId33" Type="http://schemas.openxmlformats.org/officeDocument/2006/relationships/image" Target="../media/image60.svg"/><Relationship Id="rId38" Type="http://schemas.openxmlformats.org/officeDocument/2006/relationships/image" Target="../media/image65.png"/><Relationship Id="rId46" Type="http://schemas.openxmlformats.org/officeDocument/2006/relationships/image" Target="../media/image73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svg"/><Relationship Id="rId41" Type="http://schemas.openxmlformats.org/officeDocument/2006/relationships/image" Target="../media/image68.svg"/><Relationship Id="rId54" Type="http://schemas.openxmlformats.org/officeDocument/2006/relationships/image" Target="../media/image8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24" Type="http://schemas.openxmlformats.org/officeDocument/2006/relationships/image" Target="../media/image51.png"/><Relationship Id="rId32" Type="http://schemas.openxmlformats.org/officeDocument/2006/relationships/image" Target="../media/image59.png"/><Relationship Id="rId37" Type="http://schemas.openxmlformats.org/officeDocument/2006/relationships/image" Target="../media/image64.svg"/><Relationship Id="rId40" Type="http://schemas.openxmlformats.org/officeDocument/2006/relationships/image" Target="../media/image67.png"/><Relationship Id="rId45" Type="http://schemas.openxmlformats.org/officeDocument/2006/relationships/image" Target="../media/image72.svg"/><Relationship Id="rId53" Type="http://schemas.openxmlformats.org/officeDocument/2006/relationships/image" Target="../media/image80.svg"/><Relationship Id="rId5" Type="http://schemas.openxmlformats.org/officeDocument/2006/relationships/image" Target="../media/image32.svg"/><Relationship Id="rId15" Type="http://schemas.openxmlformats.org/officeDocument/2006/relationships/image" Target="../media/image42.svg"/><Relationship Id="rId23" Type="http://schemas.openxmlformats.org/officeDocument/2006/relationships/image" Target="../media/image50.svg"/><Relationship Id="rId28" Type="http://schemas.openxmlformats.org/officeDocument/2006/relationships/image" Target="../media/image55.png"/><Relationship Id="rId36" Type="http://schemas.openxmlformats.org/officeDocument/2006/relationships/image" Target="../media/image63.png"/><Relationship Id="rId49" Type="http://schemas.openxmlformats.org/officeDocument/2006/relationships/image" Target="../media/image76.svg"/><Relationship Id="rId10" Type="http://schemas.openxmlformats.org/officeDocument/2006/relationships/image" Target="../media/image37.png"/><Relationship Id="rId19" Type="http://schemas.openxmlformats.org/officeDocument/2006/relationships/image" Target="../media/image46.svg"/><Relationship Id="rId31" Type="http://schemas.openxmlformats.org/officeDocument/2006/relationships/image" Target="../media/image58.svg"/><Relationship Id="rId44" Type="http://schemas.openxmlformats.org/officeDocument/2006/relationships/image" Target="../media/image71.png"/><Relationship Id="rId52" Type="http://schemas.openxmlformats.org/officeDocument/2006/relationships/image" Target="../media/image79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svg"/><Relationship Id="rId30" Type="http://schemas.openxmlformats.org/officeDocument/2006/relationships/image" Target="../media/image57.png"/><Relationship Id="rId35" Type="http://schemas.openxmlformats.org/officeDocument/2006/relationships/image" Target="../media/image62.svg"/><Relationship Id="rId43" Type="http://schemas.openxmlformats.org/officeDocument/2006/relationships/image" Target="../media/image70.svg"/><Relationship Id="rId48" Type="http://schemas.openxmlformats.org/officeDocument/2006/relationships/image" Target="../media/image75.png"/><Relationship Id="rId8" Type="http://schemas.openxmlformats.org/officeDocument/2006/relationships/image" Target="../media/image35.png"/><Relationship Id="rId51" Type="http://schemas.openxmlformats.org/officeDocument/2006/relationships/image" Target="../media/image78.svg"/><Relationship Id="rId3" Type="http://schemas.openxmlformats.org/officeDocument/2006/relationships/image" Target="../media/image30.svg"/></Relationships>
</file>

<file path=ppt/slideLayouts/_rels/slideLayout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svg"/><Relationship Id="rId18" Type="http://schemas.openxmlformats.org/officeDocument/2006/relationships/image" Target="../media/image99.png"/><Relationship Id="rId26" Type="http://schemas.openxmlformats.org/officeDocument/2006/relationships/image" Target="../media/image107.png"/><Relationship Id="rId39" Type="http://schemas.openxmlformats.org/officeDocument/2006/relationships/image" Target="../media/image120.svg"/><Relationship Id="rId21" Type="http://schemas.openxmlformats.org/officeDocument/2006/relationships/image" Target="../media/image102.svg"/><Relationship Id="rId34" Type="http://schemas.openxmlformats.org/officeDocument/2006/relationships/image" Target="../media/image115.png"/><Relationship Id="rId42" Type="http://schemas.openxmlformats.org/officeDocument/2006/relationships/image" Target="../media/image123.png"/><Relationship Id="rId47" Type="http://schemas.openxmlformats.org/officeDocument/2006/relationships/image" Target="../media/image128.svg"/><Relationship Id="rId50" Type="http://schemas.openxmlformats.org/officeDocument/2006/relationships/image" Target="../media/image131.png"/><Relationship Id="rId55" Type="http://schemas.openxmlformats.org/officeDocument/2006/relationships/image" Target="../media/image136.svg"/><Relationship Id="rId7" Type="http://schemas.openxmlformats.org/officeDocument/2006/relationships/image" Target="../media/image88.svg"/><Relationship Id="rId12" Type="http://schemas.openxmlformats.org/officeDocument/2006/relationships/image" Target="../media/image93.png"/><Relationship Id="rId17" Type="http://schemas.openxmlformats.org/officeDocument/2006/relationships/image" Target="../media/image98.svg"/><Relationship Id="rId25" Type="http://schemas.openxmlformats.org/officeDocument/2006/relationships/image" Target="../media/image106.svg"/><Relationship Id="rId33" Type="http://schemas.openxmlformats.org/officeDocument/2006/relationships/image" Target="../media/image114.svg"/><Relationship Id="rId38" Type="http://schemas.openxmlformats.org/officeDocument/2006/relationships/image" Target="../media/image119.png"/><Relationship Id="rId46" Type="http://schemas.openxmlformats.org/officeDocument/2006/relationships/image" Target="../media/image127.png"/><Relationship Id="rId2" Type="http://schemas.openxmlformats.org/officeDocument/2006/relationships/image" Target="../media/image83.png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29" Type="http://schemas.openxmlformats.org/officeDocument/2006/relationships/image" Target="../media/image110.svg"/><Relationship Id="rId41" Type="http://schemas.openxmlformats.org/officeDocument/2006/relationships/image" Target="../media/image122.svg"/><Relationship Id="rId54" Type="http://schemas.openxmlformats.org/officeDocument/2006/relationships/image" Target="../media/image13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24" Type="http://schemas.openxmlformats.org/officeDocument/2006/relationships/image" Target="../media/image105.png"/><Relationship Id="rId32" Type="http://schemas.openxmlformats.org/officeDocument/2006/relationships/image" Target="../media/image113.png"/><Relationship Id="rId37" Type="http://schemas.openxmlformats.org/officeDocument/2006/relationships/image" Target="../media/image118.svg"/><Relationship Id="rId40" Type="http://schemas.openxmlformats.org/officeDocument/2006/relationships/image" Target="../media/image121.png"/><Relationship Id="rId45" Type="http://schemas.openxmlformats.org/officeDocument/2006/relationships/image" Target="../media/image126.svg"/><Relationship Id="rId53" Type="http://schemas.openxmlformats.org/officeDocument/2006/relationships/image" Target="../media/image134.svg"/><Relationship Id="rId5" Type="http://schemas.openxmlformats.org/officeDocument/2006/relationships/image" Target="../media/image86.svg"/><Relationship Id="rId15" Type="http://schemas.openxmlformats.org/officeDocument/2006/relationships/image" Target="../media/image96.svg"/><Relationship Id="rId23" Type="http://schemas.openxmlformats.org/officeDocument/2006/relationships/image" Target="../media/image104.svg"/><Relationship Id="rId28" Type="http://schemas.openxmlformats.org/officeDocument/2006/relationships/image" Target="../media/image109.png"/><Relationship Id="rId36" Type="http://schemas.openxmlformats.org/officeDocument/2006/relationships/image" Target="../media/image117.png"/><Relationship Id="rId49" Type="http://schemas.openxmlformats.org/officeDocument/2006/relationships/image" Target="../media/image130.svg"/><Relationship Id="rId10" Type="http://schemas.openxmlformats.org/officeDocument/2006/relationships/image" Target="../media/image91.png"/><Relationship Id="rId19" Type="http://schemas.openxmlformats.org/officeDocument/2006/relationships/image" Target="../media/image100.svg"/><Relationship Id="rId31" Type="http://schemas.openxmlformats.org/officeDocument/2006/relationships/image" Target="../media/image112.svg"/><Relationship Id="rId44" Type="http://schemas.openxmlformats.org/officeDocument/2006/relationships/image" Target="../media/image125.png"/><Relationship Id="rId52" Type="http://schemas.openxmlformats.org/officeDocument/2006/relationships/image" Target="../media/image133.png"/><Relationship Id="rId4" Type="http://schemas.openxmlformats.org/officeDocument/2006/relationships/image" Target="../media/image85.png"/><Relationship Id="rId9" Type="http://schemas.openxmlformats.org/officeDocument/2006/relationships/image" Target="../media/image90.svg"/><Relationship Id="rId14" Type="http://schemas.openxmlformats.org/officeDocument/2006/relationships/image" Target="../media/image95.png"/><Relationship Id="rId22" Type="http://schemas.openxmlformats.org/officeDocument/2006/relationships/image" Target="../media/image103.png"/><Relationship Id="rId27" Type="http://schemas.openxmlformats.org/officeDocument/2006/relationships/image" Target="../media/image108.svg"/><Relationship Id="rId30" Type="http://schemas.openxmlformats.org/officeDocument/2006/relationships/image" Target="../media/image111.png"/><Relationship Id="rId35" Type="http://schemas.openxmlformats.org/officeDocument/2006/relationships/image" Target="../media/image116.svg"/><Relationship Id="rId43" Type="http://schemas.openxmlformats.org/officeDocument/2006/relationships/image" Target="../media/image124.svg"/><Relationship Id="rId48" Type="http://schemas.openxmlformats.org/officeDocument/2006/relationships/image" Target="../media/image129.png"/><Relationship Id="rId8" Type="http://schemas.openxmlformats.org/officeDocument/2006/relationships/image" Target="../media/image89.png"/><Relationship Id="rId51" Type="http://schemas.openxmlformats.org/officeDocument/2006/relationships/image" Target="../media/image132.svg"/><Relationship Id="rId3" Type="http://schemas.openxmlformats.org/officeDocument/2006/relationships/image" Target="../media/image84.sv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833544-C045-3445-BDC7-338B99AD10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" y="1143"/>
            <a:ext cx="16251936" cy="9141714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8D902FFE-DD08-0B44-963F-5F53EB64AE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17600" y="3856575"/>
            <a:ext cx="3643930" cy="1180033"/>
          </a:xfrm>
        </p:spPr>
        <p:txBody>
          <a:bodyPr>
            <a:normAutofit/>
          </a:bodyPr>
          <a:lstStyle>
            <a:lvl1pPr marL="0" indent="0">
              <a:buNone/>
              <a:defRPr sz="2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01DB577E-D8DE-1646-B847-1B5949877E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17600" y="5148064"/>
            <a:ext cx="3643930" cy="1180033"/>
          </a:xfrm>
        </p:spPr>
        <p:txBody>
          <a:bodyPr>
            <a:normAutofit/>
          </a:bodyPr>
          <a:lstStyle>
            <a:lvl1pPr marL="0" indent="0">
              <a:buNone/>
              <a:defRPr sz="2300">
                <a:solidFill>
                  <a:srgbClr val="42556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C9CF447C-B798-3E40-9F4B-F36D75C059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8423" y="981642"/>
            <a:ext cx="4057249" cy="921241"/>
          </a:xfrm>
        </p:spPr>
        <p:txBody>
          <a:bodyPr>
            <a:noAutofit/>
          </a:bodyPr>
          <a:lstStyle>
            <a:lvl1pPr marL="0" indent="0">
              <a:buNone/>
              <a:defRPr sz="46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LONGER HEADINGS </a:t>
            </a:r>
            <a:endParaRPr lang="en-GB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62EB75C9-BBA6-6341-8B36-B5182F3C76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8423" y="2204500"/>
            <a:ext cx="4057249" cy="1153584"/>
          </a:xfrm>
        </p:spPr>
        <p:txBody>
          <a:bodyPr>
            <a:normAutofit/>
          </a:bodyPr>
          <a:lstStyle>
            <a:lvl1pPr marL="0" indent="0">
              <a:buNone/>
              <a:defRPr sz="46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b="1"/>
              <a:t>SHOULD USE THIS LAYOUT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DD3EEF-D495-4AA0-9469-0D9FE92075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124" y="7198064"/>
            <a:ext cx="5845748" cy="191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80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E47F3-CDFF-4DE3-B281-8EE7EE9B4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B0F72E-1C12-438B-945D-E9DDFAC38E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6D08E-137F-43FC-9545-FFB9F6559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F66B0E0-11BB-4827-B024-F1B3887DD5B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117600" y="2555875"/>
            <a:ext cx="14020800" cy="5111750"/>
          </a:xfrm>
        </p:spPr>
        <p:txBody>
          <a:bodyPr>
            <a:normAutofit/>
          </a:bodyPr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1pPr>
            <a:lvl2pPr marL="952485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2pPr>
            <a:lvl3pPr marL="156207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3pPr>
            <a:lvl4pPr marL="2171655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4pPr>
            <a:lvl5pPr marL="2781239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53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562BD-366E-4896-947F-B13D521A4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DDA48A4-8ABA-40AE-BFA2-353FCCB257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95BC322-0857-48DE-AFAB-F59BFEDD25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982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D8093-31B7-44A8-96BF-693EB47DB5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92261" y="4475989"/>
            <a:ext cx="12192000" cy="697455"/>
          </a:xfrm>
        </p:spPr>
        <p:txBody>
          <a:bodyPr anchor="b">
            <a:normAutofit/>
          </a:bodyPr>
          <a:lstStyle>
            <a:lvl1pPr algn="l">
              <a:defRPr sz="4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GOES IN THIS SPACE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69CDBC-A74E-466B-B43A-408CE3E7B3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92261" y="3409588"/>
            <a:ext cx="5762661" cy="486833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Divider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5E330-9A2C-4900-B05F-B83B51048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03664" y="8358374"/>
            <a:ext cx="5486400" cy="4868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F86C6-E3B1-4427-9F87-ADB042F06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399" y="8356617"/>
            <a:ext cx="3657600" cy="4868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1D4DED6-9719-454B-B269-004F89BAC9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2261" y="3932762"/>
            <a:ext cx="12192000" cy="697455"/>
          </a:xfrm>
        </p:spPr>
        <p:txBody>
          <a:bodyPr>
            <a:normAutofit/>
          </a:bodyPr>
          <a:lstStyle>
            <a:lvl1pPr marL="0" indent="0">
              <a:buNone/>
              <a:defRPr sz="4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HEADING</a:t>
            </a:r>
          </a:p>
          <a:p>
            <a:pPr lvl="0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4FE84CC-2A93-4099-8A4C-7B7C595A9915}"/>
              </a:ext>
            </a:extLst>
          </p:cNvPr>
          <p:cNvGrpSpPr/>
          <p:nvPr userDrawn="1"/>
        </p:nvGrpSpPr>
        <p:grpSpPr>
          <a:xfrm>
            <a:off x="1025561" y="0"/>
            <a:ext cx="68580" cy="5029200"/>
            <a:chOff x="1021078" y="0"/>
            <a:chExt cx="68580" cy="502920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14B6A9-63A3-4CB4-B0E7-9CA573FCCE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9658" y="0"/>
              <a:ext cx="0" cy="502920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C74897D-515F-4E7A-B04D-D3EFA77D57E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21078" y="0"/>
              <a:ext cx="0" cy="5029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717374B-BCCB-485D-8616-269F88588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522" y="8028384"/>
            <a:ext cx="2154342" cy="112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98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Divider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911474E-C30B-456E-B439-9E93B09363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6026"/>
            <a:ext cx="16228157" cy="88194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9D8093-31B7-44A8-96BF-693EB47DB5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92261" y="2074345"/>
            <a:ext cx="10796179" cy="697455"/>
          </a:xfrm>
        </p:spPr>
        <p:txBody>
          <a:bodyPr anchor="b">
            <a:normAutofit/>
          </a:bodyPr>
          <a:lstStyle>
            <a:lvl1pPr algn="l">
              <a:defRPr sz="4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GOES IN THIS SPACE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69CDBC-A74E-466B-B43A-408CE3E7B3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92261" y="1007944"/>
            <a:ext cx="5762661" cy="486833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Divider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5E330-9A2C-4900-B05F-B83B51048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03664" y="8358374"/>
            <a:ext cx="5486400" cy="486833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F86C6-E3B1-4427-9F87-ADB042F06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399" y="8356617"/>
            <a:ext cx="3657600" cy="4868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1D4DED6-9719-454B-B269-004F89BAC9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2261" y="1531118"/>
            <a:ext cx="10796179" cy="697455"/>
          </a:xfrm>
        </p:spPr>
        <p:txBody>
          <a:bodyPr>
            <a:normAutofit/>
          </a:bodyPr>
          <a:lstStyle>
            <a:lvl1pPr marL="0" indent="0">
              <a:buNone/>
              <a:defRPr sz="4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HEADING</a:t>
            </a:r>
          </a:p>
          <a:p>
            <a:pPr lvl="0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3E8D13-1FBC-4E5E-9969-9C103B1F20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522" y="8028384"/>
            <a:ext cx="2154342" cy="112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49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ection Divider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6FB97FF-1016-4A84-B15B-0DE7F0959C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6026"/>
            <a:ext cx="16256000" cy="8803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9D8093-31B7-44A8-96BF-693EB47DB5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92261" y="2074345"/>
            <a:ext cx="12192000" cy="697455"/>
          </a:xfrm>
        </p:spPr>
        <p:txBody>
          <a:bodyPr anchor="b">
            <a:normAutofit/>
          </a:bodyPr>
          <a:lstStyle>
            <a:lvl1pPr algn="l">
              <a:defRPr sz="4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GOES IN THIS SPACE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69CDBC-A74E-466B-B43A-408CE3E7B3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92261" y="1007944"/>
            <a:ext cx="5762661" cy="486833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Divider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5E330-9A2C-4900-B05F-B83B51048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03664" y="8358374"/>
            <a:ext cx="5486400" cy="4868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F86C6-E3B1-4427-9F87-ADB042F06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399" y="8356617"/>
            <a:ext cx="3657600" cy="4868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1D4DED6-9719-454B-B269-004F89BAC9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2261" y="1531118"/>
            <a:ext cx="12192000" cy="697455"/>
          </a:xfrm>
        </p:spPr>
        <p:txBody>
          <a:bodyPr>
            <a:normAutofit/>
          </a:bodyPr>
          <a:lstStyle>
            <a:lvl1pPr marL="0" indent="0">
              <a:buNone/>
              <a:defRPr sz="4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HEADING</a:t>
            </a:r>
          </a:p>
          <a:p>
            <a:pPr lvl="0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A4DCFD-5487-4DB7-8E50-AFD80582FA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522" y="8028384"/>
            <a:ext cx="2154342" cy="112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49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Divider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207303B-B79B-4520-AD5C-06A7D73E1B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6026"/>
            <a:ext cx="16284208" cy="88433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9D8093-31B7-44A8-96BF-693EB47DB5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92261" y="2074345"/>
            <a:ext cx="10508147" cy="697455"/>
          </a:xfrm>
        </p:spPr>
        <p:txBody>
          <a:bodyPr anchor="b">
            <a:normAutofit/>
          </a:bodyPr>
          <a:lstStyle>
            <a:lvl1pPr algn="l">
              <a:defRPr sz="4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GOES IN THIS SPACE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69CDBC-A74E-466B-B43A-408CE3E7B3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92261" y="1007944"/>
            <a:ext cx="5762661" cy="486833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Divider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5E330-9A2C-4900-B05F-B83B51048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03664" y="8358374"/>
            <a:ext cx="5486400" cy="4868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F86C6-E3B1-4427-9F87-ADB042F06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399" y="8356617"/>
            <a:ext cx="3657600" cy="4868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1D4DED6-9719-454B-B269-004F89BAC9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2261" y="1551675"/>
            <a:ext cx="10508147" cy="676898"/>
          </a:xfrm>
        </p:spPr>
        <p:txBody>
          <a:bodyPr>
            <a:normAutofit/>
          </a:bodyPr>
          <a:lstStyle>
            <a:lvl1pPr marL="0" indent="0">
              <a:buNone/>
              <a:defRPr sz="4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HEADING</a:t>
            </a:r>
          </a:p>
          <a:p>
            <a:pPr lvl="0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D9D113-AC23-46CA-9E14-876032FBAC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522" y="8028384"/>
            <a:ext cx="2154342" cy="112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39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Divider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F0C70D3-9CC3-4572-9FD7-199D64B905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05318"/>
            <a:ext cx="16256000" cy="8735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9D8093-31B7-44A8-96BF-693EB47DB5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92261" y="2074345"/>
            <a:ext cx="12192000" cy="697455"/>
          </a:xfrm>
        </p:spPr>
        <p:txBody>
          <a:bodyPr anchor="b">
            <a:normAutofit/>
          </a:bodyPr>
          <a:lstStyle>
            <a:lvl1pPr algn="l">
              <a:defRPr sz="4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GOES IN THIS SPACE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69CDBC-A74E-466B-B43A-408CE3E7B3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92261" y="1007944"/>
            <a:ext cx="5762661" cy="486833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Divider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5E330-9A2C-4900-B05F-B83B51048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03664" y="8358374"/>
            <a:ext cx="5486400" cy="4868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F86C6-E3B1-4427-9F87-ADB042F06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399" y="8356617"/>
            <a:ext cx="3657600" cy="4868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1D4DED6-9719-454B-B269-004F89BAC9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2261" y="1531118"/>
            <a:ext cx="12192000" cy="697455"/>
          </a:xfrm>
        </p:spPr>
        <p:txBody>
          <a:bodyPr>
            <a:normAutofit/>
          </a:bodyPr>
          <a:lstStyle>
            <a:lvl1pPr marL="0" indent="0">
              <a:buNone/>
              <a:defRPr sz="4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HEADING</a:t>
            </a:r>
          </a:p>
          <a:p>
            <a:pPr lvl="0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280029-BAD7-4604-AA9D-9082D9439F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522" y="8028384"/>
            <a:ext cx="2154342" cy="112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55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Divider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307C1187-66CA-4559-AED8-D904EB8156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6253209" cy="88371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9D8093-31B7-44A8-96BF-693EB47DB5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92261" y="2074345"/>
            <a:ext cx="12192000" cy="697455"/>
          </a:xfrm>
        </p:spPr>
        <p:txBody>
          <a:bodyPr anchor="b">
            <a:normAutofit/>
          </a:bodyPr>
          <a:lstStyle>
            <a:lvl1pPr algn="l">
              <a:defRPr sz="4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GOES IN THIS SPACE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69CDBC-A74E-466B-B43A-408CE3E7B3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92261" y="1007944"/>
            <a:ext cx="5762661" cy="486833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Divider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5E330-9A2C-4900-B05F-B83B51048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03664" y="8358374"/>
            <a:ext cx="5486400" cy="4868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F86C6-E3B1-4427-9F87-ADB042F06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399" y="8356617"/>
            <a:ext cx="3657600" cy="4868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1D4DED6-9719-454B-B269-004F89BAC9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2261" y="1531118"/>
            <a:ext cx="12192000" cy="697455"/>
          </a:xfrm>
        </p:spPr>
        <p:txBody>
          <a:bodyPr>
            <a:normAutofit/>
          </a:bodyPr>
          <a:lstStyle>
            <a:lvl1pPr marL="0" indent="0">
              <a:buNone/>
              <a:defRPr sz="4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HEADING</a:t>
            </a:r>
          </a:p>
          <a:p>
            <a:pPr lvl="0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C3CAB6-D9F2-4E2E-A5B1-152D2D976C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522" y="8028384"/>
            <a:ext cx="2154342" cy="112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70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Divider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1C18931-9B3D-443D-8FBD-9F1143B108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6256000" cy="8843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9D8093-31B7-44A8-96BF-693EB47DB5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92261" y="2074345"/>
            <a:ext cx="12192000" cy="697455"/>
          </a:xfrm>
        </p:spPr>
        <p:txBody>
          <a:bodyPr anchor="b">
            <a:normAutofit/>
          </a:bodyPr>
          <a:lstStyle>
            <a:lvl1pPr algn="l">
              <a:defRPr sz="4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GOES IN THIS SPACE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69CDBC-A74E-466B-B43A-408CE3E7B3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92261" y="1007944"/>
            <a:ext cx="5762661" cy="486833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Divider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5E330-9A2C-4900-B05F-B83B51048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03664" y="8358374"/>
            <a:ext cx="5486400" cy="4868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F86C6-E3B1-4427-9F87-ADB042F06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399" y="8356617"/>
            <a:ext cx="3657600" cy="4868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1D4DED6-9719-454B-B269-004F89BAC9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2261" y="1531118"/>
            <a:ext cx="12192000" cy="697455"/>
          </a:xfrm>
        </p:spPr>
        <p:txBody>
          <a:bodyPr>
            <a:normAutofit/>
          </a:bodyPr>
          <a:lstStyle>
            <a:lvl1pPr marL="0" indent="0">
              <a:buNone/>
              <a:defRPr sz="4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HEADING</a:t>
            </a:r>
          </a:p>
          <a:p>
            <a:pPr lvl="0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EFBA4F-8881-41F3-B910-3D6E9EDD0D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522" y="8028384"/>
            <a:ext cx="2154342" cy="112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46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Divider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82ED6DA-7789-4BD9-AB67-0BE00D4A13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92" y="0"/>
            <a:ext cx="16226208" cy="88218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9D8093-31B7-44A8-96BF-693EB47DB5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92261" y="2074345"/>
            <a:ext cx="12192000" cy="697455"/>
          </a:xfrm>
        </p:spPr>
        <p:txBody>
          <a:bodyPr anchor="b">
            <a:normAutofit/>
          </a:bodyPr>
          <a:lstStyle>
            <a:lvl1pPr algn="l">
              <a:defRPr sz="4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GOES IN THIS SPACE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69CDBC-A74E-466B-B43A-408CE3E7B3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92261" y="1007944"/>
            <a:ext cx="5762661" cy="486833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Divider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5E330-9A2C-4900-B05F-B83B51048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03664" y="8358374"/>
            <a:ext cx="5486400" cy="4868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F86C6-E3B1-4427-9F87-ADB042F06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399" y="8356617"/>
            <a:ext cx="3657600" cy="4868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1D4DED6-9719-454B-B269-004F89BAC9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2261" y="1531118"/>
            <a:ext cx="12192000" cy="697455"/>
          </a:xfrm>
        </p:spPr>
        <p:txBody>
          <a:bodyPr>
            <a:normAutofit/>
          </a:bodyPr>
          <a:lstStyle>
            <a:lvl1pPr marL="0" indent="0">
              <a:buNone/>
              <a:defRPr sz="4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HEADING</a:t>
            </a:r>
          </a:p>
          <a:p>
            <a:pPr lvl="0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3A4282-E7B2-4F23-8C92-2FC56D2DD3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522" y="8028384"/>
            <a:ext cx="2154342" cy="112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96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F2DB7B-01E0-2B4C-9D4F-3EB8751396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ECACF40D-0D2C-41B1-AE7A-1AD3FFF170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17600" y="3856575"/>
            <a:ext cx="3643930" cy="1180033"/>
          </a:xfrm>
        </p:spPr>
        <p:txBody>
          <a:bodyPr>
            <a:normAutofit/>
          </a:bodyPr>
          <a:lstStyle>
            <a:lvl1pPr marL="0" indent="0">
              <a:buNone/>
              <a:defRPr sz="2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3C848223-3355-4F67-A7D5-32524A6C2D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17600" y="5148064"/>
            <a:ext cx="3643930" cy="1180033"/>
          </a:xfrm>
        </p:spPr>
        <p:txBody>
          <a:bodyPr>
            <a:normAutofit/>
          </a:bodyPr>
          <a:lstStyle>
            <a:lvl1pPr marL="0" indent="0">
              <a:buNone/>
              <a:defRPr sz="2300">
                <a:solidFill>
                  <a:srgbClr val="42556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8355F994-011B-4244-952A-1BD103ABFC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8423" y="981642"/>
            <a:ext cx="4057249" cy="921241"/>
          </a:xfrm>
        </p:spPr>
        <p:txBody>
          <a:bodyPr>
            <a:noAutofit/>
          </a:bodyPr>
          <a:lstStyle>
            <a:lvl1pPr marL="0" indent="0">
              <a:buNone/>
              <a:defRPr sz="46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LONGER HEADINGS </a:t>
            </a:r>
            <a:endParaRPr lang="en-GB"/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9D3A44D4-0C3E-4206-8E2C-A60708CD3B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8423" y="2204500"/>
            <a:ext cx="4057249" cy="1153584"/>
          </a:xfrm>
        </p:spPr>
        <p:txBody>
          <a:bodyPr>
            <a:normAutofit/>
          </a:bodyPr>
          <a:lstStyle>
            <a:lvl1pPr marL="0" indent="0">
              <a:buNone/>
              <a:defRPr sz="46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b="1"/>
              <a:t>SHOULD USE THIS LAYOUT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7AB850-D278-4CEF-A6AA-D8654861B8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t="22959" b="23469"/>
          <a:stretch/>
        </p:blipFill>
        <p:spPr>
          <a:xfrm>
            <a:off x="10802126" y="7726864"/>
            <a:ext cx="5453874" cy="10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27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0C532851-4697-4B02-B344-E4852AF78C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04904" y="2269323"/>
            <a:ext cx="14020800" cy="5067856"/>
          </a:xfrm>
        </p:spPr>
        <p:txBody>
          <a:bodyPr>
            <a:normAutofit/>
          </a:bodyPr>
          <a:lstStyle>
            <a:lvl1pPr marL="304792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1pPr>
            <a:lvl2pPr marL="914377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2pPr>
            <a:lvl3pPr marL="1523962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3pPr>
            <a:lvl4pPr marL="2133547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4pPr>
            <a:lvl5pPr marL="2743131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F499182-B1CD-4399-99FD-7B1CA914F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1" y="486833"/>
            <a:ext cx="13817599" cy="1146048"/>
          </a:xfrm>
        </p:spPr>
        <p:txBody>
          <a:bodyPr>
            <a:normAutofit/>
          </a:bodyPr>
          <a:lstStyle>
            <a:lvl1pPr>
              <a:defRPr sz="4400" cap="all" baseline="0"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D26DE28-F20D-4AC8-830A-0B227BBF3E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06504" y="1288233"/>
            <a:ext cx="13817600" cy="672704"/>
          </a:xfr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</a:t>
            </a:r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2BEA28-E69E-446A-8D07-47359D51750A}"/>
              </a:ext>
            </a:extLst>
          </p:cNvPr>
          <p:cNvGrpSpPr/>
          <p:nvPr userDrawn="1"/>
        </p:nvGrpSpPr>
        <p:grpSpPr>
          <a:xfrm>
            <a:off x="1104904" y="838200"/>
            <a:ext cx="68580" cy="794681"/>
            <a:chOff x="1117600" y="762000"/>
            <a:chExt cx="76200" cy="91440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321A306-CDDD-4260-9B43-735C7B6CAD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93800" y="762000"/>
              <a:ext cx="0" cy="91440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EFDFD5D-5B15-4489-8A48-C27C4D2047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7600" y="762000"/>
              <a:ext cx="0" cy="91440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0C51B03B-44F2-4125-AB08-A6A2C40C1B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EA385996-D596-4F92-8FFC-C78F927585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718D73-4CF1-4BC3-B8B6-39017C129F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930" y="8000467"/>
            <a:ext cx="2261525" cy="11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38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EF499182-B1CD-4399-99FD-7B1CA914F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1" y="486833"/>
            <a:ext cx="13817599" cy="1146048"/>
          </a:xfrm>
        </p:spPr>
        <p:txBody>
          <a:bodyPr>
            <a:normAutofit/>
          </a:bodyPr>
          <a:lstStyle>
            <a:lvl1pPr>
              <a:defRPr sz="4400" cap="all" baseline="0"/>
            </a:lvl1pPr>
          </a:lstStyle>
          <a:p>
            <a:r>
              <a:rPr lang="en-US"/>
              <a:t>TITLE</a:t>
            </a:r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0BA41D3-BDCC-46E6-B500-FB0937C2CD1E}"/>
              </a:ext>
            </a:extLst>
          </p:cNvPr>
          <p:cNvGrpSpPr/>
          <p:nvPr userDrawn="1"/>
        </p:nvGrpSpPr>
        <p:grpSpPr>
          <a:xfrm>
            <a:off x="1104904" y="838201"/>
            <a:ext cx="68580" cy="386302"/>
            <a:chOff x="1117600" y="762000"/>
            <a:chExt cx="76200" cy="9144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DDD51D2-EB56-49D1-9406-563617B465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93800" y="762000"/>
              <a:ext cx="0" cy="91440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0385C63-85D6-44E7-8243-B2561774D1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7600" y="762000"/>
              <a:ext cx="0" cy="91440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2BC5FD-12C9-4DB8-994F-49466D7DAD0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19200" y="2163434"/>
            <a:ext cx="13817600" cy="5688013"/>
          </a:xfrm>
        </p:spPr>
        <p:txBody>
          <a:bodyPr>
            <a:normAutofit/>
          </a:bodyPr>
          <a:lstStyle>
            <a:lvl1pPr marL="304792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1pPr>
            <a:lvl2pPr marL="914377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2pPr>
            <a:lvl3pPr marL="1523962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3pPr>
            <a:lvl4pPr marL="2133547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4pPr>
            <a:lvl5pPr marL="2743131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45BF0EB4-F0CA-4A23-A6BC-8925222FFD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ADAA0C32-BF7D-4838-82ED-956D0211FA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3D434B-6C51-4D0A-8D82-972D8F74C6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930" y="8000467"/>
            <a:ext cx="2261525" cy="11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63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Column Two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EF499182-B1CD-4399-99FD-7B1CA914F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1" y="486833"/>
            <a:ext cx="13817599" cy="1146048"/>
          </a:xfrm>
        </p:spPr>
        <p:txBody>
          <a:bodyPr>
            <a:normAutofit/>
          </a:bodyPr>
          <a:lstStyle>
            <a:lvl1pPr>
              <a:defRPr sz="4400" cap="all" baseline="0"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2BC5FD-12C9-4DB8-994F-49466D7DAD0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19200" y="2163434"/>
            <a:ext cx="13817600" cy="5688013"/>
          </a:xfrm>
        </p:spPr>
        <p:txBody>
          <a:bodyPr>
            <a:normAutofit/>
          </a:bodyPr>
          <a:lstStyle>
            <a:lvl1pPr marL="304792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1pPr>
            <a:lvl2pPr marL="914377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2pPr>
            <a:lvl3pPr marL="1523962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3pPr>
            <a:lvl4pPr marL="2133547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4pPr>
            <a:lvl5pPr marL="2743131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CFD35216-6AEA-4801-91D2-759E36B909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19200" y="1303837"/>
            <a:ext cx="13817598" cy="675876"/>
          </a:xfrm>
        </p:spPr>
        <p:txBody>
          <a:bodyPr>
            <a:normAutofit/>
          </a:bodyPr>
          <a:lstStyle>
            <a:lvl1pPr marL="0" indent="0">
              <a:buNone/>
              <a:defRPr sz="44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</a:t>
            </a:r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1DA628-E39C-4D26-9E15-EAC36359D2D8}"/>
              </a:ext>
            </a:extLst>
          </p:cNvPr>
          <p:cNvGrpSpPr/>
          <p:nvPr userDrawn="1"/>
        </p:nvGrpSpPr>
        <p:grpSpPr>
          <a:xfrm>
            <a:off x="1146557" y="827584"/>
            <a:ext cx="45719" cy="997496"/>
            <a:chOff x="1117600" y="762000"/>
            <a:chExt cx="76200" cy="114776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3BEC995-CEFE-48CD-B690-2FAE67A9B7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93800" y="762000"/>
              <a:ext cx="0" cy="1147769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A84D8F7-9F2E-47AE-B4EA-0D0583C5A4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7600" y="762000"/>
              <a:ext cx="0" cy="1147769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F676F4AA-8EA8-40B7-93F6-B302101982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0C23B63F-37A7-4E40-B4EA-C42C76ADBC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2C24AE-BE56-4785-94D1-A566598F1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930" y="8000467"/>
            <a:ext cx="2261525" cy="11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4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EF499182-B1CD-4399-99FD-7B1CA914F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1" y="486833"/>
            <a:ext cx="13817599" cy="1146048"/>
          </a:xfrm>
        </p:spPr>
        <p:txBody>
          <a:bodyPr>
            <a:normAutofit/>
          </a:bodyPr>
          <a:lstStyle>
            <a:lvl1pPr>
              <a:defRPr sz="4400" cap="all" baseline="0"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D26DE28-F20D-4AC8-830A-0B227BBF3E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06504" y="1288233"/>
            <a:ext cx="13817600" cy="672704"/>
          </a:xfr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</a:t>
            </a:r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2BEA28-E69E-446A-8D07-47359D51750A}"/>
              </a:ext>
            </a:extLst>
          </p:cNvPr>
          <p:cNvGrpSpPr/>
          <p:nvPr userDrawn="1"/>
        </p:nvGrpSpPr>
        <p:grpSpPr>
          <a:xfrm>
            <a:off x="1104904" y="838200"/>
            <a:ext cx="68580" cy="794681"/>
            <a:chOff x="1117600" y="762000"/>
            <a:chExt cx="76200" cy="91440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321A306-CDDD-4260-9B43-735C7B6CAD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93800" y="762000"/>
              <a:ext cx="0" cy="91440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EFDFD5D-5B15-4489-8A48-C27C4D2047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7600" y="762000"/>
              <a:ext cx="0" cy="91440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B521F896-C72A-4808-8E5F-BD943642FECD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846818" y="2269322"/>
            <a:ext cx="4435365" cy="5784615"/>
          </a:xfrm>
        </p:spPr>
        <p:txBody>
          <a:bodyPr>
            <a:normAutofit/>
          </a:bodyPr>
          <a:lstStyle>
            <a:lvl1pPr marL="304792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1pPr>
            <a:lvl2pPr marL="914377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2pPr>
            <a:lvl3pPr marL="1523962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3pPr>
            <a:lvl4pPr marL="2133547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4pPr>
            <a:lvl5pPr marL="2743131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5pPr>
          </a:lstStyle>
          <a:p>
            <a:pPr marL="0" indent="0">
              <a:buNone/>
            </a:pPr>
            <a:r>
              <a:rPr lang="en-GB">
                <a:solidFill>
                  <a:schemeClr val="accent1"/>
                </a:solidFill>
              </a:rPr>
              <a:t>Text</a:t>
            </a:r>
          </a:p>
          <a:p>
            <a:r>
              <a:rPr lang="en-GB"/>
              <a:t>When creating a PowerPoint presentation, we suggest using font size 26 in Arial so the text is legible </a:t>
            </a:r>
          </a:p>
          <a:p>
            <a:r>
              <a:rPr lang="en-GB"/>
              <a:t>If using multiple levels of bullet points, the indented versions should look like this:</a:t>
            </a:r>
          </a:p>
          <a:p>
            <a:pPr lvl="1"/>
            <a:r>
              <a:rPr lang="en-GB"/>
              <a:t>Text </a:t>
            </a:r>
          </a:p>
          <a:p>
            <a:pPr lvl="2"/>
            <a:r>
              <a:rPr lang="en-GB"/>
              <a:t>Text </a:t>
            </a:r>
          </a:p>
          <a:p>
            <a:pPr lvl="3"/>
            <a:r>
              <a:rPr lang="en-GB"/>
              <a:t>Text </a:t>
            </a:r>
          </a:p>
          <a:p>
            <a:pPr lvl="4"/>
            <a:r>
              <a:rPr lang="en-GB"/>
              <a:t>Text 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B6E3490B-E9DE-43AD-A68B-56580A22FB88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0588739" y="2269308"/>
            <a:ext cx="4435365" cy="5784617"/>
          </a:xfrm>
        </p:spPr>
        <p:txBody>
          <a:bodyPr>
            <a:normAutofit/>
          </a:bodyPr>
          <a:lstStyle>
            <a:lvl1pPr marL="304792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1pPr>
            <a:lvl2pPr marL="914377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2pPr>
            <a:lvl3pPr marL="1523962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3pPr>
            <a:lvl4pPr marL="2133547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4pPr>
            <a:lvl5pPr marL="2743131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5pPr>
          </a:lstStyle>
          <a:p>
            <a:pPr marL="0" indent="0">
              <a:buNone/>
            </a:pPr>
            <a:r>
              <a:rPr lang="en-GB">
                <a:solidFill>
                  <a:schemeClr val="accent1"/>
                </a:solidFill>
              </a:rPr>
              <a:t>Colours</a:t>
            </a:r>
          </a:p>
          <a:p>
            <a:r>
              <a:rPr lang="en-GB"/>
              <a:t>The template uses the </a:t>
            </a:r>
            <a:r>
              <a:rPr lang="en-US"/>
              <a:t>primary blue and white, and secondary teal </a:t>
            </a:r>
            <a:r>
              <a:rPr lang="en-US" err="1"/>
              <a:t>colours</a:t>
            </a:r>
            <a:endParaRPr lang="en-US"/>
          </a:p>
          <a:p>
            <a:r>
              <a:rPr lang="en-GB"/>
              <a:t>The remaining secondary colours are used for graphs and accent colours. </a:t>
            </a:r>
          </a:p>
          <a:p>
            <a:r>
              <a:rPr lang="en-GB"/>
              <a:t>For optimal accessibility, secondary colours, other than teal or dark grey, should not be used in text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50B958F1-7E64-4D53-8425-6F28867607D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04904" y="2269322"/>
            <a:ext cx="4435358" cy="5784601"/>
          </a:xfrm>
        </p:spPr>
        <p:txBody>
          <a:bodyPr>
            <a:noAutofit/>
          </a:bodyPr>
          <a:lstStyle>
            <a:lvl1pPr marL="304792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1pPr>
            <a:lvl2pPr marL="914377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2pPr>
            <a:lvl3pPr marL="1523962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3pPr>
            <a:lvl4pPr marL="2133547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4pPr>
            <a:lvl5pPr marL="2743131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5pPr>
          </a:lstStyle>
          <a:p>
            <a:pPr marL="0" indent="0">
              <a:buNone/>
            </a:pPr>
            <a:r>
              <a:rPr lang="en-GB">
                <a:solidFill>
                  <a:schemeClr val="accent1"/>
                </a:solidFill>
              </a:rPr>
              <a:t>Slides</a:t>
            </a:r>
          </a:p>
          <a:p>
            <a:r>
              <a:rPr lang="en-GB"/>
              <a:t>Slide templates are saved in a Master slide deck, accessed via ‘New Slide’</a:t>
            </a:r>
          </a:p>
          <a:p>
            <a:r>
              <a:rPr lang="en-GB"/>
              <a:t>Some slides, like this one, have dual lines running the height of the heading and subhead</a:t>
            </a:r>
          </a:p>
          <a:p>
            <a:r>
              <a:rPr lang="en-US"/>
              <a:t>There are also slides available with only one heading (i.e. no subhead)</a:t>
            </a:r>
          </a:p>
          <a:p>
            <a:r>
              <a:rPr lang="en-US">
                <a:solidFill>
                  <a:schemeClr val="tx1"/>
                </a:solidFill>
              </a:rPr>
              <a:t>The footer line should include the document title and page number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1F69D0E6-EDF2-4059-A7CC-AED73E98DD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28768CA9-BE86-47ED-9300-C6D53A6CDC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41F728-9BD1-493E-BF3E-881AC05F8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930" y="8000467"/>
            <a:ext cx="2261525" cy="11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021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Intro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0C532851-4697-4B02-B344-E4852AF78C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04904" y="4427969"/>
            <a:ext cx="4435358" cy="3625956"/>
          </a:xfrm>
        </p:spPr>
        <p:txBody>
          <a:bodyPr>
            <a:normAutofit/>
          </a:bodyPr>
          <a:lstStyle>
            <a:lvl1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1pPr>
            <a:lvl2pPr marL="914377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2pPr>
            <a:lvl3pPr marL="1523962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3pPr>
            <a:lvl4pPr marL="2133547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4pPr>
            <a:lvl5pPr marL="2743131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F499182-B1CD-4399-99FD-7B1CA914F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1" y="486833"/>
            <a:ext cx="13817599" cy="1146048"/>
          </a:xfrm>
        </p:spPr>
        <p:txBody>
          <a:bodyPr>
            <a:normAutofit/>
          </a:bodyPr>
          <a:lstStyle>
            <a:lvl1pPr>
              <a:defRPr sz="4400" cap="all" baseline="0"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D26DE28-F20D-4AC8-830A-0B227BBF3E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06504" y="1288233"/>
            <a:ext cx="13817600" cy="672704"/>
          </a:xfr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2BEA28-E69E-446A-8D07-47359D51750A}"/>
              </a:ext>
            </a:extLst>
          </p:cNvPr>
          <p:cNvGrpSpPr/>
          <p:nvPr userDrawn="1"/>
        </p:nvGrpSpPr>
        <p:grpSpPr>
          <a:xfrm>
            <a:off x="1104904" y="838200"/>
            <a:ext cx="68580" cy="794681"/>
            <a:chOff x="1117600" y="762000"/>
            <a:chExt cx="76200" cy="91440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321A306-CDDD-4260-9B43-735C7B6CAD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93800" y="762000"/>
              <a:ext cx="0" cy="91440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EFDFD5D-5B15-4489-8A48-C27C4D2047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7600" y="762000"/>
              <a:ext cx="0" cy="91440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B521F896-C72A-4808-8E5F-BD943642FEC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5846818" y="2269322"/>
            <a:ext cx="4435365" cy="5784615"/>
          </a:xfrm>
        </p:spPr>
        <p:txBody>
          <a:bodyPr>
            <a:normAutofit/>
          </a:bodyPr>
          <a:lstStyle>
            <a:lvl1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1pPr>
            <a:lvl2pPr marL="914377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2pPr>
            <a:lvl3pPr marL="1523962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3pPr>
            <a:lvl4pPr marL="2133547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4pPr>
            <a:lvl5pPr marL="2743131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B6E3490B-E9DE-43AD-A68B-56580A22FB88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0588739" y="2269308"/>
            <a:ext cx="4435365" cy="5784617"/>
          </a:xfrm>
        </p:spPr>
        <p:txBody>
          <a:bodyPr>
            <a:normAutofit/>
          </a:bodyPr>
          <a:lstStyle>
            <a:lvl1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1pPr>
            <a:lvl2pPr marL="914377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2pPr>
            <a:lvl3pPr marL="1523962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3pPr>
            <a:lvl4pPr marL="2133547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4pPr>
            <a:lvl5pPr marL="2743131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C9D379A-62E7-4ADE-9403-520A968E5A1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04904" y="2269308"/>
            <a:ext cx="4435471" cy="194233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This slide is for text heavy documents. This text is font size 18 in Arial. 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B53EA0DB-3B46-47CA-996E-006298EC5F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ED79814D-A356-4D93-9FD2-4685D9DF28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48E1347-1F86-4A33-89A7-609D841BB3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930" y="8000467"/>
            <a:ext cx="2261525" cy="11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036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0C532851-4697-4B02-B344-E4852AF78C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04904" y="4427983"/>
            <a:ext cx="4435358" cy="362595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F499182-B1CD-4399-99FD-7B1CA914F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1" y="486833"/>
            <a:ext cx="13817599" cy="1146048"/>
          </a:xfrm>
        </p:spPr>
        <p:txBody>
          <a:bodyPr>
            <a:normAutofit/>
          </a:bodyPr>
          <a:lstStyle>
            <a:lvl1pPr>
              <a:defRPr sz="4400" cap="all" baseline="0"/>
            </a:lvl1pPr>
          </a:lstStyle>
          <a:p>
            <a:r>
              <a:rPr lang="en-US"/>
              <a:t>TITLE</a:t>
            </a:r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2BEA28-E69E-446A-8D07-47359D51750A}"/>
              </a:ext>
            </a:extLst>
          </p:cNvPr>
          <p:cNvGrpSpPr/>
          <p:nvPr userDrawn="1"/>
        </p:nvGrpSpPr>
        <p:grpSpPr>
          <a:xfrm>
            <a:off x="1104904" y="838201"/>
            <a:ext cx="68580" cy="421431"/>
            <a:chOff x="1117600" y="762000"/>
            <a:chExt cx="76200" cy="91440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321A306-CDDD-4260-9B43-735C7B6CAD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93800" y="762000"/>
              <a:ext cx="0" cy="91440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EFDFD5D-5B15-4489-8A48-C27C4D2047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7600" y="762000"/>
              <a:ext cx="0" cy="91440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B521F896-C72A-4808-8E5F-BD943642FEC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5846818" y="2269322"/>
            <a:ext cx="4435365" cy="578461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B6E3490B-E9DE-43AD-A68B-56580A22FB88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0588739" y="2269308"/>
            <a:ext cx="4435365" cy="578461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F3391A-C355-49FE-934A-5BE8C078832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04904" y="2269308"/>
            <a:ext cx="4435471" cy="194233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7E447669-6861-4A34-997C-D788B45CEF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39EDA031-AC72-400A-8E56-05157C14FD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ACF949-BD0F-4005-84A7-6C0355B160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930" y="8000467"/>
            <a:ext cx="2261525" cy="11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276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Single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080F458-9C89-412F-9189-2B5E4669CB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10900" y="0"/>
            <a:ext cx="5245099" cy="7643811"/>
          </a:xfrm>
          <a:custGeom>
            <a:avLst/>
            <a:gdLst>
              <a:gd name="connsiteX0" fmla="*/ 0 w 3933824"/>
              <a:gd name="connsiteY0" fmla="*/ 0 h 5732858"/>
              <a:gd name="connsiteX1" fmla="*/ 3933824 w 3933824"/>
              <a:gd name="connsiteY1" fmla="*/ 0 h 5732858"/>
              <a:gd name="connsiteX2" fmla="*/ 3933824 w 3933824"/>
              <a:gd name="connsiteY2" fmla="*/ 5732858 h 5732858"/>
              <a:gd name="connsiteX3" fmla="*/ 384557 w 3933824"/>
              <a:gd name="connsiteY3" fmla="*/ 5732858 h 5732858"/>
              <a:gd name="connsiteX4" fmla="*/ 7628 w 3933824"/>
              <a:gd name="connsiteY4" fmla="*/ 5425652 h 5732858"/>
              <a:gd name="connsiteX5" fmla="*/ 0 w 3933824"/>
              <a:gd name="connsiteY5" fmla="*/ 5349987 h 573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3824" h="5732858">
                <a:moveTo>
                  <a:pt x="0" y="0"/>
                </a:moveTo>
                <a:lnTo>
                  <a:pt x="3933824" y="0"/>
                </a:lnTo>
                <a:lnTo>
                  <a:pt x="3933824" y="5732858"/>
                </a:lnTo>
                <a:lnTo>
                  <a:pt x="384557" y="5732858"/>
                </a:lnTo>
                <a:cubicBezTo>
                  <a:pt x="198629" y="5732858"/>
                  <a:pt x="43504" y="5600974"/>
                  <a:pt x="7628" y="5425652"/>
                </a:cubicBezTo>
                <a:lnTo>
                  <a:pt x="0" y="5349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6E430ED4-C444-4179-AAC2-01565708AE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04904" y="2267939"/>
            <a:ext cx="9253323" cy="5375862"/>
          </a:xfrm>
        </p:spPr>
        <p:txBody>
          <a:bodyPr>
            <a:normAutofit/>
          </a:bodyPr>
          <a:lstStyle>
            <a:lvl1pPr marL="304792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1pPr>
            <a:lvl2pPr marL="914377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2pPr>
            <a:lvl3pPr marL="1523962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3pPr>
            <a:lvl4pPr marL="2133547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4pPr>
            <a:lvl5pPr marL="2743131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D52CBD5-339C-4F50-828C-0011385DAB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1" y="486833"/>
            <a:ext cx="9141301" cy="1146048"/>
          </a:xfrm>
        </p:spPr>
        <p:txBody>
          <a:bodyPr>
            <a:normAutofit/>
          </a:bodyPr>
          <a:lstStyle>
            <a:lvl1pPr>
              <a:defRPr sz="4400" cap="all" baseline="0"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5963DA6-53AA-420A-A295-D90C64FA1DA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06504" y="1288233"/>
            <a:ext cx="9153744" cy="672704"/>
          </a:xfr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84C5B54-AD51-4E2A-A1FF-E02D427C01B9}"/>
              </a:ext>
            </a:extLst>
          </p:cNvPr>
          <p:cNvGrpSpPr/>
          <p:nvPr userDrawn="1"/>
        </p:nvGrpSpPr>
        <p:grpSpPr>
          <a:xfrm>
            <a:off x="1104904" y="838200"/>
            <a:ext cx="68580" cy="794681"/>
            <a:chOff x="1117600" y="762000"/>
            <a:chExt cx="76200" cy="91440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4CE9FE8-4013-4220-A252-A51D7098C9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93800" y="762000"/>
              <a:ext cx="0" cy="91440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10FA8E6-535F-4ED7-BC37-A6D2DDAD0AB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7600" y="762000"/>
              <a:ext cx="0" cy="91440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0ED856D4-DEDA-4132-8CB1-2057027BA4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ADEEC1B8-771F-4146-B4C1-8148119D36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973C10-0F97-4640-BC80-30837A0FCB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930" y="8000467"/>
            <a:ext cx="2261525" cy="11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721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Single Column 3 Image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080F458-9C89-412F-9189-2B5E4669CB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169525" y="4401313"/>
            <a:ext cx="2497963" cy="2990088"/>
          </a:xfrm>
          <a:custGeom>
            <a:avLst/>
            <a:gdLst>
              <a:gd name="connsiteX0" fmla="*/ 0 w 3933824"/>
              <a:gd name="connsiteY0" fmla="*/ 0 h 5732858"/>
              <a:gd name="connsiteX1" fmla="*/ 3933824 w 3933824"/>
              <a:gd name="connsiteY1" fmla="*/ 0 h 5732858"/>
              <a:gd name="connsiteX2" fmla="*/ 3933824 w 3933824"/>
              <a:gd name="connsiteY2" fmla="*/ 5732858 h 5732858"/>
              <a:gd name="connsiteX3" fmla="*/ 384557 w 3933824"/>
              <a:gd name="connsiteY3" fmla="*/ 5732858 h 5732858"/>
              <a:gd name="connsiteX4" fmla="*/ 7628 w 3933824"/>
              <a:gd name="connsiteY4" fmla="*/ 5425652 h 5732858"/>
              <a:gd name="connsiteX5" fmla="*/ 0 w 3933824"/>
              <a:gd name="connsiteY5" fmla="*/ 5349987 h 573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3824" h="5732858">
                <a:moveTo>
                  <a:pt x="0" y="0"/>
                </a:moveTo>
                <a:lnTo>
                  <a:pt x="3933824" y="0"/>
                </a:lnTo>
                <a:lnTo>
                  <a:pt x="3933824" y="5732858"/>
                </a:lnTo>
                <a:lnTo>
                  <a:pt x="384557" y="5732858"/>
                </a:lnTo>
                <a:cubicBezTo>
                  <a:pt x="198629" y="5732858"/>
                  <a:pt x="43504" y="5600974"/>
                  <a:pt x="7628" y="5425652"/>
                </a:cubicBezTo>
                <a:lnTo>
                  <a:pt x="0" y="5349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54F66B8-F204-40FD-B4EB-CBB0CEE418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837922" y="4392913"/>
            <a:ext cx="2313175" cy="29984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ECBC514-56C5-4E3C-838A-8E282BDAF0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70541" y="2281782"/>
            <a:ext cx="4980556" cy="191170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0ABBFD1-3795-458E-A80E-4B741268E9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1" y="486833"/>
            <a:ext cx="13817599" cy="1146048"/>
          </a:xfrm>
        </p:spPr>
        <p:txBody>
          <a:bodyPr>
            <a:normAutofit/>
          </a:bodyPr>
          <a:lstStyle>
            <a:lvl1pPr>
              <a:defRPr sz="4400" cap="all" baseline="0"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A2AA23D-FBFF-43FA-BF50-B63C394673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06504" y="1288233"/>
            <a:ext cx="13817600" cy="672704"/>
          </a:xfr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</a:t>
            </a:r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F53A7F-8965-4ECA-994E-75D9CE77DB3E}"/>
              </a:ext>
            </a:extLst>
          </p:cNvPr>
          <p:cNvGrpSpPr/>
          <p:nvPr userDrawn="1"/>
        </p:nvGrpSpPr>
        <p:grpSpPr>
          <a:xfrm>
            <a:off x="1104904" y="838200"/>
            <a:ext cx="68580" cy="794681"/>
            <a:chOff x="1117600" y="762000"/>
            <a:chExt cx="76200" cy="9144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094A902-5C3C-4B77-9D7D-6FBB440760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93800" y="762000"/>
              <a:ext cx="0" cy="91440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3102D4E-9C92-4049-9062-17748D09E1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7600" y="762000"/>
              <a:ext cx="0" cy="91440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D89BBD-6A11-4633-AF3F-DF614ACF03D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4903" y="2281782"/>
            <a:ext cx="8391522" cy="5109618"/>
          </a:xfrm>
        </p:spPr>
        <p:txBody>
          <a:bodyPr>
            <a:normAutofit/>
          </a:bodyPr>
          <a:lstStyle>
            <a:lvl1pPr marL="304792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1pPr>
            <a:lvl2pPr marL="914377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2pPr>
            <a:lvl3pPr marL="1523962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3pPr>
            <a:lvl4pPr marL="2133547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4pPr>
            <a:lvl5pPr marL="2743131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F6EE2AB4-2EF4-4938-96B2-FAD1A3D9C8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51547303-2209-4D33-94AA-59E00988CB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2D0826D-F7B9-4944-90DD-988319BA25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930" y="8000467"/>
            <a:ext cx="2261525" cy="11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569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Ima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BED005A3-C4D7-4902-B49F-2D9DA522706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5138400" cy="3938016"/>
          </a:xfrm>
          <a:custGeom>
            <a:avLst/>
            <a:gdLst>
              <a:gd name="connsiteX0" fmla="*/ 0 w 11353800"/>
              <a:gd name="connsiteY0" fmla="*/ 0 h 2953512"/>
              <a:gd name="connsiteX1" fmla="*/ 11353800 w 11353800"/>
              <a:gd name="connsiteY1" fmla="*/ 0 h 2953512"/>
              <a:gd name="connsiteX2" fmla="*/ 11353800 w 11353800"/>
              <a:gd name="connsiteY2" fmla="*/ 2461250 h 2953512"/>
              <a:gd name="connsiteX3" fmla="*/ 10861538 w 11353800"/>
              <a:gd name="connsiteY3" fmla="*/ 2953512 h 2953512"/>
              <a:gd name="connsiteX4" fmla="*/ 0 w 11353800"/>
              <a:gd name="connsiteY4" fmla="*/ 2953512 h 295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3800" h="2953512">
                <a:moveTo>
                  <a:pt x="0" y="0"/>
                </a:moveTo>
                <a:lnTo>
                  <a:pt x="11353800" y="0"/>
                </a:lnTo>
                <a:lnTo>
                  <a:pt x="11353800" y="2461250"/>
                </a:lnTo>
                <a:cubicBezTo>
                  <a:pt x="11353800" y="2733119"/>
                  <a:pt x="11133407" y="2953512"/>
                  <a:pt x="10861538" y="2953512"/>
                </a:cubicBezTo>
                <a:lnTo>
                  <a:pt x="0" y="29535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62D4F87-60AF-4901-BF6B-ADC20A2019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1" y="486833"/>
            <a:ext cx="13817599" cy="1146048"/>
          </a:xfrm>
        </p:spPr>
        <p:txBody>
          <a:bodyPr>
            <a:normAutofit/>
          </a:bodyPr>
          <a:lstStyle>
            <a:lvl1pPr>
              <a:defRPr sz="4400" cap="all" baseline="0"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C7FE937-45D7-43AC-87F0-F0862ED3DC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06504" y="1288233"/>
            <a:ext cx="13817600" cy="672704"/>
          </a:xfr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</a:t>
            </a:r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75BC4D5-4C83-465C-96F9-357D3141EE2F}"/>
              </a:ext>
            </a:extLst>
          </p:cNvPr>
          <p:cNvGrpSpPr/>
          <p:nvPr userDrawn="1"/>
        </p:nvGrpSpPr>
        <p:grpSpPr>
          <a:xfrm>
            <a:off x="1104904" y="838200"/>
            <a:ext cx="68580" cy="794681"/>
            <a:chOff x="1117600" y="762000"/>
            <a:chExt cx="76200" cy="9144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250EC4B-C310-419B-937D-3795B67B0BF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93800" y="762000"/>
              <a:ext cx="0" cy="91440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0AC6899-3229-4A65-9A9A-5C22C70148E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7600" y="762000"/>
              <a:ext cx="0" cy="91440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D37BA97-D1FE-4909-966C-94CAFD974ED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06552" y="4284137"/>
            <a:ext cx="6821447" cy="2860368"/>
          </a:xfrm>
        </p:spPr>
        <p:txBody>
          <a:bodyPr>
            <a:normAutofit/>
          </a:bodyPr>
          <a:lstStyle>
            <a:lvl1pPr marL="304792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1pPr>
            <a:lvl2pPr marL="914377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2pPr>
            <a:lvl3pPr marL="1523962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3pPr>
            <a:lvl4pPr marL="2133547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4pPr>
            <a:lvl5pPr marL="2743131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B3435843-A572-41AC-B4E2-CD93AF0CD8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4117E9C5-4C32-45F9-AF2A-2A588B98E4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2C6F22C-6B45-400F-818E-BED35BE5B3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930" y="8000467"/>
            <a:ext cx="2261525" cy="11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71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B30BF7-3484-844D-A005-4A1F5E332C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"/>
            <a:ext cx="16251936" cy="9141714"/>
          </a:xfrm>
          <a:prstGeom prst="rect">
            <a:avLst/>
          </a:prstGeom>
        </p:spPr>
      </p:pic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ECACF40D-0D2C-41B1-AE7A-1AD3FFF170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17600" y="3856575"/>
            <a:ext cx="3643930" cy="1180033"/>
          </a:xfrm>
        </p:spPr>
        <p:txBody>
          <a:bodyPr>
            <a:normAutofit/>
          </a:bodyPr>
          <a:lstStyle>
            <a:lvl1pPr marL="0" indent="0">
              <a:buNone/>
              <a:defRPr sz="2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3C848223-3355-4F67-A7D5-32524A6C2D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17600" y="5148064"/>
            <a:ext cx="3643930" cy="1180033"/>
          </a:xfrm>
        </p:spPr>
        <p:txBody>
          <a:bodyPr>
            <a:normAutofit/>
          </a:bodyPr>
          <a:lstStyle>
            <a:lvl1pPr marL="0" indent="0">
              <a:buNone/>
              <a:defRPr sz="2300">
                <a:solidFill>
                  <a:srgbClr val="42556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8355F994-011B-4244-952A-1BD103ABFC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8423" y="981642"/>
            <a:ext cx="4057249" cy="921241"/>
          </a:xfrm>
        </p:spPr>
        <p:txBody>
          <a:bodyPr>
            <a:noAutofit/>
          </a:bodyPr>
          <a:lstStyle>
            <a:lvl1pPr marL="0" indent="0">
              <a:buNone/>
              <a:defRPr sz="46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LONGER HEADINGS </a:t>
            </a:r>
            <a:endParaRPr lang="en-GB"/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9D3A44D4-0C3E-4206-8E2C-A60708CD3B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8423" y="2204500"/>
            <a:ext cx="4057249" cy="1153584"/>
          </a:xfrm>
        </p:spPr>
        <p:txBody>
          <a:bodyPr>
            <a:normAutofit/>
          </a:bodyPr>
          <a:lstStyle>
            <a:lvl1pPr marL="0" indent="0">
              <a:buNone/>
              <a:defRPr sz="46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b="1"/>
              <a:t>SHOULD USE THIS LAYOUT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978150-132C-4C69-A6E5-4DF074E9DB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124" y="7198064"/>
            <a:ext cx="5845748" cy="191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71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F03499-BC3D-E141-8BE6-7DED6A337E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" y="1143"/>
            <a:ext cx="16251936" cy="9141714"/>
          </a:xfrm>
          <a:prstGeom prst="rect">
            <a:avLst/>
          </a:prstGeom>
        </p:spPr>
      </p:pic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ECACF40D-0D2C-41B1-AE7A-1AD3FFF170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17600" y="3856575"/>
            <a:ext cx="3643930" cy="1180033"/>
          </a:xfrm>
        </p:spPr>
        <p:txBody>
          <a:bodyPr>
            <a:normAutofit/>
          </a:bodyPr>
          <a:lstStyle>
            <a:lvl1pPr marL="0" indent="0">
              <a:buNone/>
              <a:defRPr sz="2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3C848223-3355-4F67-A7D5-32524A6C2D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17600" y="5148064"/>
            <a:ext cx="3643930" cy="1180033"/>
          </a:xfrm>
        </p:spPr>
        <p:txBody>
          <a:bodyPr>
            <a:normAutofit/>
          </a:bodyPr>
          <a:lstStyle>
            <a:lvl1pPr marL="0" indent="0">
              <a:buNone/>
              <a:defRPr sz="2300">
                <a:solidFill>
                  <a:srgbClr val="42556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8355F994-011B-4244-952A-1BD103ABFC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8423" y="981642"/>
            <a:ext cx="4057249" cy="921241"/>
          </a:xfrm>
        </p:spPr>
        <p:txBody>
          <a:bodyPr>
            <a:noAutofit/>
          </a:bodyPr>
          <a:lstStyle>
            <a:lvl1pPr marL="0" indent="0">
              <a:buNone/>
              <a:defRPr sz="46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LONGER HEADINGS </a:t>
            </a:r>
            <a:endParaRPr lang="en-GB"/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9D3A44D4-0C3E-4206-8E2C-A60708CD3B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8423" y="2204500"/>
            <a:ext cx="4057249" cy="1153584"/>
          </a:xfrm>
        </p:spPr>
        <p:txBody>
          <a:bodyPr>
            <a:normAutofit/>
          </a:bodyPr>
          <a:lstStyle>
            <a:lvl1pPr marL="0" indent="0">
              <a:buNone/>
              <a:defRPr sz="46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b="1"/>
              <a:t>SHOULD USE THIS LAYOUT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A1457A-CDA0-4032-8314-37BDBFD266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t="22959" b="23469"/>
          <a:stretch/>
        </p:blipFill>
        <p:spPr>
          <a:xfrm>
            <a:off x="10802126" y="7726864"/>
            <a:ext cx="5453874" cy="10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007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7959FD6A-CA04-4435-B2C8-8BA8C54622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16034" y="2281785"/>
            <a:ext cx="6620766" cy="506785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600"/>
            </a:lvl1pPr>
            <a:lvl2pPr>
              <a:buClr>
                <a:schemeClr val="accent1"/>
              </a:buClr>
              <a:defRPr sz="2600"/>
            </a:lvl2pPr>
            <a:lvl3pPr>
              <a:buClr>
                <a:schemeClr val="accent1"/>
              </a:buClr>
              <a:defRPr sz="2600"/>
            </a:lvl3pPr>
            <a:lvl4pPr>
              <a:buClr>
                <a:schemeClr val="accent1"/>
              </a:buClr>
              <a:defRPr sz="2600"/>
            </a:lvl4pPr>
            <a:lvl5pPr>
              <a:buClr>
                <a:schemeClr val="accent1"/>
              </a:buClr>
              <a:defRPr sz="2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BE40FE31-079A-487A-B0F2-4AFE8299F5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17602" y="2281785"/>
            <a:ext cx="6620760" cy="5067855"/>
          </a:xfrm>
        </p:spPr>
        <p:txBody>
          <a:bodyPr>
            <a:normAutofit/>
          </a:bodyPr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600"/>
            </a:lvl1pPr>
            <a:lvl2pPr marL="952485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600"/>
            </a:lvl2pPr>
            <a:lvl3pPr marL="156207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600"/>
            </a:lvl3pPr>
            <a:lvl4pPr marL="2171655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600"/>
            </a:lvl4pPr>
            <a:lvl5pPr marL="2781239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09BA914-4303-45FD-B2E9-86F2609004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1" y="486833"/>
            <a:ext cx="13817599" cy="1146048"/>
          </a:xfrm>
        </p:spPr>
        <p:txBody>
          <a:bodyPr>
            <a:normAutofit/>
          </a:bodyPr>
          <a:lstStyle>
            <a:lvl1pPr>
              <a:defRPr sz="4400" cap="all" baseline="0"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7737CB29-C896-4EB4-8239-3047D5A033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06504" y="1288233"/>
            <a:ext cx="13817600" cy="672704"/>
          </a:xfr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</a:t>
            </a:r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8534F7B-13B5-480B-8ABB-5F435740EC32}"/>
              </a:ext>
            </a:extLst>
          </p:cNvPr>
          <p:cNvGrpSpPr/>
          <p:nvPr userDrawn="1"/>
        </p:nvGrpSpPr>
        <p:grpSpPr>
          <a:xfrm>
            <a:off x="1104904" y="838200"/>
            <a:ext cx="68580" cy="794681"/>
            <a:chOff x="1117600" y="762000"/>
            <a:chExt cx="76200" cy="91440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22E2224-BFF2-4C74-9488-5B1424857D7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93800" y="762000"/>
              <a:ext cx="0" cy="91440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1822129-BE01-4056-841C-23D66CE24E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7600" y="762000"/>
              <a:ext cx="0" cy="91440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ED5B5CA2-45D8-4F17-BF43-C11BFC33DB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B6584B06-2A2C-4CD3-84F6-B56849EFC0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C2FD72-33ED-49EF-BC4F-5CB8C6F992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930" y="8000467"/>
            <a:ext cx="2261525" cy="11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996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BE40FE31-079A-487A-B0F2-4AFE8299F5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16040" y="2281784"/>
            <a:ext cx="6620760" cy="5067855"/>
          </a:xfrm>
        </p:spPr>
        <p:txBody>
          <a:bodyPr>
            <a:normAutofit/>
          </a:bodyPr>
          <a:lstStyle>
            <a:lvl1pPr marL="304792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/>
            </a:lvl1pPr>
            <a:lvl2pPr marL="914377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/>
            </a:lvl2pPr>
            <a:lvl3pPr marL="1523962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/>
            </a:lvl3pPr>
            <a:lvl4pPr marL="2133547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/>
            </a:lvl4pPr>
            <a:lvl5pPr marL="2743131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09BA914-4303-45FD-B2E9-86F2609004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1" y="486833"/>
            <a:ext cx="13817599" cy="1146048"/>
          </a:xfrm>
        </p:spPr>
        <p:txBody>
          <a:bodyPr>
            <a:normAutofit/>
          </a:bodyPr>
          <a:lstStyle>
            <a:lvl1pPr>
              <a:defRPr sz="4400" cap="all" baseline="0"/>
            </a:lvl1pPr>
          </a:lstStyle>
          <a:p>
            <a:r>
              <a:rPr lang="en-US"/>
              <a:t>TITLE</a:t>
            </a:r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8534F7B-13B5-480B-8ABB-5F435740EC32}"/>
              </a:ext>
            </a:extLst>
          </p:cNvPr>
          <p:cNvGrpSpPr/>
          <p:nvPr userDrawn="1"/>
        </p:nvGrpSpPr>
        <p:grpSpPr>
          <a:xfrm>
            <a:off x="1117600" y="838201"/>
            <a:ext cx="55884" cy="411224"/>
            <a:chOff x="1117600" y="762000"/>
            <a:chExt cx="76200" cy="91440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22E2224-BFF2-4C74-9488-5B1424857D7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93800" y="762000"/>
              <a:ext cx="0" cy="91440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1822129-BE01-4056-841C-23D66CE24E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7600" y="762000"/>
              <a:ext cx="0" cy="91440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539A7FFC-7303-4C9B-9617-53448A0BEA9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17600" y="2281784"/>
            <a:ext cx="6620760" cy="5067855"/>
          </a:xfrm>
        </p:spPr>
        <p:txBody>
          <a:bodyPr>
            <a:normAutofit/>
          </a:bodyPr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600"/>
            </a:lvl1pPr>
            <a:lvl2pPr marL="952485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600"/>
            </a:lvl2pPr>
            <a:lvl3pPr marL="156207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600"/>
            </a:lvl3pPr>
            <a:lvl4pPr marL="2171655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600"/>
            </a:lvl4pPr>
            <a:lvl5pPr marL="2781239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60D484FB-2824-42E8-B224-C0196A6F92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88758417-FD0C-4E68-8932-24928950DD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CB8CC45-FA39-4DA8-A236-9F3300E69E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930" y="8000467"/>
            <a:ext cx="2261525" cy="11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15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uble Line Title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7959FD6A-CA04-4435-B2C8-8BA8C54622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16034" y="2281785"/>
            <a:ext cx="6620766" cy="506785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600"/>
            </a:lvl1pPr>
            <a:lvl2pPr>
              <a:buClr>
                <a:schemeClr val="accent1"/>
              </a:buClr>
              <a:defRPr sz="2600"/>
            </a:lvl2pPr>
            <a:lvl3pPr>
              <a:buClr>
                <a:schemeClr val="accent1"/>
              </a:buClr>
              <a:defRPr sz="2600"/>
            </a:lvl3pPr>
            <a:lvl4pPr>
              <a:buClr>
                <a:schemeClr val="accent1"/>
              </a:buClr>
              <a:defRPr sz="2600"/>
            </a:lvl4pPr>
            <a:lvl5pPr>
              <a:buClr>
                <a:schemeClr val="accent1"/>
              </a:buClr>
              <a:defRPr sz="2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BE40FE31-079A-487A-B0F2-4AFE8299F5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17602" y="2281785"/>
            <a:ext cx="6620760" cy="5067855"/>
          </a:xfrm>
        </p:spPr>
        <p:txBody>
          <a:bodyPr>
            <a:normAutofit/>
          </a:bodyPr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600"/>
            </a:lvl1pPr>
            <a:lvl2pPr marL="952485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600"/>
            </a:lvl2pPr>
            <a:lvl3pPr marL="156207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600"/>
            </a:lvl3pPr>
            <a:lvl4pPr marL="2171655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600"/>
            </a:lvl4pPr>
            <a:lvl5pPr marL="2781239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09BA914-4303-45FD-B2E9-86F2609004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1" y="486833"/>
            <a:ext cx="13817599" cy="1146048"/>
          </a:xfrm>
        </p:spPr>
        <p:txBody>
          <a:bodyPr>
            <a:normAutofit/>
          </a:bodyPr>
          <a:lstStyle>
            <a:lvl1pPr>
              <a:defRPr sz="4400" cap="all" baseline="0"/>
            </a:lvl1pPr>
          </a:lstStyle>
          <a:p>
            <a:r>
              <a:rPr lang="en-US"/>
              <a:t>TITLE</a:t>
            </a:r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8534F7B-13B5-480B-8ABB-5F435740EC32}"/>
              </a:ext>
            </a:extLst>
          </p:cNvPr>
          <p:cNvGrpSpPr/>
          <p:nvPr userDrawn="1"/>
        </p:nvGrpSpPr>
        <p:grpSpPr>
          <a:xfrm>
            <a:off x="1117601" y="838200"/>
            <a:ext cx="45719" cy="997496"/>
            <a:chOff x="1117600" y="762000"/>
            <a:chExt cx="76200" cy="1147769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22E2224-BFF2-4C74-9488-5B1424857D7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93800" y="762000"/>
              <a:ext cx="0" cy="1147769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1822129-BE01-4056-841C-23D66CE24E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7600" y="762000"/>
              <a:ext cx="0" cy="1147769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58B2406-45BD-4B3E-9D44-BA515EF132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19200" y="1303837"/>
            <a:ext cx="13817598" cy="675876"/>
          </a:xfrm>
        </p:spPr>
        <p:txBody>
          <a:bodyPr>
            <a:normAutofit/>
          </a:bodyPr>
          <a:lstStyle>
            <a:lvl1pPr marL="0" indent="0">
              <a:buNone/>
              <a:defRPr sz="44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</a:t>
            </a:r>
            <a:endParaRPr lang="en-GB"/>
          </a:p>
        </p:txBody>
      </p:sp>
      <p:sp>
        <p:nvSpPr>
          <p:cNvPr id="27" name="Footer Placeholder 2">
            <a:extLst>
              <a:ext uri="{FF2B5EF4-FFF2-40B4-BE49-F238E27FC236}">
                <a16:creationId xmlns:a16="http://schemas.microsoft.com/office/drawing/2014/main" id="{BC99F4FB-541D-42D5-A7CA-9D3ADC5532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665B3205-0A4B-48AB-B5E1-88F8FF2DF2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227423-DA1F-4695-8908-72DD9C4F2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930" y="8000467"/>
            <a:ext cx="2261525" cy="11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537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Table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B35EE0F-036C-4019-B005-0533F186E6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2335618"/>
            <a:ext cx="6623819" cy="746631"/>
          </a:xfrm>
        </p:spPr>
        <p:txBody>
          <a:bodyPr>
            <a:normAutofit/>
          </a:bodyPr>
          <a:lstStyle>
            <a:lvl1pPr marL="0" indent="0">
              <a:buNone/>
              <a:defRPr sz="2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6FF02712-4F16-4A37-A9C3-C07ACF1E661C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1130293" y="3296585"/>
            <a:ext cx="6623819" cy="455917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EE44E7F-4467-4557-AAB4-51422E4A3F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1" y="486833"/>
            <a:ext cx="13817599" cy="1146048"/>
          </a:xfrm>
        </p:spPr>
        <p:txBody>
          <a:bodyPr>
            <a:normAutofit/>
          </a:bodyPr>
          <a:lstStyle>
            <a:lvl1pPr>
              <a:defRPr sz="4400" cap="all" baseline="0"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6BFDE103-8318-42DD-A135-0E735CD7FC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06504" y="1288233"/>
            <a:ext cx="13817600" cy="672704"/>
          </a:xfr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</a:t>
            </a:r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B77D5C3-1355-4945-80AC-18908FBB0611}"/>
              </a:ext>
            </a:extLst>
          </p:cNvPr>
          <p:cNvGrpSpPr/>
          <p:nvPr userDrawn="1"/>
        </p:nvGrpSpPr>
        <p:grpSpPr>
          <a:xfrm>
            <a:off x="1104904" y="838200"/>
            <a:ext cx="68580" cy="794681"/>
            <a:chOff x="1117600" y="762000"/>
            <a:chExt cx="76200" cy="9144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6C10C6D-E6EC-431D-B224-57C28B12ED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93800" y="762000"/>
              <a:ext cx="0" cy="91440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7DC2E85-5719-4A6A-A07D-8A8278EE48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7600" y="762000"/>
              <a:ext cx="0" cy="91440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F92D76-1A45-4DDD-897B-C2FA29E61E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400288" y="2335619"/>
            <a:ext cx="6623816" cy="5520138"/>
          </a:xfrm>
        </p:spPr>
        <p:txBody>
          <a:bodyPr>
            <a:normAutofit/>
          </a:bodyPr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3CBDC7D0-B978-4531-93D0-08CB7EE064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5050EC5A-711F-496E-8061-55408B3235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24BD6E-C9D4-4E67-B705-2AB87F81AE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930" y="8000467"/>
            <a:ext cx="2261525" cy="11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37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ED34DBD3-20FD-4C18-A2F4-85B31A630FEB}"/>
              </a:ext>
            </a:extLst>
          </p:cNvPr>
          <p:cNvGrpSpPr/>
          <p:nvPr userDrawn="1"/>
        </p:nvGrpSpPr>
        <p:grpSpPr>
          <a:xfrm>
            <a:off x="1071487" y="2664553"/>
            <a:ext cx="8109707" cy="1504168"/>
            <a:chOff x="810983" y="2350012"/>
            <a:chExt cx="6095301" cy="1085127"/>
          </a:xfrm>
        </p:grpSpPr>
        <p:sp>
          <p:nvSpPr>
            <p:cNvPr id="13" name="Rectangle: Single Corner Rounded 12">
              <a:extLst>
                <a:ext uri="{FF2B5EF4-FFF2-40B4-BE49-F238E27FC236}">
                  <a16:creationId xmlns:a16="http://schemas.microsoft.com/office/drawing/2014/main" id="{0C9997AD-F44B-4ADD-A0DF-B4A1C535053C}"/>
                </a:ext>
              </a:extLst>
            </p:cNvPr>
            <p:cNvSpPr/>
            <p:nvPr userDrawn="1"/>
          </p:nvSpPr>
          <p:spPr>
            <a:xfrm flipV="1">
              <a:off x="810983" y="2586676"/>
              <a:ext cx="5974342" cy="848463"/>
            </a:xfrm>
            <a:prstGeom prst="round1Rect">
              <a:avLst/>
            </a:prstGeom>
            <a:solidFill>
              <a:srgbClr val="CCEA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D8B14A-ADA4-463C-A020-A63D57591D1F}"/>
                </a:ext>
              </a:extLst>
            </p:cNvPr>
            <p:cNvSpPr/>
            <p:nvPr userDrawn="1"/>
          </p:nvSpPr>
          <p:spPr>
            <a:xfrm>
              <a:off x="810983" y="2350012"/>
              <a:ext cx="6095301" cy="338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27971D0C-CE22-4E20-9421-7AB4E194AB41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092083" y="3139250"/>
            <a:ext cx="7902186" cy="920981"/>
          </a:xfrm>
        </p:spPr>
        <p:txBody>
          <a:bodyPr>
            <a:normAutofit/>
          </a:bodyPr>
          <a:lstStyle>
            <a:lvl1pPr>
              <a:defRPr sz="18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D6D0CA-463E-4496-A50E-161443B8C3D0}"/>
              </a:ext>
            </a:extLst>
          </p:cNvPr>
          <p:cNvGrpSpPr/>
          <p:nvPr userDrawn="1"/>
        </p:nvGrpSpPr>
        <p:grpSpPr>
          <a:xfrm>
            <a:off x="9280079" y="2645113"/>
            <a:ext cx="5841034" cy="1512669"/>
            <a:chOff x="7165955" y="2349121"/>
            <a:chExt cx="4198268" cy="1134501"/>
          </a:xfrm>
        </p:grpSpPr>
        <p:sp>
          <p:nvSpPr>
            <p:cNvPr id="20" name="Rectangle: Single Corner Rounded 19">
              <a:extLst>
                <a:ext uri="{FF2B5EF4-FFF2-40B4-BE49-F238E27FC236}">
                  <a16:creationId xmlns:a16="http://schemas.microsoft.com/office/drawing/2014/main" id="{5FD37BA7-E5FA-4355-9A4D-D310E8920EC9}"/>
                </a:ext>
              </a:extLst>
            </p:cNvPr>
            <p:cNvSpPr/>
            <p:nvPr userDrawn="1"/>
          </p:nvSpPr>
          <p:spPr>
            <a:xfrm flipV="1">
              <a:off x="7165955" y="2404634"/>
              <a:ext cx="4198268" cy="1078988"/>
            </a:xfrm>
            <a:prstGeom prst="round1Rect">
              <a:avLst/>
            </a:prstGeom>
            <a:solidFill>
              <a:srgbClr val="CCEA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3288F4D-7F0A-42FC-A13E-A02F94148653}"/>
                </a:ext>
              </a:extLst>
            </p:cNvPr>
            <p:cNvSpPr/>
            <p:nvPr userDrawn="1"/>
          </p:nvSpPr>
          <p:spPr>
            <a:xfrm>
              <a:off x="7165955" y="2349121"/>
              <a:ext cx="4178324" cy="338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A0F1247A-AEDB-4470-B76C-054AE5A819B6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9280129" y="3132058"/>
            <a:ext cx="5858271" cy="910715"/>
          </a:xfrm>
        </p:spPr>
        <p:txBody>
          <a:bodyPr>
            <a:normAutofit/>
          </a:bodyPr>
          <a:lstStyle>
            <a:lvl1pPr>
              <a:defRPr sz="18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ectangle: Single Corner Rounded 25">
            <a:extLst>
              <a:ext uri="{FF2B5EF4-FFF2-40B4-BE49-F238E27FC236}">
                <a16:creationId xmlns:a16="http://schemas.microsoft.com/office/drawing/2014/main" id="{1219176C-637B-4F1B-AD63-080DAF100614}"/>
              </a:ext>
            </a:extLst>
          </p:cNvPr>
          <p:cNvSpPr/>
          <p:nvPr userDrawn="1"/>
        </p:nvSpPr>
        <p:spPr>
          <a:xfrm flipV="1">
            <a:off x="1057645" y="4656632"/>
            <a:ext cx="6854329" cy="499868"/>
          </a:xfrm>
          <a:prstGeom prst="round1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8" name="Rectangle: Single Corner Rounded 27">
            <a:extLst>
              <a:ext uri="{FF2B5EF4-FFF2-40B4-BE49-F238E27FC236}">
                <a16:creationId xmlns:a16="http://schemas.microsoft.com/office/drawing/2014/main" id="{9FD8DEC4-248D-42FC-85CD-20D60773FE02}"/>
              </a:ext>
            </a:extLst>
          </p:cNvPr>
          <p:cNvSpPr/>
          <p:nvPr userDrawn="1"/>
        </p:nvSpPr>
        <p:spPr>
          <a:xfrm flipV="1">
            <a:off x="8182800" y="4658337"/>
            <a:ext cx="7010400" cy="499868"/>
          </a:xfrm>
          <a:prstGeom prst="round1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C662957-F0BF-43C6-B15C-2A2F5F2D0706}"/>
              </a:ext>
            </a:extLst>
          </p:cNvPr>
          <p:cNvGrpSpPr/>
          <p:nvPr userDrawn="1"/>
        </p:nvGrpSpPr>
        <p:grpSpPr>
          <a:xfrm>
            <a:off x="1041895" y="5659439"/>
            <a:ext cx="6870081" cy="2294321"/>
            <a:chOff x="838198" y="4237713"/>
            <a:chExt cx="5257802" cy="1078990"/>
          </a:xfrm>
        </p:grpSpPr>
        <p:sp>
          <p:nvSpPr>
            <p:cNvPr id="32" name="Rectangle: Single Corner Rounded 31">
              <a:extLst>
                <a:ext uri="{FF2B5EF4-FFF2-40B4-BE49-F238E27FC236}">
                  <a16:creationId xmlns:a16="http://schemas.microsoft.com/office/drawing/2014/main" id="{991C2D6F-CDBB-4F86-B399-9995953117C2}"/>
                </a:ext>
              </a:extLst>
            </p:cNvPr>
            <p:cNvSpPr/>
            <p:nvPr userDrawn="1"/>
          </p:nvSpPr>
          <p:spPr>
            <a:xfrm flipV="1">
              <a:off x="838198" y="4237715"/>
              <a:ext cx="5257801" cy="1078988"/>
            </a:xfrm>
            <a:prstGeom prst="round1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3A7354C-7980-49CA-8422-AC78E6EEE1AA}"/>
                </a:ext>
              </a:extLst>
            </p:cNvPr>
            <p:cNvSpPr/>
            <p:nvPr userDrawn="1"/>
          </p:nvSpPr>
          <p:spPr>
            <a:xfrm>
              <a:off x="838198" y="4237713"/>
              <a:ext cx="5257802" cy="20829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D00CF-6B43-4260-BA3D-4BBF45933C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81173" y="6160930"/>
            <a:ext cx="6830803" cy="1694837"/>
          </a:xfrm>
        </p:spPr>
        <p:txBody>
          <a:bodyPr>
            <a:normAutofit/>
          </a:bodyPr>
          <a:lstStyle>
            <a:lvl1pPr>
              <a:defRPr lang="en-US" sz="1867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48A1788F-DA56-49A2-B4FF-AFE05CB643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1" y="486833"/>
            <a:ext cx="13817599" cy="1146048"/>
          </a:xfrm>
        </p:spPr>
        <p:txBody>
          <a:bodyPr>
            <a:normAutofit/>
          </a:bodyPr>
          <a:lstStyle>
            <a:lvl1pPr>
              <a:defRPr sz="4400" cap="all" baseline="0"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7CC3F506-31ED-4C4D-8FF3-B38F2AE0D6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06504" y="1288233"/>
            <a:ext cx="13817600" cy="672704"/>
          </a:xfr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</a:t>
            </a:r>
            <a:endParaRPr lang="en-GB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EEB6F68-8CF7-4B57-99E6-C32F2D1BEF48}"/>
              </a:ext>
            </a:extLst>
          </p:cNvPr>
          <p:cNvGrpSpPr/>
          <p:nvPr userDrawn="1"/>
        </p:nvGrpSpPr>
        <p:grpSpPr>
          <a:xfrm>
            <a:off x="1104904" y="838200"/>
            <a:ext cx="68580" cy="794681"/>
            <a:chOff x="1117600" y="762000"/>
            <a:chExt cx="76200" cy="914400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F8C49A8-1CD9-47CA-96D0-FA08749AFE2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93800" y="762000"/>
              <a:ext cx="0" cy="91440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9D24ED6-3B73-44C9-BBFA-5EE80B15C9C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7600" y="762000"/>
              <a:ext cx="0" cy="91440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4863E4-642B-4488-9B46-CAB852151D2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81173" y="2676500"/>
            <a:ext cx="7939087" cy="461942"/>
          </a:xfrm>
          <a:solidFill>
            <a:schemeClr val="accent1"/>
          </a:solidFill>
          <a:ln>
            <a:noFill/>
          </a:ln>
        </p:spPr>
        <p:txBody>
          <a:bodyPr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58D394-A396-4611-8CA2-2E833AC66D3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80077" y="2662238"/>
            <a:ext cx="5858271" cy="450850"/>
          </a:xfr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9EEA8EEF-4F3C-476D-B23D-25681683962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041894" y="5654518"/>
            <a:ext cx="6870080" cy="442912"/>
          </a:xfr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AB3E236-16F6-4CCB-8365-08E6973AF416}"/>
              </a:ext>
            </a:extLst>
          </p:cNvPr>
          <p:cNvGrpSpPr/>
          <p:nvPr userDrawn="1"/>
        </p:nvGrpSpPr>
        <p:grpSpPr>
          <a:xfrm>
            <a:off x="8182803" y="5640566"/>
            <a:ext cx="7010403" cy="2294321"/>
            <a:chOff x="838198" y="4237713"/>
            <a:chExt cx="5257802" cy="1078990"/>
          </a:xfrm>
        </p:grpSpPr>
        <p:sp>
          <p:nvSpPr>
            <p:cNvPr id="48" name="Rectangle: Single Corner Rounded 47">
              <a:extLst>
                <a:ext uri="{FF2B5EF4-FFF2-40B4-BE49-F238E27FC236}">
                  <a16:creationId xmlns:a16="http://schemas.microsoft.com/office/drawing/2014/main" id="{1F515EE5-74C7-42D4-A720-235F80C465D2}"/>
                </a:ext>
              </a:extLst>
            </p:cNvPr>
            <p:cNvSpPr/>
            <p:nvPr userDrawn="1"/>
          </p:nvSpPr>
          <p:spPr>
            <a:xfrm flipV="1">
              <a:off x="838198" y="4237715"/>
              <a:ext cx="5257801" cy="1078988"/>
            </a:xfrm>
            <a:prstGeom prst="round1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9F8ADC1-12E2-4B4B-94B5-1CD102E8BDDC}"/>
                </a:ext>
              </a:extLst>
            </p:cNvPr>
            <p:cNvSpPr/>
            <p:nvPr userDrawn="1"/>
          </p:nvSpPr>
          <p:spPr>
            <a:xfrm>
              <a:off x="838198" y="4237713"/>
              <a:ext cx="5257802" cy="20829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A889957-28EC-4264-9EA5-5C5F69FCC61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22081" y="6142057"/>
            <a:ext cx="6971121" cy="1694837"/>
          </a:xfrm>
        </p:spPr>
        <p:txBody>
          <a:bodyPr>
            <a:normAutofit/>
          </a:bodyPr>
          <a:lstStyle>
            <a:lvl1pPr>
              <a:defRPr lang="en-US" sz="1867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80E24EF7-89F6-47E5-8D62-DC2A5C901C3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182802" y="5635645"/>
            <a:ext cx="7010400" cy="442912"/>
          </a:xfrm>
          <a:solidFill>
            <a:schemeClr val="accent1"/>
          </a:solidFill>
        </p:spPr>
        <p:txBody>
          <a:bodyPr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79F23CD-DFC2-47C3-BCD3-B170BCBAF42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1894" y="4650447"/>
            <a:ext cx="6854825" cy="499867"/>
          </a:xfrm>
        </p:spPr>
        <p:txBody>
          <a:bodyPr anchor="ctr"/>
          <a:lstStyle>
            <a:lvl1pPr marL="0" indent="0" algn="ctr">
              <a:buNone/>
              <a:defRPr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8D49A170-BE52-43C7-A0BD-A599FBFB5F0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201972" y="4658336"/>
            <a:ext cx="6991228" cy="494720"/>
          </a:xfrm>
        </p:spPr>
        <p:txBody>
          <a:bodyPr anchor="ctr"/>
          <a:lstStyle>
            <a:lvl1pPr marL="0" indent="0" algn="ctr">
              <a:buNone/>
              <a:defRPr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Footer Placeholder 2">
            <a:extLst>
              <a:ext uri="{FF2B5EF4-FFF2-40B4-BE49-F238E27FC236}">
                <a16:creationId xmlns:a16="http://schemas.microsoft.com/office/drawing/2014/main" id="{5FA516EA-FE01-40F9-AC69-130211D3A0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6" name="Slide Number Placeholder 3">
            <a:extLst>
              <a:ext uri="{FF2B5EF4-FFF2-40B4-BE49-F238E27FC236}">
                <a16:creationId xmlns:a16="http://schemas.microsoft.com/office/drawing/2014/main" id="{CD0A5CD5-CA1F-4950-AE72-624222A957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5DA7A7-0652-4341-96EA-DC1DB9AB77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930" y="8000467"/>
            <a:ext cx="2261525" cy="11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619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Single Column Pictur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4919074C-E71C-4E81-9784-958B6CB0957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219201" y="486833"/>
            <a:ext cx="13817599" cy="1146048"/>
          </a:xfrm>
        </p:spPr>
        <p:txBody>
          <a:bodyPr>
            <a:normAutofit/>
          </a:bodyPr>
          <a:lstStyle>
            <a:lvl1pPr>
              <a:defRPr sz="4400" cap="all" baseline="0"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F0765D7B-B83E-46AA-908A-C75DE0A56D1E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206504" y="1288233"/>
            <a:ext cx="13817600" cy="672704"/>
          </a:xfr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en-GB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1305587-7AFE-4640-9EBC-6140C322665B}"/>
              </a:ext>
            </a:extLst>
          </p:cNvPr>
          <p:cNvGrpSpPr/>
          <p:nvPr userDrawn="1"/>
        </p:nvGrpSpPr>
        <p:grpSpPr>
          <a:xfrm>
            <a:off x="1104904" y="838200"/>
            <a:ext cx="68580" cy="794681"/>
            <a:chOff x="1117600" y="762000"/>
            <a:chExt cx="76200" cy="91440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5D7C934-FCC5-4AC6-A0E1-FAA0AF9A42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93800" y="762000"/>
              <a:ext cx="0" cy="91440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EC8948A-0F1A-409B-92F8-62014386DE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7600" y="762000"/>
              <a:ext cx="0" cy="91440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067E916-196E-4785-8F15-5AD4AF84C04B}"/>
              </a:ext>
            </a:extLst>
          </p:cNvPr>
          <p:cNvGrpSpPr/>
          <p:nvPr userDrawn="1"/>
        </p:nvGrpSpPr>
        <p:grpSpPr>
          <a:xfrm>
            <a:off x="10560649" y="2777436"/>
            <a:ext cx="4546304" cy="4369852"/>
            <a:chOff x="1128378" y="2335618"/>
            <a:chExt cx="4491351" cy="4846079"/>
          </a:xfrm>
          <a:solidFill>
            <a:srgbClr val="DAE0E9"/>
          </a:solidFill>
        </p:grpSpPr>
        <p:sp>
          <p:nvSpPr>
            <p:cNvPr id="23" name="Rectangle: Single Corner Rounded 22">
              <a:extLst>
                <a:ext uri="{FF2B5EF4-FFF2-40B4-BE49-F238E27FC236}">
                  <a16:creationId xmlns:a16="http://schemas.microsoft.com/office/drawing/2014/main" id="{2FF78F51-27E5-4948-BE43-ECC67B12E2B5}"/>
                </a:ext>
              </a:extLst>
            </p:cNvPr>
            <p:cNvSpPr/>
            <p:nvPr userDrawn="1"/>
          </p:nvSpPr>
          <p:spPr>
            <a:xfrm flipV="1">
              <a:off x="1128378" y="2521950"/>
              <a:ext cx="4491351" cy="4659747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9FA1E1A-223D-4C0C-B32F-0AB61F750CF2}"/>
                </a:ext>
              </a:extLst>
            </p:cNvPr>
            <p:cNvSpPr/>
            <p:nvPr userDrawn="1"/>
          </p:nvSpPr>
          <p:spPr>
            <a:xfrm>
              <a:off x="1130293" y="2335618"/>
              <a:ext cx="4487302" cy="4922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93FF4CAD-F700-4C47-8B9E-C4EEA151448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568230" y="3602492"/>
            <a:ext cx="4546311" cy="126968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54D422BF-9E0F-43DA-925F-D3F100A14B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568237" y="2816640"/>
            <a:ext cx="4546316" cy="743455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6911AEC8-FB9B-4361-A5A9-03EFBEE35BD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68237" y="2274733"/>
            <a:ext cx="4546304" cy="494758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2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  <a:endParaRPr lang="en-GB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E955FC6E-6AEC-4095-8EE2-6B0694A3945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568225" y="4887340"/>
            <a:ext cx="4546316" cy="2250885"/>
          </a:xfrm>
          <a:custGeom>
            <a:avLst/>
            <a:gdLst>
              <a:gd name="connsiteX0" fmla="*/ 0 w 4546316"/>
              <a:gd name="connsiteY0" fmla="*/ 0 h 2250885"/>
              <a:gd name="connsiteX1" fmla="*/ 4546316 w 4546316"/>
              <a:gd name="connsiteY1" fmla="*/ 0 h 2250885"/>
              <a:gd name="connsiteX2" fmla="*/ 4546316 w 4546316"/>
              <a:gd name="connsiteY2" fmla="*/ 1875731 h 2250885"/>
              <a:gd name="connsiteX3" fmla="*/ 4246768 w 4546316"/>
              <a:gd name="connsiteY3" fmla="*/ 2243264 h 2250885"/>
              <a:gd name="connsiteX4" fmla="*/ 4171171 w 4546316"/>
              <a:gd name="connsiteY4" fmla="*/ 2250885 h 2250885"/>
              <a:gd name="connsiteX5" fmla="*/ 0 w 4546316"/>
              <a:gd name="connsiteY5" fmla="*/ 2250885 h 225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46316" h="2250885">
                <a:moveTo>
                  <a:pt x="0" y="0"/>
                </a:moveTo>
                <a:lnTo>
                  <a:pt x="4546316" y="0"/>
                </a:lnTo>
                <a:lnTo>
                  <a:pt x="4546316" y="1875731"/>
                </a:lnTo>
                <a:cubicBezTo>
                  <a:pt x="4546316" y="2057024"/>
                  <a:pt x="4417720" y="2208283"/>
                  <a:pt x="4246768" y="2243264"/>
                </a:cubicBezTo>
                <a:lnTo>
                  <a:pt x="4171171" y="2250885"/>
                </a:lnTo>
                <a:lnTo>
                  <a:pt x="0" y="22508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055A2-DF7D-4966-AD54-3CE1E36ADD30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1206504" y="2274733"/>
            <a:ext cx="8937724" cy="4806950"/>
          </a:xfrm>
        </p:spPr>
        <p:txBody>
          <a:bodyPr>
            <a:normAutofit/>
          </a:bodyPr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1pPr>
            <a:lvl2pPr>
              <a:defRPr sz="2600">
                <a:solidFill>
                  <a:srgbClr val="000000"/>
                </a:solidFill>
              </a:defRPr>
            </a:lvl2pPr>
            <a:lvl3pPr>
              <a:defRPr sz="2600">
                <a:solidFill>
                  <a:srgbClr val="000000"/>
                </a:solidFill>
              </a:defRPr>
            </a:lvl3pPr>
            <a:lvl4pPr>
              <a:defRPr sz="2600">
                <a:solidFill>
                  <a:srgbClr val="000000"/>
                </a:solidFill>
              </a:defRPr>
            </a:lvl4pPr>
            <a:lvl5pPr>
              <a:defRPr sz="2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932C0C82-1BC7-4B9A-996F-03A3DF2A3C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E8E8436D-DC07-448B-B314-2694B29655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8B2441F-C401-44EA-A82E-63C0A23933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930" y="8000467"/>
            <a:ext cx="2261525" cy="11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374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bhead Single Column Pictur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4919074C-E71C-4E81-9784-958B6CB0957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219201" y="486833"/>
            <a:ext cx="13817599" cy="1146048"/>
          </a:xfrm>
        </p:spPr>
        <p:txBody>
          <a:bodyPr>
            <a:normAutofit/>
          </a:bodyPr>
          <a:lstStyle>
            <a:lvl1pPr>
              <a:defRPr sz="4400" cap="all" baseline="0"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F0765D7B-B83E-46AA-908A-C75DE0A56D1E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206504" y="1288233"/>
            <a:ext cx="13817600" cy="672704"/>
          </a:xfr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</a:t>
            </a:r>
            <a:endParaRPr lang="en-GB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1305587-7AFE-4640-9EBC-6140C322665B}"/>
              </a:ext>
            </a:extLst>
          </p:cNvPr>
          <p:cNvGrpSpPr/>
          <p:nvPr userDrawn="1"/>
        </p:nvGrpSpPr>
        <p:grpSpPr>
          <a:xfrm>
            <a:off x="1104904" y="838200"/>
            <a:ext cx="68580" cy="794681"/>
            <a:chOff x="1117600" y="762000"/>
            <a:chExt cx="76200" cy="91440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5D7C934-FCC5-4AC6-A0E1-FAA0AF9A42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93800" y="762000"/>
              <a:ext cx="0" cy="91440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EC8948A-0F1A-409B-92F8-62014386DE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7600" y="762000"/>
              <a:ext cx="0" cy="91440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067E916-196E-4785-8F15-5AD4AF84C04B}"/>
              </a:ext>
            </a:extLst>
          </p:cNvPr>
          <p:cNvGrpSpPr/>
          <p:nvPr userDrawn="1"/>
        </p:nvGrpSpPr>
        <p:grpSpPr>
          <a:xfrm>
            <a:off x="10560637" y="2777436"/>
            <a:ext cx="4546316" cy="4369851"/>
            <a:chOff x="1128366" y="2335618"/>
            <a:chExt cx="4491363" cy="4846078"/>
          </a:xfrm>
          <a:solidFill>
            <a:srgbClr val="CCEAEE"/>
          </a:solidFill>
        </p:grpSpPr>
        <p:sp>
          <p:nvSpPr>
            <p:cNvPr id="23" name="Rectangle: Single Corner Rounded 22">
              <a:extLst>
                <a:ext uri="{FF2B5EF4-FFF2-40B4-BE49-F238E27FC236}">
                  <a16:creationId xmlns:a16="http://schemas.microsoft.com/office/drawing/2014/main" id="{2FF78F51-27E5-4948-BE43-ECC67B12E2B5}"/>
                </a:ext>
              </a:extLst>
            </p:cNvPr>
            <p:cNvSpPr/>
            <p:nvPr userDrawn="1"/>
          </p:nvSpPr>
          <p:spPr>
            <a:xfrm flipV="1">
              <a:off x="1128366" y="2521949"/>
              <a:ext cx="4491363" cy="4659747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9FA1E1A-223D-4C0C-B32F-0AB61F750CF2}"/>
                </a:ext>
              </a:extLst>
            </p:cNvPr>
            <p:cNvSpPr/>
            <p:nvPr userDrawn="1"/>
          </p:nvSpPr>
          <p:spPr>
            <a:xfrm>
              <a:off x="1130293" y="2335618"/>
              <a:ext cx="4487302" cy="4922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93FF4CAD-F700-4C47-8B9E-C4EEA151448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568231" y="4004204"/>
            <a:ext cx="4328522" cy="2865064"/>
          </a:xfrm>
        </p:spPr>
        <p:txBody>
          <a:bodyPr/>
          <a:lstStyle>
            <a:lvl1pPr marL="0" indent="0">
              <a:buNone/>
              <a:defRPr sz="1867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54D422BF-9E0F-43DA-925F-D3F100A14B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568237" y="2816640"/>
            <a:ext cx="4328516" cy="1124064"/>
          </a:xfrm>
        </p:spPr>
        <p:txBody>
          <a:bodyPr/>
          <a:lstStyle>
            <a:lvl1pPr marL="0" indent="0">
              <a:buNone/>
              <a:defRPr sz="1867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6911AEC8-FB9B-4361-A5A9-03EFBEE35BD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68237" y="2274733"/>
            <a:ext cx="4546304" cy="494758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055A2-DF7D-4966-AD54-3CE1E36ADD30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1206504" y="2274733"/>
            <a:ext cx="8865716" cy="4806950"/>
          </a:xfrm>
        </p:spPr>
        <p:txBody>
          <a:bodyPr>
            <a:normAutofit/>
          </a:bodyPr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1pPr>
            <a:lvl2pPr>
              <a:defRPr sz="2600">
                <a:solidFill>
                  <a:srgbClr val="000000"/>
                </a:solidFill>
              </a:defRPr>
            </a:lvl2pPr>
            <a:lvl3pPr>
              <a:defRPr sz="2600">
                <a:solidFill>
                  <a:srgbClr val="000000"/>
                </a:solidFill>
              </a:defRPr>
            </a:lvl3pPr>
            <a:lvl4pPr>
              <a:defRPr sz="2600">
                <a:solidFill>
                  <a:srgbClr val="000000"/>
                </a:solidFill>
              </a:defRPr>
            </a:lvl4pPr>
            <a:lvl5pPr>
              <a:defRPr sz="2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22F6504F-B691-4F57-9686-3846E03B36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9AA30CC2-E9AA-479C-A095-AD27D07090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FDF27D4-BAB9-430B-8764-2027F44555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930" y="8000467"/>
            <a:ext cx="2261525" cy="11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882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able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0F91D052-ED17-47FA-879D-07D2E692C198}"/>
              </a:ext>
            </a:extLst>
          </p:cNvPr>
          <p:cNvGrpSpPr/>
          <p:nvPr userDrawn="1"/>
        </p:nvGrpSpPr>
        <p:grpSpPr>
          <a:xfrm>
            <a:off x="5873528" y="2261809"/>
            <a:ext cx="4546304" cy="4846079"/>
            <a:chOff x="1128378" y="2335618"/>
            <a:chExt cx="4491351" cy="4846079"/>
          </a:xfrm>
          <a:solidFill>
            <a:srgbClr val="DAE0E9"/>
          </a:soli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882E890-05E7-4750-A6C6-195A907B7183}"/>
                </a:ext>
              </a:extLst>
            </p:cNvPr>
            <p:cNvSpPr/>
            <p:nvPr userDrawn="1"/>
          </p:nvSpPr>
          <p:spPr>
            <a:xfrm flipV="1">
              <a:off x="1128378" y="2521950"/>
              <a:ext cx="4491351" cy="46597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630D069-83F4-4900-9C6D-4F8CA06D5D1E}"/>
                </a:ext>
              </a:extLst>
            </p:cNvPr>
            <p:cNvSpPr/>
            <p:nvPr userDrawn="1"/>
          </p:nvSpPr>
          <p:spPr>
            <a:xfrm>
              <a:off x="1130293" y="2335618"/>
              <a:ext cx="4487302" cy="4922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D73C3C5-FABB-4351-843B-3D4912EA39CC}"/>
              </a:ext>
            </a:extLst>
          </p:cNvPr>
          <p:cNvGrpSpPr/>
          <p:nvPr userDrawn="1"/>
        </p:nvGrpSpPr>
        <p:grpSpPr>
          <a:xfrm>
            <a:off x="1053336" y="2261809"/>
            <a:ext cx="4583676" cy="4846079"/>
            <a:chOff x="1128378" y="2335618"/>
            <a:chExt cx="4491351" cy="4846079"/>
          </a:xfrm>
          <a:solidFill>
            <a:srgbClr val="DAE0E9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C9997AD-F44B-4ADD-A0DF-B4A1C535053C}"/>
                </a:ext>
              </a:extLst>
            </p:cNvPr>
            <p:cNvSpPr/>
            <p:nvPr userDrawn="1"/>
          </p:nvSpPr>
          <p:spPr>
            <a:xfrm flipV="1">
              <a:off x="1128378" y="2521950"/>
              <a:ext cx="4491351" cy="46597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D8B14A-ADA4-463C-A020-A63D57591D1F}"/>
                </a:ext>
              </a:extLst>
            </p:cNvPr>
            <p:cNvSpPr/>
            <p:nvPr userDrawn="1"/>
          </p:nvSpPr>
          <p:spPr>
            <a:xfrm>
              <a:off x="1130293" y="2335618"/>
              <a:ext cx="4487302" cy="4922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70154506-8CE8-4121-B9C8-EDC5A70AE277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070637" y="3572255"/>
            <a:ext cx="4546311" cy="134110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AFD17218-33EC-46F2-9B38-38FA7D6D4797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070637" y="2789510"/>
            <a:ext cx="4546316" cy="743455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D917E01A-FFF1-4B87-8969-2CF803D89854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051175" y="2271838"/>
            <a:ext cx="4565226" cy="494758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  <a:endParaRPr lang="en-GB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4919074C-E71C-4E81-9784-958B6CB0957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219201" y="486833"/>
            <a:ext cx="13817599" cy="1146048"/>
          </a:xfrm>
        </p:spPr>
        <p:txBody>
          <a:bodyPr>
            <a:normAutofit/>
          </a:bodyPr>
          <a:lstStyle>
            <a:lvl1pPr>
              <a:defRPr sz="4400" cap="all" baseline="0"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F0765D7B-B83E-46AA-908A-C75DE0A56D1E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206504" y="1288233"/>
            <a:ext cx="13817600" cy="672704"/>
          </a:xfr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</a:t>
            </a:r>
            <a:endParaRPr lang="en-GB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1305587-7AFE-4640-9EBC-6140C322665B}"/>
              </a:ext>
            </a:extLst>
          </p:cNvPr>
          <p:cNvGrpSpPr/>
          <p:nvPr userDrawn="1"/>
        </p:nvGrpSpPr>
        <p:grpSpPr>
          <a:xfrm>
            <a:off x="1104904" y="838200"/>
            <a:ext cx="68580" cy="794681"/>
            <a:chOff x="1117600" y="762000"/>
            <a:chExt cx="76200" cy="91440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5D7C934-FCC5-4AC6-A0E1-FAA0AF9A42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93800" y="762000"/>
              <a:ext cx="0" cy="91440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EC8948A-0F1A-409B-92F8-62014386DE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7600" y="762000"/>
              <a:ext cx="0" cy="91440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C29FCE44-37D1-4D6F-ACEF-346647EF304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863952" y="4950639"/>
            <a:ext cx="4546316" cy="21572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3B01A129-97C8-4FD0-9F21-B89CF0B3856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853457" y="3572255"/>
            <a:ext cx="4546311" cy="134110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A8053A72-4BF2-4AC2-BDC4-FFC3DEA9336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853457" y="2789510"/>
            <a:ext cx="4546316" cy="743455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7DA94150-D8A3-4606-B4F4-4EBE74E2CA1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52917" y="2271838"/>
            <a:ext cx="4564754" cy="494758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  <a:endParaRPr lang="en-GB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928E824-C9F4-421E-B8FE-6825FA7920B8}"/>
              </a:ext>
            </a:extLst>
          </p:cNvPr>
          <p:cNvGrpSpPr/>
          <p:nvPr userDrawn="1"/>
        </p:nvGrpSpPr>
        <p:grpSpPr>
          <a:xfrm>
            <a:off x="10675034" y="2261809"/>
            <a:ext cx="4546304" cy="4846079"/>
            <a:chOff x="1128378" y="2335618"/>
            <a:chExt cx="4491351" cy="4846079"/>
          </a:xfrm>
          <a:solidFill>
            <a:srgbClr val="DAE0E9"/>
          </a:solidFill>
        </p:grpSpPr>
        <p:sp>
          <p:nvSpPr>
            <p:cNvPr id="51" name="Rectangle: Single Corner Rounded 50">
              <a:extLst>
                <a:ext uri="{FF2B5EF4-FFF2-40B4-BE49-F238E27FC236}">
                  <a16:creationId xmlns:a16="http://schemas.microsoft.com/office/drawing/2014/main" id="{C3752E6A-4BEB-4F73-A74B-82307C0E9ED5}"/>
                </a:ext>
              </a:extLst>
            </p:cNvPr>
            <p:cNvSpPr/>
            <p:nvPr userDrawn="1"/>
          </p:nvSpPr>
          <p:spPr>
            <a:xfrm flipV="1">
              <a:off x="1128378" y="2521950"/>
              <a:ext cx="4491351" cy="4659747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35D4133-649C-4A5D-93C3-B006416F3C0A}"/>
                </a:ext>
              </a:extLst>
            </p:cNvPr>
            <p:cNvSpPr/>
            <p:nvPr userDrawn="1"/>
          </p:nvSpPr>
          <p:spPr>
            <a:xfrm>
              <a:off x="1130293" y="2335618"/>
              <a:ext cx="4487302" cy="4922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AB4B5A55-27BF-4203-AD34-808551D23BF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0654963" y="3572255"/>
            <a:ext cx="4546311" cy="134110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E5C68B6C-4647-4057-B665-AFC376D56CB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0654963" y="2789510"/>
            <a:ext cx="4546316" cy="743455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16">
            <a:extLst>
              <a:ext uri="{FF2B5EF4-FFF2-40B4-BE49-F238E27FC236}">
                <a16:creationId xmlns:a16="http://schemas.microsoft.com/office/drawing/2014/main" id="{A2BE1E18-76CB-4A0F-BE5B-C4C64ABAE74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633576" y="2271838"/>
            <a:ext cx="4585601" cy="494758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  <a:endParaRPr lang="en-GB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20500E28-7418-434A-A09F-EFDA00FE216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60088" y="4931382"/>
            <a:ext cx="4546316" cy="217650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083FF376-B1BF-4873-923D-922D1E552FE0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0656348" y="4930814"/>
            <a:ext cx="4546316" cy="2189501"/>
          </a:xfrm>
          <a:custGeom>
            <a:avLst/>
            <a:gdLst>
              <a:gd name="connsiteX0" fmla="*/ 0 w 4546316"/>
              <a:gd name="connsiteY0" fmla="*/ 0 h 2250885"/>
              <a:gd name="connsiteX1" fmla="*/ 4546316 w 4546316"/>
              <a:gd name="connsiteY1" fmla="*/ 0 h 2250885"/>
              <a:gd name="connsiteX2" fmla="*/ 4546316 w 4546316"/>
              <a:gd name="connsiteY2" fmla="*/ 1875731 h 2250885"/>
              <a:gd name="connsiteX3" fmla="*/ 4246768 w 4546316"/>
              <a:gd name="connsiteY3" fmla="*/ 2243264 h 2250885"/>
              <a:gd name="connsiteX4" fmla="*/ 4171171 w 4546316"/>
              <a:gd name="connsiteY4" fmla="*/ 2250885 h 2250885"/>
              <a:gd name="connsiteX5" fmla="*/ 0 w 4546316"/>
              <a:gd name="connsiteY5" fmla="*/ 2250885 h 225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46316" h="2250885">
                <a:moveTo>
                  <a:pt x="0" y="0"/>
                </a:moveTo>
                <a:lnTo>
                  <a:pt x="4546316" y="0"/>
                </a:lnTo>
                <a:lnTo>
                  <a:pt x="4546316" y="1875731"/>
                </a:lnTo>
                <a:cubicBezTo>
                  <a:pt x="4546316" y="2057024"/>
                  <a:pt x="4417720" y="2208283"/>
                  <a:pt x="4246768" y="2243264"/>
                </a:cubicBezTo>
                <a:lnTo>
                  <a:pt x="4171171" y="2250885"/>
                </a:lnTo>
                <a:lnTo>
                  <a:pt x="0" y="22508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2" name="Footer Placeholder 2">
            <a:extLst>
              <a:ext uri="{FF2B5EF4-FFF2-40B4-BE49-F238E27FC236}">
                <a16:creationId xmlns:a16="http://schemas.microsoft.com/office/drawing/2014/main" id="{068AF61F-0C8B-4F27-BFA2-5464283709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56B28FF4-3B19-4D50-A9E1-5D1D922FD0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A82E44D-7191-4386-9261-DABD6C8475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930" y="8000467"/>
            <a:ext cx="2261525" cy="11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422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able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882D084-06D1-489E-9C1B-A6DBBE0D1EE5}"/>
              </a:ext>
            </a:extLst>
          </p:cNvPr>
          <p:cNvSpPr/>
          <p:nvPr userDrawn="1"/>
        </p:nvSpPr>
        <p:spPr>
          <a:xfrm flipV="1">
            <a:off x="5833596" y="2261812"/>
            <a:ext cx="4546304" cy="4836049"/>
          </a:xfrm>
          <a:prstGeom prst="rect">
            <a:avLst/>
          </a:prstGeom>
          <a:solidFill>
            <a:srgbClr val="CC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2F4DF9-7603-4DB8-B679-AD9CB3884517}"/>
              </a:ext>
            </a:extLst>
          </p:cNvPr>
          <p:cNvSpPr/>
          <p:nvPr userDrawn="1"/>
        </p:nvSpPr>
        <p:spPr>
          <a:xfrm flipV="1">
            <a:off x="1079758" y="2261812"/>
            <a:ext cx="4546304" cy="4836049"/>
          </a:xfrm>
          <a:prstGeom prst="rect">
            <a:avLst/>
          </a:prstGeom>
          <a:solidFill>
            <a:srgbClr val="CC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70154506-8CE8-4121-B9C8-EDC5A70AE277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173485" y="3572255"/>
            <a:ext cx="4335525" cy="315998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AFD17218-33EC-46F2-9B38-38FA7D6D4797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173484" y="2789510"/>
            <a:ext cx="4335526" cy="743455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D917E01A-FFF1-4B87-8969-2CF803D89854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070097" y="2271838"/>
            <a:ext cx="4546304" cy="494758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  <a:endParaRPr lang="en-GB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4919074C-E71C-4E81-9784-958B6CB0957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219201" y="486833"/>
            <a:ext cx="13817599" cy="1146048"/>
          </a:xfrm>
        </p:spPr>
        <p:txBody>
          <a:bodyPr>
            <a:normAutofit/>
          </a:bodyPr>
          <a:lstStyle>
            <a:lvl1pPr>
              <a:defRPr sz="4400" cap="all" baseline="0"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F0765D7B-B83E-46AA-908A-C75DE0A56D1E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1206504" y="1288233"/>
            <a:ext cx="13817600" cy="672704"/>
          </a:xfr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</a:t>
            </a:r>
            <a:endParaRPr lang="en-GB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1305587-7AFE-4640-9EBC-6140C322665B}"/>
              </a:ext>
            </a:extLst>
          </p:cNvPr>
          <p:cNvGrpSpPr/>
          <p:nvPr userDrawn="1"/>
        </p:nvGrpSpPr>
        <p:grpSpPr>
          <a:xfrm>
            <a:off x="1104904" y="838200"/>
            <a:ext cx="68580" cy="794681"/>
            <a:chOff x="1117600" y="762000"/>
            <a:chExt cx="76200" cy="91440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5D7C934-FCC5-4AC6-A0E1-FAA0AF9A42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93800" y="762000"/>
              <a:ext cx="0" cy="91440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EC8948A-0F1A-409B-92F8-62014386DE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7600" y="762000"/>
              <a:ext cx="0" cy="91440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3B01A129-97C8-4FD0-9F21-B89CF0B3856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920727" y="3572255"/>
            <a:ext cx="4295505" cy="315998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A8053A72-4BF2-4AC2-BDC4-FFC3DEA9336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920727" y="2789510"/>
            <a:ext cx="4295505" cy="743455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7DA94150-D8A3-4606-B4F4-4EBE74E2CA1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31437" y="2271838"/>
            <a:ext cx="4548464" cy="494758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  <a:endParaRPr lang="en-GB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928E824-C9F4-421E-B8FE-6825FA7920B8}"/>
              </a:ext>
            </a:extLst>
          </p:cNvPr>
          <p:cNvGrpSpPr/>
          <p:nvPr userDrawn="1"/>
        </p:nvGrpSpPr>
        <p:grpSpPr>
          <a:xfrm>
            <a:off x="10675033" y="2261812"/>
            <a:ext cx="4546304" cy="4836050"/>
            <a:chOff x="1128377" y="2335618"/>
            <a:chExt cx="4491351" cy="4846079"/>
          </a:xfrm>
          <a:solidFill>
            <a:srgbClr val="CCEAEE"/>
          </a:solidFill>
        </p:grpSpPr>
        <p:sp>
          <p:nvSpPr>
            <p:cNvPr id="51" name="Rectangle: Single Corner Rounded 50">
              <a:extLst>
                <a:ext uri="{FF2B5EF4-FFF2-40B4-BE49-F238E27FC236}">
                  <a16:creationId xmlns:a16="http://schemas.microsoft.com/office/drawing/2014/main" id="{C3752E6A-4BEB-4F73-A74B-82307C0E9ED5}"/>
                </a:ext>
              </a:extLst>
            </p:cNvPr>
            <p:cNvSpPr/>
            <p:nvPr userDrawn="1"/>
          </p:nvSpPr>
          <p:spPr>
            <a:xfrm flipV="1">
              <a:off x="1128377" y="2521950"/>
              <a:ext cx="4491351" cy="4659747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35D4133-649C-4A5D-93C3-B006416F3C0A}"/>
                </a:ext>
              </a:extLst>
            </p:cNvPr>
            <p:cNvSpPr/>
            <p:nvPr userDrawn="1"/>
          </p:nvSpPr>
          <p:spPr>
            <a:xfrm>
              <a:off x="1130293" y="2335618"/>
              <a:ext cx="4487302" cy="4922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AB4B5A55-27BF-4203-AD34-808551D23BF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0792295" y="3572255"/>
            <a:ext cx="4244505" cy="315998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E5C68B6C-4647-4057-B665-AFC376D56CB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0792295" y="2789510"/>
            <a:ext cx="4244505" cy="743455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16">
            <a:extLst>
              <a:ext uri="{FF2B5EF4-FFF2-40B4-BE49-F238E27FC236}">
                <a16:creationId xmlns:a16="http://schemas.microsoft.com/office/drawing/2014/main" id="{A2BE1E18-76CB-4A0F-BE5B-C4C64ABAE74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672873" y="2271838"/>
            <a:ext cx="4542205" cy="494758"/>
          </a:xfr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HEADLINE</a:t>
            </a:r>
            <a:endParaRPr lang="en-GB"/>
          </a:p>
        </p:txBody>
      </p:sp>
      <p:sp>
        <p:nvSpPr>
          <p:cNvPr id="25" name="Footer Placeholder 2">
            <a:extLst>
              <a:ext uri="{FF2B5EF4-FFF2-40B4-BE49-F238E27FC236}">
                <a16:creationId xmlns:a16="http://schemas.microsoft.com/office/drawing/2014/main" id="{1831A06B-A14A-4C8A-8D62-09FA958462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DDA7A960-671F-4849-B324-828C3C754B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11B7C76-501D-4574-9FF6-6F2B7A796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930" y="8000467"/>
            <a:ext cx="2261525" cy="11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77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peaker Divider and Content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0ABBFD1-3795-458E-A80E-4B741268E9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1" y="486833"/>
            <a:ext cx="13817599" cy="1146048"/>
          </a:xfrm>
        </p:spPr>
        <p:txBody>
          <a:bodyPr>
            <a:normAutofit/>
          </a:bodyPr>
          <a:lstStyle>
            <a:lvl1pPr>
              <a:defRPr sz="4400" cap="all" baseline="0"/>
            </a:lvl1pPr>
          </a:lstStyle>
          <a:p>
            <a:r>
              <a:rPr lang="en-US"/>
              <a:t>Name of speaker</a:t>
            </a:r>
            <a:endParaRPr lang="en-GB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A2AA23D-FBFF-43FA-BF50-B63C394673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06504" y="1288233"/>
            <a:ext cx="13817600" cy="672704"/>
          </a:xfr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Job Title</a:t>
            </a:r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F53A7F-8965-4ECA-994E-75D9CE77DB3E}"/>
              </a:ext>
            </a:extLst>
          </p:cNvPr>
          <p:cNvGrpSpPr/>
          <p:nvPr userDrawn="1"/>
        </p:nvGrpSpPr>
        <p:grpSpPr>
          <a:xfrm>
            <a:off x="1104904" y="838200"/>
            <a:ext cx="68580" cy="794681"/>
            <a:chOff x="1117600" y="762000"/>
            <a:chExt cx="76200" cy="9144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094A902-5C3C-4B77-9D7D-6FBB440760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93800" y="762000"/>
              <a:ext cx="0" cy="91440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3102D4E-9C92-4049-9062-17748D09E1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7600" y="762000"/>
              <a:ext cx="0" cy="91440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D89BBD-6A11-4633-AF3F-DF614ACF03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73483" y="3393372"/>
            <a:ext cx="9186764" cy="3842923"/>
          </a:xfrm>
        </p:spPr>
        <p:txBody>
          <a:bodyPr>
            <a:normAutofit/>
          </a:bodyPr>
          <a:lstStyle>
            <a:lvl1pPr marL="304792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chemeClr val="tx2"/>
                </a:solidFill>
              </a:defRPr>
            </a:lvl1pPr>
            <a:lvl2pPr marL="914377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2pPr>
            <a:lvl3pPr marL="1523962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3pPr>
            <a:lvl4pPr marL="2133547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4pPr>
            <a:lvl5pPr marL="2743131" indent="-304792">
              <a:buClr>
                <a:schemeClr val="accent1"/>
              </a:buClr>
              <a:buFont typeface="Arial" panose="020B0604020202020204" pitchFamily="34" charset="0"/>
              <a:buChar char="•"/>
              <a:defRPr sz="2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64A38116-2944-4950-92C3-618751F9B7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073090" y="2289549"/>
            <a:ext cx="3963710" cy="4946746"/>
          </a:xfrm>
          <a:custGeom>
            <a:avLst/>
            <a:gdLst>
              <a:gd name="connsiteX0" fmla="*/ 0 w 3963710"/>
              <a:gd name="connsiteY0" fmla="*/ 0 h 5616575"/>
              <a:gd name="connsiteX1" fmla="*/ 3963710 w 3963710"/>
              <a:gd name="connsiteY1" fmla="*/ 0 h 5616575"/>
              <a:gd name="connsiteX2" fmla="*/ 3963710 w 3963710"/>
              <a:gd name="connsiteY2" fmla="*/ 5616575 h 5616575"/>
              <a:gd name="connsiteX3" fmla="*/ 660644 w 3963710"/>
              <a:gd name="connsiteY3" fmla="*/ 5616575 h 5616575"/>
              <a:gd name="connsiteX4" fmla="*/ 0 w 3963710"/>
              <a:gd name="connsiteY4" fmla="*/ 4955931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3710" h="5616575">
                <a:moveTo>
                  <a:pt x="0" y="0"/>
                </a:moveTo>
                <a:lnTo>
                  <a:pt x="3963710" y="0"/>
                </a:lnTo>
                <a:lnTo>
                  <a:pt x="3963710" y="5616575"/>
                </a:lnTo>
                <a:lnTo>
                  <a:pt x="660644" y="5616575"/>
                </a:lnTo>
                <a:cubicBezTo>
                  <a:pt x="295780" y="5616575"/>
                  <a:pt x="0" y="5320795"/>
                  <a:pt x="0" y="49559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Speaker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EEF3D6-C483-4718-9DA2-4C580F7E83A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072813" y="7524750"/>
            <a:ext cx="3963987" cy="528638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@</a:t>
            </a:r>
            <a:r>
              <a:rPr lang="en-US" err="1"/>
              <a:t>twitterhandle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8AA3DF-FBF9-408C-8B3D-6DE4457D35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71224" y="2380359"/>
            <a:ext cx="9186751" cy="672704"/>
          </a:xfrm>
        </p:spPr>
        <p:txBody>
          <a:bodyPr>
            <a:normAutofit/>
          </a:bodyPr>
          <a:lstStyle>
            <a:lvl1pPr marL="0" indent="0">
              <a:buNone/>
              <a:defRPr sz="2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PRESENTATION TITLE</a:t>
            </a:r>
            <a:endParaRPr lang="en-GB"/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0A744B76-AC31-4303-9991-0CF108384F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07EEED83-32C1-40FD-9C7E-AF6C71B843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6EDD22-8DEB-4EA3-9621-B6E1F8D9A0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522" y="8028384"/>
            <a:ext cx="2154342" cy="112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789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B30BF7-3484-844D-A005-4A1F5E332C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"/>
            <a:ext cx="16251936" cy="9141714"/>
          </a:xfrm>
          <a:prstGeom prst="rect">
            <a:avLst/>
          </a:prstGeom>
        </p:spPr>
      </p:pic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ECACF40D-0D2C-41B1-AE7A-1AD3FFF170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17600" y="3856575"/>
            <a:ext cx="3643930" cy="1180033"/>
          </a:xfrm>
        </p:spPr>
        <p:txBody>
          <a:bodyPr>
            <a:normAutofit/>
          </a:bodyPr>
          <a:lstStyle>
            <a:lvl1pPr marL="0" indent="0">
              <a:buNone/>
              <a:defRPr sz="2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3C848223-3355-4F67-A7D5-32524A6C2D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17600" y="5148064"/>
            <a:ext cx="3643930" cy="1180033"/>
          </a:xfrm>
        </p:spPr>
        <p:txBody>
          <a:bodyPr>
            <a:normAutofit/>
          </a:bodyPr>
          <a:lstStyle>
            <a:lvl1pPr marL="0" indent="0">
              <a:buNone/>
              <a:defRPr sz="2300">
                <a:solidFill>
                  <a:srgbClr val="42556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8355F994-011B-4244-952A-1BD103ABFC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8423" y="981642"/>
            <a:ext cx="4057249" cy="921241"/>
          </a:xfrm>
        </p:spPr>
        <p:txBody>
          <a:bodyPr>
            <a:noAutofit/>
          </a:bodyPr>
          <a:lstStyle>
            <a:lvl1pPr marL="0" indent="0">
              <a:buNone/>
              <a:defRPr sz="46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LONGER HEADINGS </a:t>
            </a:r>
            <a:endParaRPr lang="en-GB"/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9D3A44D4-0C3E-4206-8E2C-A60708CD3B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8423" y="2204500"/>
            <a:ext cx="4057249" cy="1153584"/>
          </a:xfrm>
        </p:spPr>
        <p:txBody>
          <a:bodyPr>
            <a:normAutofit/>
          </a:bodyPr>
          <a:lstStyle>
            <a:lvl1pPr marL="0" indent="0">
              <a:buNone/>
              <a:defRPr sz="46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b="1"/>
              <a:t>SHOULD USE THIS LAYOUT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748E06-2018-4016-AC8C-1ECBA3F7BC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124" y="7198064"/>
            <a:ext cx="5845748" cy="191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83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 and Stat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D8093-31B7-44A8-96BF-693EB47DB5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28000" y="4572000"/>
            <a:ext cx="5205893" cy="2508275"/>
          </a:xfrm>
        </p:spPr>
        <p:txBody>
          <a:bodyPr anchor="b">
            <a:noAutofit/>
          </a:bodyPr>
          <a:lstStyle>
            <a:lvl1pPr algn="l">
              <a:defRPr sz="60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STATS</a:t>
            </a:r>
            <a:br>
              <a:rPr lang="en-US"/>
            </a:br>
            <a:r>
              <a:rPr lang="en-US"/>
              <a:t>GO IN THIS SPACE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69CDBC-A74E-466B-B43A-408CE3E7B3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28000" y="4038602"/>
            <a:ext cx="5205893" cy="486833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Description</a:t>
            </a:r>
            <a:endParaRPr lang="en-GB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91483B3A-D8F1-41E8-83C3-D0D8773738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9435A35-42DE-45DC-B965-DF08C33D86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3FBDF3-8D32-478F-8480-29B4553A2B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522" y="8028384"/>
            <a:ext cx="2154342" cy="112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069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loyer Im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F2C1AD7-CCDE-4E4C-B07D-D39AD8393D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7975600" cy="7825685"/>
          </a:xfrm>
          <a:custGeom>
            <a:avLst/>
            <a:gdLst>
              <a:gd name="connsiteX0" fmla="*/ 0 w 8128000"/>
              <a:gd name="connsiteY0" fmla="*/ 0 h 7338854"/>
              <a:gd name="connsiteX1" fmla="*/ 8128000 w 8128000"/>
              <a:gd name="connsiteY1" fmla="*/ 0 h 7338854"/>
              <a:gd name="connsiteX2" fmla="*/ 8128000 w 8128000"/>
              <a:gd name="connsiteY2" fmla="*/ 6854501 h 7338854"/>
              <a:gd name="connsiteX3" fmla="*/ 8118161 w 8128000"/>
              <a:gd name="connsiteY3" fmla="*/ 6952107 h 7338854"/>
              <a:gd name="connsiteX4" fmla="*/ 7643637 w 8128000"/>
              <a:gd name="connsiteY4" fmla="*/ 7338854 h 7338854"/>
              <a:gd name="connsiteX5" fmla="*/ 0 w 8128000"/>
              <a:gd name="connsiteY5" fmla="*/ 7338854 h 7338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7338854">
                <a:moveTo>
                  <a:pt x="0" y="0"/>
                </a:moveTo>
                <a:lnTo>
                  <a:pt x="8128000" y="0"/>
                </a:lnTo>
                <a:lnTo>
                  <a:pt x="8128000" y="6854501"/>
                </a:lnTo>
                <a:lnTo>
                  <a:pt x="8118161" y="6952107"/>
                </a:lnTo>
                <a:cubicBezTo>
                  <a:pt x="8072996" y="7172823"/>
                  <a:pt x="7877706" y="7338854"/>
                  <a:pt x="7643637" y="7338854"/>
                </a:cubicBezTo>
                <a:lnTo>
                  <a:pt x="0" y="73388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669135-9191-4243-8716-BB15393193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28001" y="4988728"/>
            <a:ext cx="6753340" cy="2303185"/>
          </a:xfrm>
        </p:spPr>
        <p:txBody>
          <a:bodyPr anchor="b">
            <a:normAutofit/>
          </a:bodyPr>
          <a:lstStyle>
            <a:lvl1pPr algn="ctr">
              <a:defRPr sz="5867" b="0" i="0">
                <a:solidFill>
                  <a:schemeClr val="tx1"/>
                </a:solidFill>
              </a:defRPr>
            </a:lvl1pPr>
          </a:lstStyle>
          <a:p>
            <a:r>
              <a:rPr lang="en-US"/>
              <a:t>Name of Employer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756CE9D-5624-4824-ACBF-618DCA42B3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14267" y="7338858"/>
            <a:ext cx="6753340" cy="486833"/>
          </a:xfrm>
        </p:spPr>
        <p:txBody>
          <a:bodyPr>
            <a:normAutofit/>
          </a:bodyPr>
          <a:lstStyle>
            <a:lvl1pPr marL="0" indent="0" algn="l">
              <a:buNone/>
              <a:defRPr sz="2933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Role || Company</a:t>
            </a:r>
            <a:endParaRPr lang="en-GB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910E93E1-1EE4-429C-8E4F-E5FCA549D3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A029A83F-0FF5-473E-894A-C457D4628F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4E153C-B3C0-477B-918D-9304C4844B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522" y="8028384"/>
            <a:ext cx="2154342" cy="112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59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D8093-31B7-44A8-96BF-693EB47DB5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74432" y="3110928"/>
            <a:ext cx="8907137" cy="2303185"/>
          </a:xfrm>
        </p:spPr>
        <p:txBody>
          <a:bodyPr anchor="ctr">
            <a:normAutofit/>
          </a:bodyPr>
          <a:lstStyle>
            <a:lvl1pPr algn="ctr">
              <a:defRPr sz="5867" b="0" i="1">
                <a:solidFill>
                  <a:schemeClr val="accent4"/>
                </a:solidFill>
              </a:defRPr>
            </a:lvl1pPr>
          </a:lstStyle>
          <a:p>
            <a:r>
              <a:rPr lang="en-US"/>
              <a:t>“Quote goes in this space.”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609AC1-B165-4266-AC17-4F37BE2DD3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9977" y="5440807"/>
            <a:ext cx="2816047" cy="42756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 || Company</a:t>
            </a:r>
            <a:endParaRPr lang="en-GB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1596494B-9CB4-47A6-ABAD-CAC954CD93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A6B5280-9D86-42AD-BB60-361E3DD726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EC39C6-34B5-4BB6-9820-5B2F062512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522" y="8028384"/>
            <a:ext cx="2154342" cy="112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48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98BE55A-3C5A-41CA-9ED0-9FA29FAED302}"/>
              </a:ext>
            </a:extLst>
          </p:cNvPr>
          <p:cNvCxnSpPr>
            <a:cxnSpLocks/>
          </p:cNvCxnSpPr>
          <p:nvPr userDrawn="1"/>
        </p:nvCxnSpPr>
        <p:spPr>
          <a:xfrm>
            <a:off x="1094141" y="0"/>
            <a:ext cx="0" cy="5029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1EB68D-101D-4B9F-9F67-FA349EB46DFE}"/>
              </a:ext>
            </a:extLst>
          </p:cNvPr>
          <p:cNvCxnSpPr>
            <a:cxnSpLocks/>
          </p:cNvCxnSpPr>
          <p:nvPr userDrawn="1"/>
        </p:nvCxnSpPr>
        <p:spPr>
          <a:xfrm>
            <a:off x="1025561" y="0"/>
            <a:ext cx="0" cy="5029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18C7139A-520F-48AF-A5AC-37FA09E8B6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4932" y="3475228"/>
            <a:ext cx="2315634" cy="697455"/>
          </a:xfrm>
        </p:spPr>
        <p:txBody>
          <a:bodyPr>
            <a:normAutofit/>
          </a:bodyPr>
          <a:lstStyle>
            <a:lvl1pPr marL="0" indent="0">
              <a:buNone/>
              <a:defRPr sz="4600" b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Thank</a:t>
            </a:r>
          </a:p>
          <a:p>
            <a:pPr lvl="0"/>
            <a:endParaRPr lang="en-GB"/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11E33066-9D68-4BA7-BE64-0ADF0181CF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04932" y="4328583"/>
            <a:ext cx="5642241" cy="486833"/>
          </a:xfrm>
        </p:spPr>
        <p:txBody>
          <a:bodyPr>
            <a:normAutofit/>
          </a:bodyPr>
          <a:lstStyle>
            <a:lvl1pPr marL="0" indent="0">
              <a:buNone/>
              <a:defRPr sz="2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For more information, contact: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FDBC726C-BC21-4452-83A3-E5CAF0F0BA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03464" y="3475227"/>
            <a:ext cx="2315644" cy="697455"/>
          </a:xfrm>
        </p:spPr>
        <p:txBody>
          <a:bodyPr>
            <a:normAutofit/>
          </a:bodyPr>
          <a:lstStyle>
            <a:lvl1pPr marL="0" indent="0">
              <a:buNone/>
              <a:defRPr sz="46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You</a:t>
            </a:r>
          </a:p>
          <a:p>
            <a:pPr lvl="0"/>
            <a:endParaRPr lang="en-GB"/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A718052C-C9A1-4074-8991-B6475AA029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04932" y="4724065"/>
            <a:ext cx="5642241" cy="486833"/>
          </a:xfrm>
        </p:spPr>
        <p:txBody>
          <a:bodyPr>
            <a:normAutofit/>
          </a:bodyPr>
          <a:lstStyle>
            <a:lvl1pPr marL="0" indent="0">
              <a:buNone/>
              <a:defRPr sz="23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Persons.name@company.com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DDD1FDD-C686-40ED-9505-2629BCDAA6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C03478F6-BE27-4BAE-A7A4-514AEF044F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7C78D4-385C-470E-93B3-6AE1E868FD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124" y="7198064"/>
            <a:ext cx="5845748" cy="191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325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18E499D5-79E9-6843-B5A7-2A3F836E8D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3882" y="1907704"/>
            <a:ext cx="1440000" cy="1440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1748F1A-4DED-9349-B944-BD9703B389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9164" y="1907704"/>
            <a:ext cx="1440000" cy="1440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9D47CBE-153F-3845-AB14-0F29C7E0E5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44446" y="1907704"/>
            <a:ext cx="1440000" cy="1440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D0F05230-44A9-5F47-AC5C-01BAF9B1434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79728" y="1907704"/>
            <a:ext cx="1440000" cy="14400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BE48114C-FD47-7244-A980-C74EEC3CAD6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15010" y="1907704"/>
            <a:ext cx="1440000" cy="14400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553AE2F-27F8-E442-AC4C-5C48B07286A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50292" y="1907704"/>
            <a:ext cx="1440000" cy="14400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6D87939B-C973-BB47-99F4-5476D2CCAC3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885574" y="1907704"/>
            <a:ext cx="1440000" cy="1440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EBA3CBEA-5BA7-C748-8F25-0022CA4EB5D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2620856" y="1907704"/>
            <a:ext cx="1440000" cy="1440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6EB822D8-5294-0946-9F16-5D3D968F304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4356136" y="1907704"/>
            <a:ext cx="1440000" cy="1440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1A95CF3-126E-1A4D-BB4B-D0ACB3058268}"/>
              </a:ext>
            </a:extLst>
          </p:cNvPr>
          <p:cNvSpPr/>
          <p:nvPr userDrawn="1"/>
        </p:nvSpPr>
        <p:spPr>
          <a:xfrm>
            <a:off x="738987" y="3347704"/>
            <a:ext cx="7793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0" i="0">
                <a:latin typeface="Arial" panose="020B0604020202020204" pitchFamily="34" charset="0"/>
                <a:cs typeface="Arial" panose="020B0604020202020204" pitchFamily="34" charset="0"/>
              </a:rPr>
              <a:t>Awards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4D195FA-1659-4B45-82B7-D3860D5DDD1B}"/>
              </a:ext>
            </a:extLst>
          </p:cNvPr>
          <p:cNvSpPr/>
          <p:nvPr userDrawn="1"/>
        </p:nvSpPr>
        <p:spPr>
          <a:xfrm>
            <a:off x="2514489" y="3347704"/>
            <a:ext cx="8226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5C26754-B69A-094C-8D27-655A8BDF8B48}"/>
              </a:ext>
            </a:extLst>
          </p:cNvPr>
          <p:cNvSpPr/>
          <p:nvPr userDrawn="1"/>
        </p:nvSpPr>
        <p:spPr>
          <a:xfrm>
            <a:off x="4113655" y="3347704"/>
            <a:ext cx="1101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Businesses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84A32E-E3CA-3B4F-8A5E-4E585AEF0C40}"/>
              </a:ext>
            </a:extLst>
          </p:cNvPr>
          <p:cNvSpPr/>
          <p:nvPr userDrawn="1"/>
        </p:nvSpPr>
        <p:spPr>
          <a:xfrm>
            <a:off x="6025128" y="3347704"/>
            <a:ext cx="7425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Capital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7F335E-D9CE-0740-9EE4-4DF7F411D9FB}"/>
              </a:ext>
            </a:extLst>
          </p:cNvPr>
          <p:cNvSpPr/>
          <p:nvPr userDrawn="1"/>
        </p:nvSpPr>
        <p:spPr>
          <a:xfrm>
            <a:off x="7418961" y="3347704"/>
            <a:ext cx="14574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Carbon Capture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0BC1B30-BB22-764F-B2BD-6669079F9BE9}"/>
              </a:ext>
            </a:extLst>
          </p:cNvPr>
          <p:cNvSpPr/>
          <p:nvPr userDrawn="1"/>
        </p:nvSpPr>
        <p:spPr>
          <a:xfrm>
            <a:off x="9595868" y="3347704"/>
            <a:ext cx="5741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B598EF4-2780-0C4F-94A2-72882F1EDB0C}"/>
              </a:ext>
            </a:extLst>
          </p:cNvPr>
          <p:cNvSpPr/>
          <p:nvPr userDrawn="1"/>
        </p:nvSpPr>
        <p:spPr>
          <a:xfrm>
            <a:off x="10875641" y="3347704"/>
            <a:ext cx="14782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Decarbonisation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A4DA36E-6239-454F-901A-F6BD99045130}"/>
              </a:ext>
            </a:extLst>
          </p:cNvPr>
          <p:cNvSpPr/>
          <p:nvPr userDrawn="1"/>
        </p:nvSpPr>
        <p:spPr>
          <a:xfrm>
            <a:off x="12806230" y="3347704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Developing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90A5070-4089-C843-AF62-3C753F589BBC}"/>
              </a:ext>
            </a:extLst>
          </p:cNvPr>
          <p:cNvSpPr/>
          <p:nvPr userDrawn="1"/>
        </p:nvSpPr>
        <p:spPr>
          <a:xfrm>
            <a:off x="14535766" y="3347704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Distribution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6C267450-743F-464A-9242-17607152821F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73882" y="4182167"/>
            <a:ext cx="1440000" cy="144000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4B8CD4D-0ACF-EB47-91E3-90F986D16EB5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209164" y="4180683"/>
            <a:ext cx="1440000" cy="144000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8D8D8ABE-89AB-4946-B599-E8628A603CE6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944446" y="4180683"/>
            <a:ext cx="1440000" cy="144000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8A0EECC4-96B2-4A43-B4B0-4638FE0F9914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679728" y="4180683"/>
            <a:ext cx="1440000" cy="14400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FFEC0FD1-23AD-BC48-B8CA-E48A37BCA97F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415010" y="4180683"/>
            <a:ext cx="1440000" cy="144000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A516DEBE-677F-C942-9BE5-F75E78A4C167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150292" y="4180683"/>
            <a:ext cx="1440000" cy="144000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D34821FE-3CDE-8E4A-BB99-4DEAC47B45F7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885574" y="4180683"/>
            <a:ext cx="1440000" cy="144000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BBE28487-19C5-514E-A2BC-6E8D91AEC957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2620856" y="4180683"/>
            <a:ext cx="1440000" cy="144000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3175564E-610B-454B-B5C0-DDCD8F823EE6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4356136" y="4180683"/>
            <a:ext cx="1440000" cy="1440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F013C50-EE00-9849-9F81-9F5FAF18BDCE}"/>
              </a:ext>
            </a:extLst>
          </p:cNvPr>
          <p:cNvSpPr/>
          <p:nvPr userDrawn="1"/>
        </p:nvSpPr>
        <p:spPr>
          <a:xfrm>
            <a:off x="687660" y="5620683"/>
            <a:ext cx="8819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0" i="0">
                <a:latin typeface="Arial" panose="020B0604020202020204" pitchFamily="34" charset="0"/>
                <a:cs typeface="Arial" panose="020B0604020202020204" pitchFamily="34" charset="0"/>
              </a:rPr>
              <a:t>Dividend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12B0134-7454-FF4C-882B-34F4A6A0C922}"/>
              </a:ext>
            </a:extLst>
          </p:cNvPr>
          <p:cNvSpPr/>
          <p:nvPr userDrawn="1"/>
        </p:nvSpPr>
        <p:spPr>
          <a:xfrm>
            <a:off x="2425522" y="5620683"/>
            <a:ext cx="10005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Document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72AF644-D086-FB4F-A789-312FAAE0A442}"/>
              </a:ext>
            </a:extLst>
          </p:cNvPr>
          <p:cNvSpPr/>
          <p:nvPr userDrawn="1"/>
        </p:nvSpPr>
        <p:spPr>
          <a:xfrm>
            <a:off x="4173767" y="5620683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Download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AD33285-42B1-3E43-9283-92D9F0CB15EE}"/>
              </a:ext>
            </a:extLst>
          </p:cNvPr>
          <p:cNvSpPr/>
          <p:nvPr userDrawn="1"/>
        </p:nvSpPr>
        <p:spPr>
          <a:xfrm>
            <a:off x="5905704" y="5620683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Education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963E8FA-1C9B-484C-A46C-AE58C4DD5D17}"/>
              </a:ext>
            </a:extLst>
          </p:cNvPr>
          <p:cNvSpPr/>
          <p:nvPr userDrawn="1"/>
        </p:nvSpPr>
        <p:spPr>
          <a:xfrm>
            <a:off x="7673069" y="5620683"/>
            <a:ext cx="9492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Efficiency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C6949C3-3771-C842-9F13-D1D124A5B931}"/>
              </a:ext>
            </a:extLst>
          </p:cNvPr>
          <p:cNvSpPr/>
          <p:nvPr userDrawn="1"/>
        </p:nvSpPr>
        <p:spPr>
          <a:xfrm>
            <a:off x="9566213" y="5620683"/>
            <a:ext cx="6335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Email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76496BA-5574-624E-86B1-D5083365557F}"/>
              </a:ext>
            </a:extLst>
          </p:cNvPr>
          <p:cNvSpPr/>
          <p:nvPr userDrawn="1"/>
        </p:nvSpPr>
        <p:spPr>
          <a:xfrm>
            <a:off x="10885260" y="5620683"/>
            <a:ext cx="14590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Energy Portfolio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BDF2DAA-37BB-B543-9B61-8868AAAD8477}"/>
              </a:ext>
            </a:extLst>
          </p:cNvPr>
          <p:cNvSpPr/>
          <p:nvPr userDrawn="1"/>
        </p:nvSpPr>
        <p:spPr>
          <a:xfrm>
            <a:off x="12846306" y="5620683"/>
            <a:ext cx="10005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Enterprise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01AA07C-AD00-BF4D-BBDA-8857FAC347D2}"/>
              </a:ext>
            </a:extLst>
          </p:cNvPr>
          <p:cNvSpPr/>
          <p:nvPr userDrawn="1"/>
        </p:nvSpPr>
        <p:spPr>
          <a:xfrm>
            <a:off x="14481263" y="5620683"/>
            <a:ext cx="11897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Environment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57573634-8A09-DD4F-98EF-1CB84DBCAEBF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473882" y="6453663"/>
            <a:ext cx="1440000" cy="14400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7F05FB7C-E6B2-0643-9006-A252C737E40E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2209164" y="6453663"/>
            <a:ext cx="1440000" cy="14400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11C487B8-756F-A34E-8740-0462D4448AFA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3944446" y="6453663"/>
            <a:ext cx="1440000" cy="14400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38EA8DF4-07E4-9C49-8DA0-6366DBD88B0B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679728" y="6453663"/>
            <a:ext cx="1440000" cy="14400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9E1142F9-6121-5144-951F-33B18E568A4A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7415010" y="6453663"/>
            <a:ext cx="1440000" cy="1440000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E1E392BB-C81F-4A4A-B5EC-DA7A706B5471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150292" y="6453663"/>
            <a:ext cx="1440000" cy="1440000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672BEFD7-5BBF-3947-9E75-B3E7B011A057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885574" y="6453663"/>
            <a:ext cx="1440000" cy="144000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8A61AD63-3EB0-9B4F-9CF2-0B0D59D251FF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2620856" y="6453663"/>
            <a:ext cx="1440000" cy="1440000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66B5B06A-9117-EC47-B116-EACC2FD6C3DC}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4356136" y="6453663"/>
            <a:ext cx="1440000" cy="144000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961DB8DA-2EC2-E747-84AE-49FB5203DA53}"/>
              </a:ext>
            </a:extLst>
          </p:cNvPr>
          <p:cNvSpPr/>
          <p:nvPr userDrawn="1"/>
        </p:nvSpPr>
        <p:spPr>
          <a:xfrm>
            <a:off x="871202" y="7893663"/>
            <a:ext cx="5148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0" i="0">
                <a:latin typeface="Arial" panose="020B0604020202020204" pitchFamily="34" charset="0"/>
                <a:cs typeface="Arial" panose="020B0604020202020204" pitchFamily="34" charset="0"/>
              </a:rPr>
              <a:t>EVs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9C7F73B-D4DC-7742-8469-7CAE238EF6AB}"/>
              </a:ext>
            </a:extLst>
          </p:cNvPr>
          <p:cNvSpPr/>
          <p:nvPr userDrawn="1"/>
        </p:nvSpPr>
        <p:spPr>
          <a:xfrm>
            <a:off x="2399874" y="7893663"/>
            <a:ext cx="10518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Excellence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3462737-AC88-C54E-AD9B-9B7288D3BF11}"/>
              </a:ext>
            </a:extLst>
          </p:cNvPr>
          <p:cNvSpPr/>
          <p:nvPr userDrawn="1"/>
        </p:nvSpPr>
        <p:spPr>
          <a:xfrm>
            <a:off x="4179380" y="7893663"/>
            <a:ext cx="9701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Gas Fired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E8D1D48-1515-D547-AA95-3AFA4F20946B}"/>
              </a:ext>
            </a:extLst>
          </p:cNvPr>
          <p:cNvSpPr/>
          <p:nvPr userDrawn="1"/>
        </p:nvSpPr>
        <p:spPr>
          <a:xfrm>
            <a:off x="5801510" y="7893663"/>
            <a:ext cx="11897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Gas Storage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6BAEE8C-DA1B-804B-899E-A882403EFB8F}"/>
              </a:ext>
            </a:extLst>
          </p:cNvPr>
          <p:cNvSpPr/>
          <p:nvPr userDrawn="1"/>
        </p:nvSpPr>
        <p:spPr>
          <a:xfrm>
            <a:off x="7806886" y="7893663"/>
            <a:ext cx="6815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Graph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4EFCC7A-B9A9-D24E-941A-7A250F7C15BF}"/>
              </a:ext>
            </a:extLst>
          </p:cNvPr>
          <p:cNvSpPr/>
          <p:nvPr userDrawn="1"/>
        </p:nvSpPr>
        <p:spPr>
          <a:xfrm>
            <a:off x="9542168" y="7893663"/>
            <a:ext cx="6815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Green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A43F8C5-4B7B-E24C-825D-4633E57F00C7}"/>
              </a:ext>
            </a:extLst>
          </p:cNvPr>
          <p:cNvSpPr/>
          <p:nvPr userDrawn="1"/>
        </p:nvSpPr>
        <p:spPr>
          <a:xfrm>
            <a:off x="10990256" y="7893663"/>
            <a:ext cx="12490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Ground Solar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A850B5E-2A4D-1A49-B92F-BFDFC0BD10AB}"/>
              </a:ext>
            </a:extLst>
          </p:cNvPr>
          <p:cNvSpPr/>
          <p:nvPr userDrawn="1"/>
        </p:nvSpPr>
        <p:spPr>
          <a:xfrm>
            <a:off x="12781384" y="7893663"/>
            <a:ext cx="11304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Households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F320DCF-545C-C64D-9B6F-6473ADDE1E4F}"/>
              </a:ext>
            </a:extLst>
          </p:cNvPr>
          <p:cNvSpPr/>
          <p:nvPr userDrawn="1"/>
        </p:nvSpPr>
        <p:spPr>
          <a:xfrm>
            <a:off x="14744955" y="7893663"/>
            <a:ext cx="6623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7B4E394F-FC9D-A84F-8B30-9C4080F089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1" y="486833"/>
            <a:ext cx="13817599" cy="1146048"/>
          </a:xfrm>
        </p:spPr>
        <p:txBody>
          <a:bodyPr>
            <a:normAutofit/>
          </a:bodyPr>
          <a:lstStyle>
            <a:lvl1pPr>
              <a:defRPr sz="4400" cap="all" baseline="0"/>
            </a:lvl1pPr>
          </a:lstStyle>
          <a:p>
            <a:r>
              <a:rPr lang="en-US"/>
              <a:t>Icon set</a:t>
            </a:r>
            <a:endParaRPr lang="en-GB"/>
          </a:p>
        </p:txBody>
      </p:sp>
      <p:sp>
        <p:nvSpPr>
          <p:cNvPr id="70" name="Text Placeholder 7">
            <a:extLst>
              <a:ext uri="{FF2B5EF4-FFF2-40B4-BE49-F238E27FC236}">
                <a16:creationId xmlns:a16="http://schemas.microsoft.com/office/drawing/2014/main" id="{94DA6C4D-811D-F14D-AAAA-78A109DE0EA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06504" y="1288233"/>
            <a:ext cx="13817600" cy="672704"/>
          </a:xfr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Page 1</a:t>
            </a:r>
            <a:endParaRPr lang="en-GB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0C4291F-7D13-F44E-9B8D-8FB72276580D}"/>
              </a:ext>
            </a:extLst>
          </p:cNvPr>
          <p:cNvGrpSpPr/>
          <p:nvPr userDrawn="1"/>
        </p:nvGrpSpPr>
        <p:grpSpPr>
          <a:xfrm>
            <a:off x="1104904" y="838200"/>
            <a:ext cx="68580" cy="794681"/>
            <a:chOff x="1117600" y="762000"/>
            <a:chExt cx="76200" cy="914400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17EB5D6-D906-D64E-9DEB-3FB8A202A98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93800" y="762000"/>
              <a:ext cx="0" cy="91440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09E13E30-E8BB-8445-AC4D-56ACA73B5EF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7600" y="762000"/>
              <a:ext cx="0" cy="91440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19020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raphic 73">
            <a:extLst>
              <a:ext uri="{FF2B5EF4-FFF2-40B4-BE49-F238E27FC236}">
                <a16:creationId xmlns:a16="http://schemas.microsoft.com/office/drawing/2014/main" id="{17EC7EFA-BA04-1247-BC44-484E5F484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3882" y="1907704"/>
            <a:ext cx="1440000" cy="1440000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F646432A-6A2E-C44B-B50B-ED789F5FEC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9164" y="1907704"/>
            <a:ext cx="1440000" cy="1440000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141923AA-37F2-0040-BA05-5DB0530D56B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44446" y="1907704"/>
            <a:ext cx="1440000" cy="144000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FF45B77B-4CCB-D349-9B14-E1B9F790D08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79728" y="1907704"/>
            <a:ext cx="1440000" cy="1440000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9E6CC129-78AB-B24D-A3BA-2688AEDBC65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15010" y="1907704"/>
            <a:ext cx="1440000" cy="1440000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64FFB7D1-07D7-854A-AE86-555196B3700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50292" y="1907704"/>
            <a:ext cx="1440000" cy="1440000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D8A6BA21-26EC-504A-9F85-512C2C3E59C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885574" y="1907704"/>
            <a:ext cx="1440000" cy="1440000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575B1C83-7463-D342-AA10-4821F89D456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2620856" y="1907704"/>
            <a:ext cx="1440000" cy="1440000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48FBA43A-73AC-AE42-B7D9-8EFBD6805C6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4356136" y="1907704"/>
            <a:ext cx="1440000" cy="1440000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3A70F6E6-583C-4B4C-9F15-DC7145DF3722}"/>
              </a:ext>
            </a:extLst>
          </p:cNvPr>
          <p:cNvSpPr/>
          <p:nvPr userDrawn="1"/>
        </p:nvSpPr>
        <p:spPr>
          <a:xfrm>
            <a:off x="648387" y="3347704"/>
            <a:ext cx="9605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0" i="0">
                <a:latin typeface="Arial" panose="020B0604020202020204" pitchFamily="34" charset="0"/>
                <a:cs typeface="Arial" panose="020B0604020202020204" pitchFamily="34" charset="0"/>
              </a:rPr>
              <a:t>Hydrogen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965003F-22F1-AB4F-9F3D-573AD0E8D427}"/>
              </a:ext>
            </a:extLst>
          </p:cNvPr>
          <p:cNvSpPr/>
          <p:nvPr userDrawn="1"/>
        </p:nvSpPr>
        <p:spPr>
          <a:xfrm>
            <a:off x="2026382" y="3347704"/>
            <a:ext cx="17988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Inclusion &amp; Diversity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7BEDD02-36F2-AC44-A48A-17814F522EA1}"/>
              </a:ext>
            </a:extLst>
          </p:cNvPr>
          <p:cNvSpPr/>
          <p:nvPr userDrawn="1"/>
        </p:nvSpPr>
        <p:spPr>
          <a:xfrm>
            <a:off x="4134496" y="3347704"/>
            <a:ext cx="10599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Investment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6AC835C-1260-2C4A-869B-5B02A9DD07A1}"/>
              </a:ext>
            </a:extLst>
          </p:cNvPr>
          <p:cNvSpPr/>
          <p:nvPr userDrawn="1"/>
        </p:nvSpPr>
        <p:spPr>
          <a:xfrm>
            <a:off x="6040356" y="3347704"/>
            <a:ext cx="7120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Mobile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6CF901B-DF6D-7A40-AA6A-3F6B14D76856}"/>
              </a:ext>
            </a:extLst>
          </p:cNvPr>
          <p:cNvSpPr/>
          <p:nvPr userDrawn="1"/>
        </p:nvSpPr>
        <p:spPr>
          <a:xfrm>
            <a:off x="7707504" y="3347704"/>
            <a:ext cx="8803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Net Zero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6A933D4-D399-CD46-BA67-7B8FB4094A0D}"/>
              </a:ext>
            </a:extLst>
          </p:cNvPr>
          <p:cNvSpPr/>
          <p:nvPr userDrawn="1"/>
        </p:nvSpPr>
        <p:spPr>
          <a:xfrm>
            <a:off x="9218363" y="3347704"/>
            <a:ext cx="1329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Offshore Wind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E368FF2-48D3-6F44-9B42-DC8D343ECCEE}"/>
              </a:ext>
            </a:extLst>
          </p:cNvPr>
          <p:cNvSpPr/>
          <p:nvPr userDrawn="1"/>
        </p:nvSpPr>
        <p:spPr>
          <a:xfrm>
            <a:off x="10950183" y="3347704"/>
            <a:ext cx="13292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Onshore Wind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5B7EEFA-EA7A-A64C-B119-AA47C6AFAE7A}"/>
              </a:ext>
            </a:extLst>
          </p:cNvPr>
          <p:cNvSpPr/>
          <p:nvPr userDrawn="1"/>
        </p:nvSpPr>
        <p:spPr>
          <a:xfrm>
            <a:off x="12751729" y="3347704"/>
            <a:ext cx="11897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Partnerships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155FA6B-275F-4D4F-A1D9-E7553499E598}"/>
              </a:ext>
            </a:extLst>
          </p:cNvPr>
          <p:cNvSpPr/>
          <p:nvPr userDrawn="1"/>
        </p:nvSpPr>
        <p:spPr>
          <a:xfrm>
            <a:off x="14704883" y="3347704"/>
            <a:ext cx="7425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People</a:t>
            </a:r>
          </a:p>
        </p:txBody>
      </p:sp>
      <p:pic>
        <p:nvPicPr>
          <p:cNvPr id="92" name="Graphic 91">
            <a:extLst>
              <a:ext uri="{FF2B5EF4-FFF2-40B4-BE49-F238E27FC236}">
                <a16:creationId xmlns:a16="http://schemas.microsoft.com/office/drawing/2014/main" id="{FC69B870-F495-584C-A9F1-239DD258978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73882" y="4182167"/>
            <a:ext cx="1440000" cy="1440000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2FB7091E-10CA-224C-B8BC-0DBB3115D9A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209164" y="4180683"/>
            <a:ext cx="1440000" cy="1440000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030CD25D-D049-5C41-A86F-9C965BE11815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944446" y="4180683"/>
            <a:ext cx="1440000" cy="1440000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599F7522-880A-2346-8705-57D12676A2E2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679728" y="4180683"/>
            <a:ext cx="1440000" cy="1440000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EC3C3D36-E522-5D46-A501-19D13B3A220E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415010" y="4180683"/>
            <a:ext cx="1440000" cy="1440000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A34B8D87-F92A-6747-8174-95DB994177E7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150292" y="4180683"/>
            <a:ext cx="1440000" cy="1440000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83AAD909-F668-EE40-93BB-F63C512BD8F2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885574" y="4180683"/>
            <a:ext cx="1440000" cy="1440000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299217F3-6186-3448-AE37-F7F1D8CB7E08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2620856" y="4180683"/>
            <a:ext cx="1440000" cy="1440000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823C1B4A-F7B7-F44D-B346-93446C42384D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4356136" y="4180683"/>
            <a:ext cx="1440000" cy="1440000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DA65AC85-DF34-C047-BC85-D3FC937B0C9D}"/>
              </a:ext>
            </a:extLst>
          </p:cNvPr>
          <p:cNvSpPr/>
          <p:nvPr userDrawn="1"/>
        </p:nvSpPr>
        <p:spPr>
          <a:xfrm>
            <a:off x="777432" y="5620683"/>
            <a:ext cx="7024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0" i="0">
                <a:latin typeface="Arial" panose="020B0604020202020204" pitchFamily="34" charset="0"/>
                <a:cs typeface="Arial" panose="020B0604020202020204" pitchFamily="34" charset="0"/>
              </a:rPr>
              <a:t>Phone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3E5E9608-49E8-DB40-A718-8BDAF822EF9D}"/>
              </a:ext>
            </a:extLst>
          </p:cNvPr>
          <p:cNvSpPr/>
          <p:nvPr userDrawn="1"/>
        </p:nvSpPr>
        <p:spPr>
          <a:xfrm>
            <a:off x="2410294" y="5620683"/>
            <a:ext cx="1031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0" i="0">
                <a:latin typeface="Arial" panose="020B0604020202020204" pitchFamily="34" charset="0"/>
                <a:cs typeface="Arial" panose="020B0604020202020204" pitchFamily="34" charset="0"/>
              </a:rPr>
              <a:t>Roof Solar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7730A0A-DC59-FC43-AB6D-860BD0DDB187}"/>
              </a:ext>
            </a:extLst>
          </p:cNvPr>
          <p:cNvSpPr/>
          <p:nvPr userDrawn="1"/>
        </p:nvSpPr>
        <p:spPr>
          <a:xfrm>
            <a:off x="4318039" y="5620683"/>
            <a:ext cx="6928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Safety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A0B859AB-6842-3546-9D20-D4FC08B1D8F6}"/>
              </a:ext>
            </a:extLst>
          </p:cNvPr>
          <p:cNvSpPr/>
          <p:nvPr userDrawn="1"/>
        </p:nvSpPr>
        <p:spPr>
          <a:xfrm>
            <a:off x="5835975" y="5620683"/>
            <a:ext cx="11208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Scholarship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906D906A-E157-DF46-8D6D-4F66D8D092E5}"/>
              </a:ext>
            </a:extLst>
          </p:cNvPr>
          <p:cNvSpPr/>
          <p:nvPr userDrawn="1"/>
        </p:nvSpPr>
        <p:spPr>
          <a:xfrm>
            <a:off x="7756394" y="5620683"/>
            <a:ext cx="782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Service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5AB17047-8A98-1F4B-996B-DBCE8D54FE63}"/>
              </a:ext>
            </a:extLst>
          </p:cNvPr>
          <p:cNvSpPr/>
          <p:nvPr userDrawn="1"/>
        </p:nvSpPr>
        <p:spPr>
          <a:xfrm>
            <a:off x="9506904" y="5620683"/>
            <a:ext cx="7521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Storms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425D1060-CBF1-5940-883F-65E721939BC4}"/>
              </a:ext>
            </a:extLst>
          </p:cNvPr>
          <p:cNvSpPr/>
          <p:nvPr userDrawn="1"/>
        </p:nvSpPr>
        <p:spPr>
          <a:xfrm>
            <a:off x="11054377" y="5620683"/>
            <a:ext cx="11208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Substations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9D772A3B-7735-0D42-BF4E-63C3B3D4A03E}"/>
              </a:ext>
            </a:extLst>
          </p:cNvPr>
          <p:cNvSpPr/>
          <p:nvPr userDrawn="1"/>
        </p:nvSpPr>
        <p:spPr>
          <a:xfrm>
            <a:off x="12726082" y="5620683"/>
            <a:ext cx="12410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Supply Chain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76326106-6159-1B40-B8B7-69F6DF653B64}"/>
              </a:ext>
            </a:extLst>
          </p:cNvPr>
          <p:cNvSpPr/>
          <p:nvPr userDrawn="1"/>
        </p:nvSpPr>
        <p:spPr>
          <a:xfrm>
            <a:off x="14455616" y="5620683"/>
            <a:ext cx="12410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Sustainability</a:t>
            </a:r>
          </a:p>
        </p:txBody>
      </p:sp>
      <p:pic>
        <p:nvPicPr>
          <p:cNvPr id="110" name="Graphic 109">
            <a:extLst>
              <a:ext uri="{FF2B5EF4-FFF2-40B4-BE49-F238E27FC236}">
                <a16:creationId xmlns:a16="http://schemas.microsoft.com/office/drawing/2014/main" id="{DE77F669-B04B-F749-A5A7-B311F6FA8246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473882" y="6453663"/>
            <a:ext cx="1440000" cy="1440000"/>
          </a:xfrm>
          <a:prstGeom prst="rect">
            <a:avLst/>
          </a:prstGeom>
        </p:spPr>
      </p:pic>
      <p:pic>
        <p:nvPicPr>
          <p:cNvPr id="111" name="Graphic 110">
            <a:extLst>
              <a:ext uri="{FF2B5EF4-FFF2-40B4-BE49-F238E27FC236}">
                <a16:creationId xmlns:a16="http://schemas.microsoft.com/office/drawing/2014/main" id="{279C474E-C01F-D34D-8692-64D67AE6E7DE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2209164" y="6453663"/>
            <a:ext cx="1440000" cy="1440000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id="{B60D5D70-E244-D04F-95E4-E3AF252620E9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3944446" y="6453663"/>
            <a:ext cx="1440000" cy="1440000"/>
          </a:xfrm>
          <a:prstGeom prst="rect">
            <a:avLst/>
          </a:prstGeom>
        </p:spPr>
      </p:pic>
      <p:pic>
        <p:nvPicPr>
          <p:cNvPr id="113" name="Graphic 112">
            <a:extLst>
              <a:ext uri="{FF2B5EF4-FFF2-40B4-BE49-F238E27FC236}">
                <a16:creationId xmlns:a16="http://schemas.microsoft.com/office/drawing/2014/main" id="{1D37F15D-5ABD-194D-B814-3B71E50743A1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679728" y="6453663"/>
            <a:ext cx="1440000" cy="1440000"/>
          </a:xfrm>
          <a:prstGeom prst="rect">
            <a:avLst/>
          </a:prstGeom>
        </p:spPr>
      </p:pic>
      <p:pic>
        <p:nvPicPr>
          <p:cNvPr id="114" name="Graphic 113">
            <a:extLst>
              <a:ext uri="{FF2B5EF4-FFF2-40B4-BE49-F238E27FC236}">
                <a16:creationId xmlns:a16="http://schemas.microsoft.com/office/drawing/2014/main" id="{D910EC4F-11B9-1B44-8BF6-CC6822195814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7415010" y="6453663"/>
            <a:ext cx="1440000" cy="1440000"/>
          </a:xfrm>
          <a:prstGeom prst="rect">
            <a:avLst/>
          </a:prstGeom>
        </p:spPr>
      </p:pic>
      <p:pic>
        <p:nvPicPr>
          <p:cNvPr id="115" name="Graphic 114">
            <a:extLst>
              <a:ext uri="{FF2B5EF4-FFF2-40B4-BE49-F238E27FC236}">
                <a16:creationId xmlns:a16="http://schemas.microsoft.com/office/drawing/2014/main" id="{7FA122F3-ED6E-4E41-B5C7-86A2964F48F7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150292" y="6453663"/>
            <a:ext cx="1440000" cy="1440000"/>
          </a:xfrm>
          <a:prstGeom prst="rect">
            <a:avLst/>
          </a:prstGeom>
        </p:spPr>
      </p:pic>
      <p:pic>
        <p:nvPicPr>
          <p:cNvPr id="116" name="Graphic 115">
            <a:extLst>
              <a:ext uri="{FF2B5EF4-FFF2-40B4-BE49-F238E27FC236}">
                <a16:creationId xmlns:a16="http://schemas.microsoft.com/office/drawing/2014/main" id="{B3DF3551-9E24-C548-8634-D1EB3D3F8CE5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885574" y="6453663"/>
            <a:ext cx="1440000" cy="1440000"/>
          </a:xfrm>
          <a:prstGeom prst="rect">
            <a:avLst/>
          </a:prstGeom>
        </p:spPr>
      </p:pic>
      <p:pic>
        <p:nvPicPr>
          <p:cNvPr id="117" name="Graphic 116">
            <a:extLst>
              <a:ext uri="{FF2B5EF4-FFF2-40B4-BE49-F238E27FC236}">
                <a16:creationId xmlns:a16="http://schemas.microsoft.com/office/drawing/2014/main" id="{CDE11114-50E1-1240-BA81-0508FB206585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2620856" y="6453663"/>
            <a:ext cx="1440000" cy="1440000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45665980-8ECE-DF40-B4F6-2830DA0C9EF8}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4356136" y="6453663"/>
            <a:ext cx="1440000" cy="1440000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4CD1C4CF-9049-F147-BF3D-8168CEC32FF8}"/>
              </a:ext>
            </a:extLst>
          </p:cNvPr>
          <p:cNvSpPr/>
          <p:nvPr userDrawn="1"/>
        </p:nvSpPr>
        <p:spPr>
          <a:xfrm>
            <a:off x="628669" y="7893663"/>
            <a:ext cx="9999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0" i="0">
                <a:latin typeface="Arial" panose="020B0604020202020204" pitchFamily="34" charset="0"/>
                <a:cs typeface="Arial" panose="020B0604020202020204" pitchFamily="34" charset="0"/>
              </a:rPr>
              <a:t>Teamwork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866FC00D-1176-8B40-AF62-6CDD8928BDB9}"/>
              </a:ext>
            </a:extLst>
          </p:cNvPr>
          <p:cNvSpPr/>
          <p:nvPr userDrawn="1"/>
        </p:nvSpPr>
        <p:spPr>
          <a:xfrm>
            <a:off x="2304624" y="7893663"/>
            <a:ext cx="12423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Transmission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86838887-946A-054D-865A-6FA5C5FB4109}"/>
              </a:ext>
            </a:extLst>
          </p:cNvPr>
          <p:cNvSpPr/>
          <p:nvPr userDrawn="1"/>
        </p:nvSpPr>
        <p:spPr>
          <a:xfrm>
            <a:off x="3792290" y="7893663"/>
            <a:ext cx="17443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Workers/Apprentice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7F4E8CD5-4D06-214D-9AC5-B3240258910B}"/>
              </a:ext>
            </a:extLst>
          </p:cNvPr>
          <p:cNvSpPr/>
          <p:nvPr userDrawn="1"/>
        </p:nvSpPr>
        <p:spPr>
          <a:xfrm>
            <a:off x="5671669" y="7893663"/>
            <a:ext cx="14494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Social: LinkedIn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1F0A4F00-54F9-D64D-AC63-B320531CE007}"/>
              </a:ext>
            </a:extLst>
          </p:cNvPr>
          <p:cNvSpPr/>
          <p:nvPr userDrawn="1"/>
        </p:nvSpPr>
        <p:spPr>
          <a:xfrm>
            <a:off x="7499273" y="7893663"/>
            <a:ext cx="12968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Social: Twitter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9029AE1A-EAED-A041-A1C2-4F7CA495A658}"/>
              </a:ext>
            </a:extLst>
          </p:cNvPr>
          <p:cNvSpPr/>
          <p:nvPr userDrawn="1"/>
        </p:nvSpPr>
        <p:spPr>
          <a:xfrm>
            <a:off x="9128916" y="7893663"/>
            <a:ext cx="15081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Target: 10m EVs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3EC953CD-9CB9-F547-8BF8-4BC11ADE6255}"/>
              </a:ext>
            </a:extLst>
          </p:cNvPr>
          <p:cNvSpPr/>
          <p:nvPr userDrawn="1"/>
        </p:nvSpPr>
        <p:spPr>
          <a:xfrm>
            <a:off x="10766960" y="7893663"/>
            <a:ext cx="16956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Target: Cut Carbon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1C46EF1F-780A-654F-B53A-5B350E9ABD7F}"/>
              </a:ext>
            </a:extLst>
          </p:cNvPr>
          <p:cNvSpPr/>
          <p:nvPr userDrawn="1"/>
        </p:nvSpPr>
        <p:spPr>
          <a:xfrm>
            <a:off x="12433535" y="7893663"/>
            <a:ext cx="1826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Target: Tax &amp; Wages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2CCC19D8-84A6-F041-AC0D-421E4D993374}"/>
              </a:ext>
            </a:extLst>
          </p:cNvPr>
          <p:cNvSpPr/>
          <p:nvPr userDrawn="1"/>
        </p:nvSpPr>
        <p:spPr>
          <a:xfrm>
            <a:off x="14118503" y="7893663"/>
            <a:ext cx="19152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Target: 3x Renewable</a:t>
            </a:r>
          </a:p>
        </p:txBody>
      </p:sp>
      <p:sp>
        <p:nvSpPr>
          <p:cNvPr id="128" name="Title 1">
            <a:extLst>
              <a:ext uri="{FF2B5EF4-FFF2-40B4-BE49-F238E27FC236}">
                <a16:creationId xmlns:a16="http://schemas.microsoft.com/office/drawing/2014/main" id="{D19AF867-EF4D-A440-882F-7BB63D78CE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1" y="486833"/>
            <a:ext cx="13817599" cy="1146048"/>
          </a:xfrm>
        </p:spPr>
        <p:txBody>
          <a:bodyPr>
            <a:normAutofit/>
          </a:bodyPr>
          <a:lstStyle>
            <a:lvl1pPr>
              <a:defRPr sz="4400" cap="all" baseline="0"/>
            </a:lvl1pPr>
          </a:lstStyle>
          <a:p>
            <a:r>
              <a:rPr lang="en-US"/>
              <a:t>Icon set</a:t>
            </a:r>
            <a:endParaRPr lang="en-GB"/>
          </a:p>
        </p:txBody>
      </p:sp>
      <p:sp>
        <p:nvSpPr>
          <p:cNvPr id="129" name="Text Placeholder 7">
            <a:extLst>
              <a:ext uri="{FF2B5EF4-FFF2-40B4-BE49-F238E27FC236}">
                <a16:creationId xmlns:a16="http://schemas.microsoft.com/office/drawing/2014/main" id="{C7E516B7-9A67-8049-BA67-6316BA0D1A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06504" y="1288233"/>
            <a:ext cx="13817600" cy="672704"/>
          </a:xfr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Page 2</a:t>
            </a:r>
            <a:endParaRPr lang="en-GB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DF0B54AE-91C2-F74E-986A-E4E294D9F8CF}"/>
              </a:ext>
            </a:extLst>
          </p:cNvPr>
          <p:cNvGrpSpPr/>
          <p:nvPr userDrawn="1"/>
        </p:nvGrpSpPr>
        <p:grpSpPr>
          <a:xfrm>
            <a:off x="1104904" y="838200"/>
            <a:ext cx="68580" cy="794681"/>
            <a:chOff x="1117600" y="762000"/>
            <a:chExt cx="76200" cy="914400"/>
          </a:xfrm>
        </p:grpSpPr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F450D8D1-256A-B741-9648-65BB20E3CBC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93800" y="762000"/>
              <a:ext cx="0" cy="91440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3B36676B-C88D-204C-827C-8087F56D331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7600" y="762000"/>
              <a:ext cx="0" cy="91440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5157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Screen Film and Multi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B4B5FD-9730-4859-BC02-4D0EF79DE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6" b="17228"/>
          <a:stretch/>
        </p:blipFill>
        <p:spPr>
          <a:xfrm>
            <a:off x="13600608" y="8238105"/>
            <a:ext cx="1740768" cy="654375"/>
          </a:xfrm>
          <a:prstGeom prst="rect">
            <a:avLst/>
          </a:prstGeom>
        </p:spPr>
      </p:pic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15731A8C-6D5D-476F-B07F-546E8B18E3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7DB4DE54-316B-4B9E-BDFF-162B03EEFB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Media Placeholder 10">
            <a:extLst>
              <a:ext uri="{FF2B5EF4-FFF2-40B4-BE49-F238E27FC236}">
                <a16:creationId xmlns:a16="http://schemas.microsoft.com/office/drawing/2014/main" id="{23A808DE-95CB-4C30-902B-1CBC20E6400C}"/>
              </a:ext>
            </a:extLst>
          </p:cNvPr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0"/>
            <a:ext cx="16256000" cy="9144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Full page film/multi-media </a:t>
            </a:r>
          </a:p>
        </p:txBody>
      </p:sp>
    </p:spTree>
    <p:extLst>
      <p:ext uri="{BB962C8B-B14F-4D97-AF65-F5344CB8AC3E}">
        <p14:creationId xmlns:p14="http://schemas.microsoft.com/office/powerpoint/2010/main" val="32178275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hank You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>
            <a:extLst>
              <a:ext uri="{FF2B5EF4-FFF2-40B4-BE49-F238E27FC236}">
                <a16:creationId xmlns:a16="http://schemas.microsoft.com/office/drawing/2014/main" id="{D19AF867-EF4D-A440-882F-7BB63D78CE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1" y="486833"/>
            <a:ext cx="13817599" cy="1146048"/>
          </a:xfrm>
        </p:spPr>
        <p:txBody>
          <a:bodyPr>
            <a:normAutofit/>
          </a:bodyPr>
          <a:lstStyle>
            <a:lvl1pPr>
              <a:defRPr sz="4400" cap="all" baseline="0"/>
            </a:lvl1pPr>
          </a:lstStyle>
          <a:p>
            <a:r>
              <a:rPr lang="en-US"/>
              <a:t>Table style</a:t>
            </a:r>
            <a:endParaRPr lang="en-GB"/>
          </a:p>
        </p:txBody>
      </p:sp>
      <p:sp>
        <p:nvSpPr>
          <p:cNvPr id="129" name="Text Placeholder 7">
            <a:extLst>
              <a:ext uri="{FF2B5EF4-FFF2-40B4-BE49-F238E27FC236}">
                <a16:creationId xmlns:a16="http://schemas.microsoft.com/office/drawing/2014/main" id="{C7E516B7-9A67-8049-BA67-6316BA0D1A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06504" y="1288233"/>
            <a:ext cx="13817600" cy="672704"/>
          </a:xfr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Page 2</a:t>
            </a:r>
            <a:endParaRPr lang="en-GB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DF0B54AE-91C2-F74E-986A-E4E294D9F8CF}"/>
              </a:ext>
            </a:extLst>
          </p:cNvPr>
          <p:cNvGrpSpPr/>
          <p:nvPr userDrawn="1"/>
        </p:nvGrpSpPr>
        <p:grpSpPr>
          <a:xfrm>
            <a:off x="1104904" y="838200"/>
            <a:ext cx="68580" cy="794681"/>
            <a:chOff x="1117600" y="762000"/>
            <a:chExt cx="76200" cy="914400"/>
          </a:xfrm>
        </p:grpSpPr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F450D8D1-256A-B741-9648-65BB20E3CBC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93800" y="762000"/>
              <a:ext cx="0" cy="91440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3B36676B-C88D-204C-827C-8087F56D331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7600" y="762000"/>
              <a:ext cx="0" cy="91440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1D300CA8-4AB6-4ABA-8F86-FC1C7851FD6E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1219200" y="2700338"/>
            <a:ext cx="7772400" cy="4535487"/>
          </a:xfrm>
        </p:spPr>
        <p:txBody>
          <a:bodyPr/>
          <a:lstStyle/>
          <a:p>
            <a:endParaRPr lang="en-GB"/>
          </a:p>
        </p:txBody>
      </p:sp>
      <p:sp>
        <p:nvSpPr>
          <p:cNvPr id="70" name="Footer Placeholder 2">
            <a:extLst>
              <a:ext uri="{FF2B5EF4-FFF2-40B4-BE49-F238E27FC236}">
                <a16:creationId xmlns:a16="http://schemas.microsoft.com/office/drawing/2014/main" id="{1DB2C3E2-AAC3-4501-AE0D-BDD2659EC2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1" name="Slide Number Placeholder 3">
            <a:extLst>
              <a:ext uri="{FF2B5EF4-FFF2-40B4-BE49-F238E27FC236}">
                <a16:creationId xmlns:a16="http://schemas.microsoft.com/office/drawing/2014/main" id="{0F737051-EC55-4C89-97F8-9DD80B3CF0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EC1CED-767C-4131-A67C-7E746BCED9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930" y="8000467"/>
            <a:ext cx="2261525" cy="11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650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BB71B06-6ED4-48D1-9C3D-98F28AF7BA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17600" y="1116013"/>
            <a:ext cx="14020800" cy="6480175"/>
          </a:xfrm>
          <a:custGeom>
            <a:avLst/>
            <a:gdLst>
              <a:gd name="connsiteX0" fmla="*/ 0 w 14020800"/>
              <a:gd name="connsiteY0" fmla="*/ 0 h 6480175"/>
              <a:gd name="connsiteX1" fmla="*/ 14020800 w 14020800"/>
              <a:gd name="connsiteY1" fmla="*/ 0 h 6480175"/>
              <a:gd name="connsiteX2" fmla="*/ 14020800 w 14020800"/>
              <a:gd name="connsiteY2" fmla="*/ 6480175 h 6480175"/>
              <a:gd name="connsiteX3" fmla="*/ 1069350 w 14020800"/>
              <a:gd name="connsiteY3" fmla="*/ 6480175 h 6480175"/>
              <a:gd name="connsiteX4" fmla="*/ 969704 w 14020800"/>
              <a:gd name="connsiteY4" fmla="*/ 6475144 h 6480175"/>
              <a:gd name="connsiteX5" fmla="*/ 0 w 14020800"/>
              <a:gd name="connsiteY5" fmla="*/ 5400578 h 648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20800" h="6480175">
                <a:moveTo>
                  <a:pt x="0" y="0"/>
                </a:moveTo>
                <a:lnTo>
                  <a:pt x="14020800" y="0"/>
                </a:lnTo>
                <a:lnTo>
                  <a:pt x="14020800" y="6480175"/>
                </a:lnTo>
                <a:lnTo>
                  <a:pt x="1069350" y="6480175"/>
                </a:lnTo>
                <a:lnTo>
                  <a:pt x="969704" y="6475144"/>
                </a:lnTo>
                <a:cubicBezTo>
                  <a:pt x="425036" y="6419830"/>
                  <a:pt x="0" y="5959840"/>
                  <a:pt x="0" y="540057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314915DE-4F2B-42BC-9D92-96B8870429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4B80E37-756F-438E-9C16-6BF55E711C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E5592B-D3F3-4D86-A54B-6C12F778EB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930" y="8000467"/>
            <a:ext cx="2261525" cy="11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374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34C4E6B-BEC8-4C6A-9D46-6F7A275399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17600" y="4572000"/>
            <a:ext cx="14020800" cy="3600400"/>
          </a:xfrm>
          <a:custGeom>
            <a:avLst/>
            <a:gdLst>
              <a:gd name="connsiteX0" fmla="*/ 0 w 14020800"/>
              <a:gd name="connsiteY0" fmla="*/ 0 h 3600400"/>
              <a:gd name="connsiteX1" fmla="*/ 14020800 w 14020800"/>
              <a:gd name="connsiteY1" fmla="*/ 0 h 3600400"/>
              <a:gd name="connsiteX2" fmla="*/ 14020800 w 14020800"/>
              <a:gd name="connsiteY2" fmla="*/ 3000321 h 3600400"/>
              <a:gd name="connsiteX3" fmla="*/ 13420721 w 14020800"/>
              <a:gd name="connsiteY3" fmla="*/ 3600400 h 3600400"/>
              <a:gd name="connsiteX4" fmla="*/ 0 w 14020800"/>
              <a:gd name="connsiteY4" fmla="*/ 3600400 h 36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20800" h="3600400">
                <a:moveTo>
                  <a:pt x="0" y="0"/>
                </a:moveTo>
                <a:lnTo>
                  <a:pt x="14020800" y="0"/>
                </a:lnTo>
                <a:lnTo>
                  <a:pt x="14020800" y="3000321"/>
                </a:lnTo>
                <a:cubicBezTo>
                  <a:pt x="14020800" y="3331735"/>
                  <a:pt x="13752135" y="3600400"/>
                  <a:pt x="13420721" y="3600400"/>
                </a:cubicBezTo>
                <a:lnTo>
                  <a:pt x="0" y="3600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81D345-D242-40BE-93D1-48B88CBED9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1117600" y="819200"/>
            <a:ext cx="14020800" cy="3600400"/>
          </a:xfrm>
          <a:custGeom>
            <a:avLst/>
            <a:gdLst>
              <a:gd name="connsiteX0" fmla="*/ 0 w 14020800"/>
              <a:gd name="connsiteY0" fmla="*/ 0 h 3600400"/>
              <a:gd name="connsiteX1" fmla="*/ 14020800 w 14020800"/>
              <a:gd name="connsiteY1" fmla="*/ 0 h 3600400"/>
              <a:gd name="connsiteX2" fmla="*/ 14020800 w 14020800"/>
              <a:gd name="connsiteY2" fmla="*/ 3000321 h 3600400"/>
              <a:gd name="connsiteX3" fmla="*/ 13420721 w 14020800"/>
              <a:gd name="connsiteY3" fmla="*/ 3600400 h 3600400"/>
              <a:gd name="connsiteX4" fmla="*/ 0 w 14020800"/>
              <a:gd name="connsiteY4" fmla="*/ 3600400 h 36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20800" h="3600400">
                <a:moveTo>
                  <a:pt x="0" y="0"/>
                </a:moveTo>
                <a:lnTo>
                  <a:pt x="14020800" y="0"/>
                </a:lnTo>
                <a:lnTo>
                  <a:pt x="14020800" y="3000321"/>
                </a:lnTo>
                <a:cubicBezTo>
                  <a:pt x="14020800" y="3331735"/>
                  <a:pt x="13752135" y="3600400"/>
                  <a:pt x="13420721" y="3600400"/>
                </a:cubicBezTo>
                <a:lnTo>
                  <a:pt x="0" y="3600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DA60F46-D50F-4259-ABD0-A1A0B979A9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C5BF08B8-0026-461D-91E6-0583C0F1B9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4588DE-84AB-48B8-99ED-8FD6D4BD89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930" y="8000467"/>
            <a:ext cx="2261525" cy="11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07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F03499-BC3D-E141-8BE6-7DED6A337E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" y="1143"/>
            <a:ext cx="16251936" cy="9141714"/>
          </a:xfrm>
          <a:prstGeom prst="rect">
            <a:avLst/>
          </a:prstGeom>
        </p:spPr>
      </p:pic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ECACF40D-0D2C-41B1-AE7A-1AD3FFF170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17600" y="3856575"/>
            <a:ext cx="3643930" cy="1180033"/>
          </a:xfrm>
        </p:spPr>
        <p:txBody>
          <a:bodyPr>
            <a:normAutofit/>
          </a:bodyPr>
          <a:lstStyle>
            <a:lvl1pPr marL="0" indent="0">
              <a:buNone/>
              <a:defRPr sz="2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3C848223-3355-4F67-A7D5-32524A6C2D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17600" y="5148064"/>
            <a:ext cx="3643930" cy="1180033"/>
          </a:xfrm>
        </p:spPr>
        <p:txBody>
          <a:bodyPr>
            <a:normAutofit/>
          </a:bodyPr>
          <a:lstStyle>
            <a:lvl1pPr marL="0" indent="0">
              <a:buNone/>
              <a:defRPr sz="2300">
                <a:solidFill>
                  <a:srgbClr val="42556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8355F994-011B-4244-952A-1BD103ABFC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8423" y="981642"/>
            <a:ext cx="4057249" cy="921241"/>
          </a:xfrm>
        </p:spPr>
        <p:txBody>
          <a:bodyPr>
            <a:noAutofit/>
          </a:bodyPr>
          <a:lstStyle>
            <a:lvl1pPr marL="0" indent="0">
              <a:buNone/>
              <a:defRPr sz="46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LONGER HEADINGS </a:t>
            </a:r>
            <a:endParaRPr lang="en-GB"/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9D3A44D4-0C3E-4206-8E2C-A60708CD3B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8423" y="2204500"/>
            <a:ext cx="4057249" cy="1153584"/>
          </a:xfrm>
        </p:spPr>
        <p:txBody>
          <a:bodyPr>
            <a:normAutofit/>
          </a:bodyPr>
          <a:lstStyle>
            <a:lvl1pPr marL="0" indent="0">
              <a:buNone/>
              <a:defRPr sz="46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b="1"/>
              <a:t>SHOULD USE THIS LAYOUT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4FE32F-0235-47D3-93B2-CFBD471528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t="22959" b="23469"/>
          <a:stretch/>
        </p:blipFill>
        <p:spPr>
          <a:xfrm>
            <a:off x="10802126" y="7726864"/>
            <a:ext cx="5453874" cy="10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960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AD26C8AF-5A90-4A1C-961E-B89A41DCE69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010900" y="0"/>
            <a:ext cx="5245099" cy="7643811"/>
          </a:xfrm>
          <a:custGeom>
            <a:avLst/>
            <a:gdLst>
              <a:gd name="connsiteX0" fmla="*/ 0 w 3933824"/>
              <a:gd name="connsiteY0" fmla="*/ 0 h 5732858"/>
              <a:gd name="connsiteX1" fmla="*/ 3933824 w 3933824"/>
              <a:gd name="connsiteY1" fmla="*/ 0 h 5732858"/>
              <a:gd name="connsiteX2" fmla="*/ 3933824 w 3933824"/>
              <a:gd name="connsiteY2" fmla="*/ 5732858 h 5732858"/>
              <a:gd name="connsiteX3" fmla="*/ 384557 w 3933824"/>
              <a:gd name="connsiteY3" fmla="*/ 5732858 h 5732858"/>
              <a:gd name="connsiteX4" fmla="*/ 7628 w 3933824"/>
              <a:gd name="connsiteY4" fmla="*/ 5425652 h 5732858"/>
              <a:gd name="connsiteX5" fmla="*/ 0 w 3933824"/>
              <a:gd name="connsiteY5" fmla="*/ 5349987 h 573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3824" h="5732858">
                <a:moveTo>
                  <a:pt x="0" y="0"/>
                </a:moveTo>
                <a:lnTo>
                  <a:pt x="3933824" y="0"/>
                </a:lnTo>
                <a:lnTo>
                  <a:pt x="3933824" y="5732858"/>
                </a:lnTo>
                <a:lnTo>
                  <a:pt x="384557" y="5732858"/>
                </a:lnTo>
                <a:cubicBezTo>
                  <a:pt x="198629" y="5732858"/>
                  <a:pt x="43504" y="5600974"/>
                  <a:pt x="7628" y="5425652"/>
                </a:cubicBezTo>
                <a:lnTo>
                  <a:pt x="0" y="5349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507B8B40-BD7F-4E85-9048-38DC358766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H="1">
            <a:off x="17672" y="0"/>
            <a:ext cx="5486399" cy="7643811"/>
          </a:xfrm>
          <a:custGeom>
            <a:avLst/>
            <a:gdLst>
              <a:gd name="connsiteX0" fmla="*/ 0 w 3933824"/>
              <a:gd name="connsiteY0" fmla="*/ 0 h 5732858"/>
              <a:gd name="connsiteX1" fmla="*/ 3933824 w 3933824"/>
              <a:gd name="connsiteY1" fmla="*/ 0 h 5732858"/>
              <a:gd name="connsiteX2" fmla="*/ 3933824 w 3933824"/>
              <a:gd name="connsiteY2" fmla="*/ 5732858 h 5732858"/>
              <a:gd name="connsiteX3" fmla="*/ 384557 w 3933824"/>
              <a:gd name="connsiteY3" fmla="*/ 5732858 h 5732858"/>
              <a:gd name="connsiteX4" fmla="*/ 7628 w 3933824"/>
              <a:gd name="connsiteY4" fmla="*/ 5425652 h 5732858"/>
              <a:gd name="connsiteX5" fmla="*/ 0 w 3933824"/>
              <a:gd name="connsiteY5" fmla="*/ 5349987 h 573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3824" h="5732858">
                <a:moveTo>
                  <a:pt x="0" y="0"/>
                </a:moveTo>
                <a:lnTo>
                  <a:pt x="3933824" y="0"/>
                </a:lnTo>
                <a:lnTo>
                  <a:pt x="3933824" y="5732858"/>
                </a:lnTo>
                <a:lnTo>
                  <a:pt x="384557" y="5732858"/>
                </a:lnTo>
                <a:cubicBezTo>
                  <a:pt x="198629" y="5732858"/>
                  <a:pt x="43504" y="5600974"/>
                  <a:pt x="7628" y="5425652"/>
                </a:cubicBezTo>
                <a:lnTo>
                  <a:pt x="0" y="53499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AAAF8BF7-C619-490F-BC06-62D18F15D1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1E71720-98F3-4104-B48C-18ACFEAD9D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D00B91-34EB-4495-975E-CEFEBCA789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930" y="8000467"/>
            <a:ext cx="2261525" cy="11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529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F7D8DD4-BD8D-46D6-903D-9F445A613A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0253" y="2124075"/>
            <a:ext cx="3963710" cy="5616575"/>
          </a:xfrm>
          <a:custGeom>
            <a:avLst/>
            <a:gdLst>
              <a:gd name="connsiteX0" fmla="*/ 0 w 3963710"/>
              <a:gd name="connsiteY0" fmla="*/ 0 h 5616575"/>
              <a:gd name="connsiteX1" fmla="*/ 3963710 w 3963710"/>
              <a:gd name="connsiteY1" fmla="*/ 0 h 5616575"/>
              <a:gd name="connsiteX2" fmla="*/ 3963710 w 3963710"/>
              <a:gd name="connsiteY2" fmla="*/ 5616575 h 5616575"/>
              <a:gd name="connsiteX3" fmla="*/ 660644 w 3963710"/>
              <a:gd name="connsiteY3" fmla="*/ 5616575 h 5616575"/>
              <a:gd name="connsiteX4" fmla="*/ 0 w 3963710"/>
              <a:gd name="connsiteY4" fmla="*/ 4955931 h 561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3710" h="5616575">
                <a:moveTo>
                  <a:pt x="0" y="0"/>
                </a:moveTo>
                <a:lnTo>
                  <a:pt x="3963710" y="0"/>
                </a:lnTo>
                <a:lnTo>
                  <a:pt x="3963710" y="5616575"/>
                </a:lnTo>
                <a:lnTo>
                  <a:pt x="660644" y="5616575"/>
                </a:lnTo>
                <a:cubicBezTo>
                  <a:pt x="295780" y="5616575"/>
                  <a:pt x="0" y="5320795"/>
                  <a:pt x="0" y="49559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8E79FBB-6DB5-4E2A-93AA-4B1E6D4B691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38775" y="2124075"/>
            <a:ext cx="9745663" cy="56165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AD6A4D9E-DC99-467B-B0BE-8558BD37E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EC50EC2-6F1C-4F4F-9651-22E6171A72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8C5A1F-B81F-4E61-BCFC-28931B0474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930" y="8000467"/>
            <a:ext cx="2261525" cy="11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461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954DCA82-A4A6-4170-B552-19FA51D606C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527600" y="1392239"/>
            <a:ext cx="3223516" cy="6788101"/>
          </a:xfrm>
          <a:custGeom>
            <a:avLst/>
            <a:gdLst>
              <a:gd name="connsiteX0" fmla="*/ 0 w 3223516"/>
              <a:gd name="connsiteY0" fmla="*/ 0 h 6788101"/>
              <a:gd name="connsiteX1" fmla="*/ 3223516 w 3223516"/>
              <a:gd name="connsiteY1" fmla="*/ 0 h 6788101"/>
              <a:gd name="connsiteX2" fmla="*/ 3223516 w 3223516"/>
              <a:gd name="connsiteY2" fmla="*/ 6250838 h 6788101"/>
              <a:gd name="connsiteX3" fmla="*/ 2686253 w 3223516"/>
              <a:gd name="connsiteY3" fmla="*/ 6788101 h 6788101"/>
              <a:gd name="connsiteX4" fmla="*/ 0 w 3223516"/>
              <a:gd name="connsiteY4" fmla="*/ 6788101 h 6788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3516" h="6788101">
                <a:moveTo>
                  <a:pt x="0" y="0"/>
                </a:moveTo>
                <a:lnTo>
                  <a:pt x="3223516" y="0"/>
                </a:lnTo>
                <a:lnTo>
                  <a:pt x="3223516" y="6250838"/>
                </a:lnTo>
                <a:cubicBezTo>
                  <a:pt x="3223516" y="6547560"/>
                  <a:pt x="2982975" y="6788101"/>
                  <a:pt x="2686253" y="6788101"/>
                </a:cubicBezTo>
                <a:lnTo>
                  <a:pt x="0" y="67881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2A7D3A80-6DB5-4FC1-A471-E36676C52F4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117600" y="1392238"/>
            <a:ext cx="3223517" cy="6788100"/>
          </a:xfrm>
          <a:custGeom>
            <a:avLst/>
            <a:gdLst>
              <a:gd name="connsiteX0" fmla="*/ 0 w 3223517"/>
              <a:gd name="connsiteY0" fmla="*/ 0 h 6788100"/>
              <a:gd name="connsiteX1" fmla="*/ 3223517 w 3223517"/>
              <a:gd name="connsiteY1" fmla="*/ 0 h 6788100"/>
              <a:gd name="connsiteX2" fmla="*/ 3223517 w 3223517"/>
              <a:gd name="connsiteY2" fmla="*/ 6788100 h 6788100"/>
              <a:gd name="connsiteX3" fmla="*/ 537264 w 3223517"/>
              <a:gd name="connsiteY3" fmla="*/ 6788100 h 6788100"/>
              <a:gd name="connsiteX4" fmla="*/ 0 w 3223517"/>
              <a:gd name="connsiteY4" fmla="*/ 6250836 h 678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3517" h="6788100">
                <a:moveTo>
                  <a:pt x="0" y="0"/>
                </a:moveTo>
                <a:lnTo>
                  <a:pt x="3223517" y="0"/>
                </a:lnTo>
                <a:lnTo>
                  <a:pt x="3223517" y="6788100"/>
                </a:lnTo>
                <a:lnTo>
                  <a:pt x="537264" y="6788100"/>
                </a:lnTo>
                <a:cubicBezTo>
                  <a:pt x="240541" y="6788100"/>
                  <a:pt x="0" y="6547559"/>
                  <a:pt x="0" y="625083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E93683F-8CE7-47EF-8369-F9C5879D73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68160" y="5948314"/>
            <a:ext cx="5832472" cy="2232024"/>
          </a:xfrm>
          <a:custGeom>
            <a:avLst/>
            <a:gdLst>
              <a:gd name="connsiteX0" fmla="*/ 0 w 5832472"/>
              <a:gd name="connsiteY0" fmla="*/ 0 h 2232024"/>
              <a:gd name="connsiteX1" fmla="*/ 5832472 w 5832472"/>
              <a:gd name="connsiteY1" fmla="*/ 0 h 2232024"/>
              <a:gd name="connsiteX2" fmla="*/ 5832472 w 5832472"/>
              <a:gd name="connsiteY2" fmla="*/ 1860015 h 2232024"/>
              <a:gd name="connsiteX3" fmla="*/ 5535434 w 5832472"/>
              <a:gd name="connsiteY3" fmla="*/ 2224469 h 2232024"/>
              <a:gd name="connsiteX4" fmla="*/ 5460485 w 5832472"/>
              <a:gd name="connsiteY4" fmla="*/ 2232024 h 2232024"/>
              <a:gd name="connsiteX5" fmla="*/ 0 w 5832472"/>
              <a:gd name="connsiteY5" fmla="*/ 2232024 h 223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32472" h="2232024">
                <a:moveTo>
                  <a:pt x="0" y="0"/>
                </a:moveTo>
                <a:lnTo>
                  <a:pt x="5832472" y="0"/>
                </a:lnTo>
                <a:lnTo>
                  <a:pt x="5832472" y="1860015"/>
                </a:lnTo>
                <a:cubicBezTo>
                  <a:pt x="5832472" y="2039790"/>
                  <a:pt x="5704954" y="2189780"/>
                  <a:pt x="5535434" y="2224469"/>
                </a:cubicBezTo>
                <a:lnTo>
                  <a:pt x="5460485" y="2232024"/>
                </a:lnTo>
                <a:lnTo>
                  <a:pt x="0" y="22320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0A0E0A7-915D-42DC-9DDD-0EED3A00AB2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H="1">
            <a:off x="9580470" y="3419872"/>
            <a:ext cx="5832473" cy="2232024"/>
          </a:xfrm>
          <a:custGeom>
            <a:avLst/>
            <a:gdLst>
              <a:gd name="connsiteX0" fmla="*/ 0 w 5832472"/>
              <a:gd name="connsiteY0" fmla="*/ 0 h 2232024"/>
              <a:gd name="connsiteX1" fmla="*/ 5832472 w 5832472"/>
              <a:gd name="connsiteY1" fmla="*/ 0 h 2232024"/>
              <a:gd name="connsiteX2" fmla="*/ 5832472 w 5832472"/>
              <a:gd name="connsiteY2" fmla="*/ 1860015 h 2232024"/>
              <a:gd name="connsiteX3" fmla="*/ 5535434 w 5832472"/>
              <a:gd name="connsiteY3" fmla="*/ 2224469 h 2232024"/>
              <a:gd name="connsiteX4" fmla="*/ 5460485 w 5832472"/>
              <a:gd name="connsiteY4" fmla="*/ 2232024 h 2232024"/>
              <a:gd name="connsiteX5" fmla="*/ 0 w 5832472"/>
              <a:gd name="connsiteY5" fmla="*/ 2232024 h 223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32472" h="2232024">
                <a:moveTo>
                  <a:pt x="0" y="0"/>
                </a:moveTo>
                <a:lnTo>
                  <a:pt x="5832472" y="0"/>
                </a:lnTo>
                <a:lnTo>
                  <a:pt x="5832472" y="1860015"/>
                </a:lnTo>
                <a:cubicBezTo>
                  <a:pt x="5832472" y="2039790"/>
                  <a:pt x="5704954" y="2189780"/>
                  <a:pt x="5535434" y="2224469"/>
                </a:cubicBezTo>
                <a:lnTo>
                  <a:pt x="5460485" y="2232024"/>
                </a:lnTo>
                <a:lnTo>
                  <a:pt x="0" y="22320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82FC790-541C-465A-8453-18269840E19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733042" y="1726594"/>
            <a:ext cx="4679900" cy="1446212"/>
          </a:xfrm>
          <a:custGeom>
            <a:avLst/>
            <a:gdLst>
              <a:gd name="connsiteX0" fmla="*/ 0 w 4679900"/>
              <a:gd name="connsiteY0" fmla="*/ 0 h 1446212"/>
              <a:gd name="connsiteX1" fmla="*/ 4679900 w 4679900"/>
              <a:gd name="connsiteY1" fmla="*/ 0 h 1446212"/>
              <a:gd name="connsiteX2" fmla="*/ 4679900 w 4679900"/>
              <a:gd name="connsiteY2" fmla="*/ 1208595 h 1446212"/>
              <a:gd name="connsiteX3" fmla="*/ 4661377 w 4679900"/>
              <a:gd name="connsiteY3" fmla="*/ 1300342 h 1446212"/>
              <a:gd name="connsiteX4" fmla="*/ 4487631 w 4679900"/>
              <a:gd name="connsiteY4" fmla="*/ 1442847 h 1446212"/>
              <a:gd name="connsiteX5" fmla="*/ 4454252 w 4679900"/>
              <a:gd name="connsiteY5" fmla="*/ 1446212 h 1446212"/>
              <a:gd name="connsiteX6" fmla="*/ 0 w 4679900"/>
              <a:gd name="connsiteY6" fmla="*/ 1446212 h 144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79900" h="1446212">
                <a:moveTo>
                  <a:pt x="0" y="0"/>
                </a:moveTo>
                <a:lnTo>
                  <a:pt x="4679900" y="0"/>
                </a:lnTo>
                <a:lnTo>
                  <a:pt x="4679900" y="1208595"/>
                </a:lnTo>
                <a:lnTo>
                  <a:pt x="4661377" y="1300342"/>
                </a:lnTo>
                <a:cubicBezTo>
                  <a:pt x="4630844" y="1372530"/>
                  <a:pt x="4566189" y="1426772"/>
                  <a:pt x="4487631" y="1442847"/>
                </a:cubicBezTo>
                <a:lnTo>
                  <a:pt x="4454252" y="1446212"/>
                </a:lnTo>
                <a:lnTo>
                  <a:pt x="0" y="14462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0110C3FF-202B-4DB4-BFE8-0F61C5E5A7F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733042" y="70062"/>
            <a:ext cx="4679901" cy="1446983"/>
          </a:xfrm>
          <a:custGeom>
            <a:avLst/>
            <a:gdLst>
              <a:gd name="connsiteX0" fmla="*/ 0 w 4679901"/>
              <a:gd name="connsiteY0" fmla="*/ 0 h 1446983"/>
              <a:gd name="connsiteX1" fmla="*/ 4679901 w 4679901"/>
              <a:gd name="connsiteY1" fmla="*/ 0 h 1446983"/>
              <a:gd name="connsiteX2" fmla="*/ 4679901 w 4679901"/>
              <a:gd name="connsiteY2" fmla="*/ 1446983 h 1446983"/>
              <a:gd name="connsiteX3" fmla="*/ 230275 w 4679901"/>
              <a:gd name="connsiteY3" fmla="*/ 1446983 h 1446983"/>
              <a:gd name="connsiteX4" fmla="*/ 192714 w 4679901"/>
              <a:gd name="connsiteY4" fmla="*/ 1443197 h 1446983"/>
              <a:gd name="connsiteX5" fmla="*/ 0 w 4679901"/>
              <a:gd name="connsiteY5" fmla="*/ 1206745 h 144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79901" h="1446983">
                <a:moveTo>
                  <a:pt x="0" y="0"/>
                </a:moveTo>
                <a:lnTo>
                  <a:pt x="4679901" y="0"/>
                </a:lnTo>
                <a:lnTo>
                  <a:pt x="4679901" y="1446983"/>
                </a:lnTo>
                <a:lnTo>
                  <a:pt x="230275" y="1446983"/>
                </a:lnTo>
                <a:lnTo>
                  <a:pt x="192714" y="1443197"/>
                </a:lnTo>
                <a:cubicBezTo>
                  <a:pt x="82732" y="1420691"/>
                  <a:pt x="0" y="1323380"/>
                  <a:pt x="0" y="120674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6610F0FC-5A93-4829-A24D-4AFB05F950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868F292-E0F7-44B5-B0A7-FC694ADE25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6288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8E3C9AE-0BC5-45D3-A6A3-B31394FB7A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9208" y="5364088"/>
            <a:ext cx="2448272" cy="2448272"/>
          </a:xfrm>
          <a:custGeom>
            <a:avLst/>
            <a:gdLst>
              <a:gd name="connsiteX0" fmla="*/ 0 w 2448272"/>
              <a:gd name="connsiteY0" fmla="*/ 0 h 2448272"/>
              <a:gd name="connsiteX1" fmla="*/ 2448272 w 2448272"/>
              <a:gd name="connsiteY1" fmla="*/ 0 h 2448272"/>
              <a:gd name="connsiteX2" fmla="*/ 2448272 w 2448272"/>
              <a:gd name="connsiteY2" fmla="*/ 2448272 h 2448272"/>
              <a:gd name="connsiteX3" fmla="*/ 408053 w 2448272"/>
              <a:gd name="connsiteY3" fmla="*/ 2448272 h 2448272"/>
              <a:gd name="connsiteX4" fmla="*/ 0 w 2448272"/>
              <a:gd name="connsiteY4" fmla="*/ 2040219 h 2448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272" h="2448272">
                <a:moveTo>
                  <a:pt x="0" y="0"/>
                </a:moveTo>
                <a:lnTo>
                  <a:pt x="2448272" y="0"/>
                </a:lnTo>
                <a:lnTo>
                  <a:pt x="2448272" y="2448272"/>
                </a:lnTo>
                <a:lnTo>
                  <a:pt x="408053" y="2448272"/>
                </a:lnTo>
                <a:cubicBezTo>
                  <a:pt x="182692" y="2448272"/>
                  <a:pt x="0" y="2265580"/>
                  <a:pt x="0" y="204021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444ADD-6778-4964-A3E6-228BDAA4C18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99555" y="2772595"/>
            <a:ext cx="2447925" cy="24479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014BEF2-4E82-4E57-8BAE-229B704A83B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91496" y="5364088"/>
            <a:ext cx="2447925" cy="24479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2877C71A-1919-499D-BEC5-BB2BF7CC71D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91496" y="2772595"/>
            <a:ext cx="2447925" cy="24479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5DB42C2-DDCD-4EA7-BABA-3755932463D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2690128" y="5399538"/>
            <a:ext cx="2448272" cy="2447875"/>
          </a:xfrm>
          <a:custGeom>
            <a:avLst/>
            <a:gdLst>
              <a:gd name="connsiteX0" fmla="*/ 0 w 2448272"/>
              <a:gd name="connsiteY0" fmla="*/ 0 h 2447875"/>
              <a:gd name="connsiteX1" fmla="*/ 2448272 w 2448272"/>
              <a:gd name="connsiteY1" fmla="*/ 0 h 2447875"/>
              <a:gd name="connsiteX2" fmla="*/ 2448272 w 2448272"/>
              <a:gd name="connsiteY2" fmla="*/ 2039822 h 2447875"/>
              <a:gd name="connsiteX3" fmla="*/ 2040219 w 2448272"/>
              <a:gd name="connsiteY3" fmla="*/ 2447875 h 2447875"/>
              <a:gd name="connsiteX4" fmla="*/ 0 w 2448272"/>
              <a:gd name="connsiteY4" fmla="*/ 2447875 h 244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272" h="2447875">
                <a:moveTo>
                  <a:pt x="0" y="0"/>
                </a:moveTo>
                <a:lnTo>
                  <a:pt x="2448272" y="0"/>
                </a:lnTo>
                <a:lnTo>
                  <a:pt x="2448272" y="2039822"/>
                </a:lnTo>
                <a:cubicBezTo>
                  <a:pt x="2448272" y="2265183"/>
                  <a:pt x="2265580" y="2447875"/>
                  <a:pt x="2040219" y="2447875"/>
                </a:cubicBezTo>
                <a:lnTo>
                  <a:pt x="0" y="24478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775D7E04-0A58-4E59-ACBA-0DF17412901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696264" y="2810333"/>
            <a:ext cx="2447925" cy="24479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B4F9E975-AF13-4AA9-96B5-B8E971FEDDE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098187" y="5399538"/>
            <a:ext cx="2447925" cy="24479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19325C26-3297-4919-805B-0E7E2187144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098187" y="2808045"/>
            <a:ext cx="2447925" cy="24479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F3B459E-893D-4963-85CD-8D909D1A8D5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45057" y="6345947"/>
            <a:ext cx="2446338" cy="1447402"/>
          </a:xfrm>
          <a:custGeom>
            <a:avLst/>
            <a:gdLst>
              <a:gd name="connsiteX0" fmla="*/ 0 w 2446338"/>
              <a:gd name="connsiteY0" fmla="*/ 0 h 1447402"/>
              <a:gd name="connsiteX1" fmla="*/ 2446338 w 2446338"/>
              <a:gd name="connsiteY1" fmla="*/ 0 h 1447402"/>
              <a:gd name="connsiteX2" fmla="*/ 2446338 w 2446338"/>
              <a:gd name="connsiteY2" fmla="*/ 1212461 h 1447402"/>
              <a:gd name="connsiteX3" fmla="*/ 2428525 w 2446338"/>
              <a:gd name="connsiteY3" fmla="*/ 1300691 h 1447402"/>
              <a:gd name="connsiteX4" fmla="*/ 2254779 w 2446338"/>
              <a:gd name="connsiteY4" fmla="*/ 1443196 h 1447402"/>
              <a:gd name="connsiteX5" fmla="*/ 2213057 w 2446338"/>
              <a:gd name="connsiteY5" fmla="*/ 1447402 h 1447402"/>
              <a:gd name="connsiteX6" fmla="*/ 0 w 2446338"/>
              <a:gd name="connsiteY6" fmla="*/ 1447402 h 1447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46338" h="1447402">
                <a:moveTo>
                  <a:pt x="0" y="0"/>
                </a:moveTo>
                <a:lnTo>
                  <a:pt x="2446338" y="0"/>
                </a:lnTo>
                <a:lnTo>
                  <a:pt x="2446338" y="1212461"/>
                </a:lnTo>
                <a:lnTo>
                  <a:pt x="2428525" y="1300691"/>
                </a:lnTo>
                <a:cubicBezTo>
                  <a:pt x="2397992" y="1372879"/>
                  <a:pt x="2333337" y="1427121"/>
                  <a:pt x="2254779" y="1443196"/>
                </a:cubicBezTo>
                <a:lnTo>
                  <a:pt x="2213057" y="1447402"/>
                </a:lnTo>
                <a:lnTo>
                  <a:pt x="0" y="14474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5C2AAF7-78A2-482D-A295-C6DDA1E7712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845057" y="4772727"/>
            <a:ext cx="2447493" cy="1447411"/>
          </a:xfrm>
          <a:custGeom>
            <a:avLst/>
            <a:gdLst>
              <a:gd name="connsiteX0" fmla="*/ 0 w 2447493"/>
              <a:gd name="connsiteY0" fmla="*/ 0 h 1447411"/>
              <a:gd name="connsiteX1" fmla="*/ 2447493 w 2447493"/>
              <a:gd name="connsiteY1" fmla="*/ 0 h 1447411"/>
              <a:gd name="connsiteX2" fmla="*/ 2447493 w 2447493"/>
              <a:gd name="connsiteY2" fmla="*/ 1447411 h 1447411"/>
              <a:gd name="connsiteX3" fmla="*/ 233712 w 2447493"/>
              <a:gd name="connsiteY3" fmla="*/ 1447411 h 1447411"/>
              <a:gd name="connsiteX4" fmla="*/ 191935 w 2447493"/>
              <a:gd name="connsiteY4" fmla="*/ 1443200 h 1447411"/>
              <a:gd name="connsiteX5" fmla="*/ 18188 w 2447493"/>
              <a:gd name="connsiteY5" fmla="*/ 1300695 h 1447411"/>
              <a:gd name="connsiteX6" fmla="*/ 0 w 2447493"/>
              <a:gd name="connsiteY6" fmla="*/ 1210607 h 1447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47493" h="1447411">
                <a:moveTo>
                  <a:pt x="0" y="0"/>
                </a:moveTo>
                <a:lnTo>
                  <a:pt x="2447493" y="0"/>
                </a:lnTo>
                <a:lnTo>
                  <a:pt x="2447493" y="1447411"/>
                </a:lnTo>
                <a:lnTo>
                  <a:pt x="233712" y="1447411"/>
                </a:lnTo>
                <a:lnTo>
                  <a:pt x="191935" y="1443200"/>
                </a:lnTo>
                <a:cubicBezTo>
                  <a:pt x="113376" y="1427124"/>
                  <a:pt x="48721" y="1372883"/>
                  <a:pt x="18188" y="1300695"/>
                </a:cubicBezTo>
                <a:lnTo>
                  <a:pt x="0" y="12106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19F7ED1D-8D8B-424B-867F-0194DF6E27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007320" y="8489018"/>
            <a:ext cx="5486400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2CD0EED2-ACAA-476B-8370-3B98E1432C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" y="8475133"/>
            <a:ext cx="745704" cy="486833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6074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y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52B37A6-C0D5-4015-88CB-08DBBEF23735}"/>
              </a:ext>
            </a:extLst>
          </p:cNvPr>
          <p:cNvSpPr txBox="1">
            <a:spLocks/>
          </p:cNvSpPr>
          <p:nvPr userDrawn="1"/>
        </p:nvSpPr>
        <p:spPr>
          <a:xfrm>
            <a:off x="1117243" y="964348"/>
            <a:ext cx="9447662" cy="26089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lnSpc>
                <a:spcPct val="110000"/>
              </a:lnSpc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i="0">
                <a:solidFill>
                  <a:schemeClr val="tx2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DOCUMENT CLASSIFICATION </a:t>
            </a:r>
            <a:r>
              <a:rPr lang="en-US" sz="16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600" b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>
                <a:solidFill>
                  <a:srgbClr val="FF00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HIGHLY CONFIDENTIAL 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FDED6792-52A8-4DB4-97BD-60D256DE25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17244" y="3666464"/>
            <a:ext cx="9447662" cy="1261135"/>
          </a:xfrm>
        </p:spPr>
        <p:txBody>
          <a:bodyPr>
            <a:normAutofit/>
          </a:bodyPr>
          <a:lstStyle>
            <a:lvl1pPr marL="0" indent="0">
              <a:buNone/>
              <a:defRPr sz="2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83F51D43-FA0A-4D82-A9A3-BB4488E110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17243" y="5020732"/>
            <a:ext cx="9447662" cy="1624847"/>
          </a:xfrm>
        </p:spPr>
        <p:txBody>
          <a:bodyPr>
            <a:normAutofit/>
          </a:bodyPr>
          <a:lstStyle>
            <a:lvl1pPr marL="0" indent="0">
              <a:buNone/>
              <a:defRPr sz="2300">
                <a:solidFill>
                  <a:srgbClr val="42556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AABBAC1D-9243-4922-B6AF-F45A6BE6A5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8423" y="1577099"/>
            <a:ext cx="9447977" cy="921241"/>
          </a:xfrm>
        </p:spPr>
        <p:txBody>
          <a:bodyPr>
            <a:noAutofit/>
          </a:bodyPr>
          <a:lstStyle>
            <a:lvl1pPr marL="0" indent="0">
              <a:buNone/>
              <a:defRPr sz="46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  <a:endParaRPr lang="en-GB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A3D607BC-726C-471A-A652-E410EF39AA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7243" y="2095115"/>
            <a:ext cx="9447662" cy="1153584"/>
          </a:xfrm>
        </p:spPr>
        <p:txBody>
          <a:bodyPr>
            <a:normAutofit/>
          </a:bodyPr>
          <a:lstStyle>
            <a:lvl1pPr marL="0" indent="0">
              <a:buNone/>
              <a:defRPr sz="46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b="1"/>
              <a:t>GOES HERE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FECF12-5A4D-4FD3-AF60-C9215951D5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930" y="8000467"/>
            <a:ext cx="2261525" cy="11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021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52B37A6-C0D5-4015-88CB-08DBBEF23735}"/>
              </a:ext>
            </a:extLst>
          </p:cNvPr>
          <p:cNvSpPr txBox="1">
            <a:spLocks/>
          </p:cNvSpPr>
          <p:nvPr userDrawn="1"/>
        </p:nvSpPr>
        <p:spPr>
          <a:xfrm>
            <a:off x="1117244" y="964348"/>
            <a:ext cx="9447662" cy="295284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lnSpc>
                <a:spcPct val="110000"/>
              </a:lnSpc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i="0">
                <a:solidFill>
                  <a:schemeClr val="tx2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DOCUMENT CLASSIFICATION </a:t>
            </a:r>
            <a:r>
              <a:rPr lang="en-US" sz="16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600" b="1" i="0">
                <a:solidFill>
                  <a:schemeClr val="tx2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CONFIDENTIAL 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15856FCF-525B-48ED-AE7A-5B0451B80B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17244" y="3666464"/>
            <a:ext cx="9447662" cy="1261135"/>
          </a:xfrm>
        </p:spPr>
        <p:txBody>
          <a:bodyPr>
            <a:normAutofit/>
          </a:bodyPr>
          <a:lstStyle>
            <a:lvl1pPr marL="0" indent="0">
              <a:buNone/>
              <a:defRPr sz="2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003840C8-E37E-4839-BF72-FFE66280D3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17243" y="5020732"/>
            <a:ext cx="9447662" cy="1624847"/>
          </a:xfrm>
        </p:spPr>
        <p:txBody>
          <a:bodyPr>
            <a:normAutofit/>
          </a:bodyPr>
          <a:lstStyle>
            <a:lvl1pPr marL="0" indent="0">
              <a:buNone/>
              <a:defRPr sz="2300">
                <a:solidFill>
                  <a:srgbClr val="42556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4A87B4A6-265E-4752-9529-01E32739E4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8423" y="1577099"/>
            <a:ext cx="9447977" cy="921241"/>
          </a:xfrm>
        </p:spPr>
        <p:txBody>
          <a:bodyPr>
            <a:noAutofit/>
          </a:bodyPr>
          <a:lstStyle>
            <a:lvl1pPr marL="0" indent="0">
              <a:buNone/>
              <a:defRPr sz="46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  <a:endParaRPr lang="en-GB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3CF999BC-76E7-46F4-AF23-F876988A30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7243" y="2095115"/>
            <a:ext cx="9447662" cy="1153584"/>
          </a:xfrm>
        </p:spPr>
        <p:txBody>
          <a:bodyPr>
            <a:normAutofit/>
          </a:bodyPr>
          <a:lstStyle>
            <a:lvl1pPr marL="0" indent="0">
              <a:buNone/>
              <a:defRPr sz="46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b="1"/>
              <a:t>GOES HERE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EB25A0-A8A3-423F-8722-3327CA3949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930" y="8000467"/>
            <a:ext cx="2261525" cy="11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16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52B37A6-C0D5-4015-88CB-08DBBEF23735}"/>
              </a:ext>
            </a:extLst>
          </p:cNvPr>
          <p:cNvSpPr txBox="1">
            <a:spLocks/>
          </p:cNvSpPr>
          <p:nvPr userDrawn="1"/>
        </p:nvSpPr>
        <p:spPr>
          <a:xfrm>
            <a:off x="1117244" y="964348"/>
            <a:ext cx="9447662" cy="295284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lnSpc>
                <a:spcPct val="110000"/>
              </a:lnSpc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i="0">
                <a:solidFill>
                  <a:schemeClr val="tx2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DOCUMENT CLASSIFICATION </a:t>
            </a:r>
            <a:r>
              <a:rPr lang="en-US" sz="16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600" b="1" i="0">
                <a:solidFill>
                  <a:schemeClr val="tx2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INTERNAL 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AC37F67E-001B-454A-BA93-28AA1757079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17244" y="3666464"/>
            <a:ext cx="9447662" cy="1261135"/>
          </a:xfrm>
        </p:spPr>
        <p:txBody>
          <a:bodyPr>
            <a:normAutofit/>
          </a:bodyPr>
          <a:lstStyle>
            <a:lvl1pPr marL="0" indent="0">
              <a:buNone/>
              <a:defRPr sz="2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68FE6AAD-26A7-4436-AD78-C022EF3EA2D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17243" y="5020732"/>
            <a:ext cx="9447662" cy="1624847"/>
          </a:xfrm>
        </p:spPr>
        <p:txBody>
          <a:bodyPr>
            <a:normAutofit/>
          </a:bodyPr>
          <a:lstStyle>
            <a:lvl1pPr marL="0" indent="0">
              <a:buNone/>
              <a:defRPr sz="2300">
                <a:solidFill>
                  <a:srgbClr val="42556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57547591-E4E8-4040-A0B1-C83856FDB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8423" y="1577099"/>
            <a:ext cx="9447977" cy="921241"/>
          </a:xfrm>
        </p:spPr>
        <p:txBody>
          <a:bodyPr>
            <a:noAutofit/>
          </a:bodyPr>
          <a:lstStyle>
            <a:lvl1pPr marL="0" indent="0">
              <a:buNone/>
              <a:defRPr sz="46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  <a:endParaRPr lang="en-GB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21949EC1-2604-44DE-9818-C7101A965A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7243" y="2095115"/>
            <a:ext cx="9447662" cy="1153584"/>
          </a:xfrm>
        </p:spPr>
        <p:txBody>
          <a:bodyPr>
            <a:normAutofit/>
          </a:bodyPr>
          <a:lstStyle>
            <a:lvl1pPr marL="0" indent="0">
              <a:buNone/>
              <a:defRPr sz="46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b="1"/>
              <a:t>GOES HERE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34A730-8FE4-4179-A0C9-D6F6B86E16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930" y="8000467"/>
            <a:ext cx="2261525" cy="11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175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bl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52B37A6-C0D5-4015-88CB-08DBBEF23735}"/>
              </a:ext>
            </a:extLst>
          </p:cNvPr>
          <p:cNvSpPr txBox="1">
            <a:spLocks/>
          </p:cNvSpPr>
          <p:nvPr userDrawn="1"/>
        </p:nvSpPr>
        <p:spPr>
          <a:xfrm>
            <a:off x="1098710" y="972193"/>
            <a:ext cx="9447662" cy="282796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lnSpc>
                <a:spcPct val="110000"/>
              </a:lnSpc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i="0">
                <a:solidFill>
                  <a:schemeClr val="tx2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DOCUMENT CLASSIFICATION </a:t>
            </a:r>
            <a:r>
              <a:rPr lang="en-US" sz="16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600" b="1" i="0">
                <a:solidFill>
                  <a:schemeClr val="tx2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PUBLIC 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B92AB341-8B1A-4762-8DB5-C54DE15467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17244" y="3666464"/>
            <a:ext cx="9447662" cy="1261135"/>
          </a:xfrm>
        </p:spPr>
        <p:txBody>
          <a:bodyPr>
            <a:normAutofit/>
          </a:bodyPr>
          <a:lstStyle>
            <a:lvl1pPr marL="0" indent="0">
              <a:buNone/>
              <a:defRPr sz="2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0D0B8A5F-A850-4E3A-8939-3AC2617141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17243" y="5020732"/>
            <a:ext cx="9447662" cy="1624847"/>
          </a:xfrm>
        </p:spPr>
        <p:txBody>
          <a:bodyPr>
            <a:normAutofit/>
          </a:bodyPr>
          <a:lstStyle>
            <a:lvl1pPr marL="0" indent="0">
              <a:buNone/>
              <a:defRPr sz="2300">
                <a:solidFill>
                  <a:srgbClr val="42556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5C7893B0-E30C-48F8-9435-6383504870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8423" y="1577099"/>
            <a:ext cx="9447977" cy="921241"/>
          </a:xfrm>
        </p:spPr>
        <p:txBody>
          <a:bodyPr>
            <a:noAutofit/>
          </a:bodyPr>
          <a:lstStyle>
            <a:lvl1pPr marL="0" indent="0">
              <a:buNone/>
              <a:defRPr sz="46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</a:t>
            </a:r>
            <a:endParaRPr lang="en-GB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8EC077D8-7E62-4C91-B16E-DC4FE4DBFB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7243" y="2095115"/>
            <a:ext cx="9447662" cy="1153584"/>
          </a:xfrm>
        </p:spPr>
        <p:txBody>
          <a:bodyPr>
            <a:normAutofit/>
          </a:bodyPr>
          <a:lstStyle>
            <a:lvl1pPr marL="0" indent="0">
              <a:buNone/>
              <a:defRPr sz="46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b="1"/>
              <a:t>GOES HERE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741EC0-770D-448B-BBD5-A6DB460F4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930" y="8000467"/>
            <a:ext cx="2261525" cy="11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39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B30BF7-3484-844D-A005-4A1F5E332C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"/>
            <a:ext cx="16251936" cy="9141714"/>
          </a:xfrm>
          <a:prstGeom prst="rect">
            <a:avLst/>
          </a:prstGeom>
        </p:spPr>
      </p:pic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ECACF40D-0D2C-41B1-AE7A-1AD3FFF170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17600" y="3856575"/>
            <a:ext cx="3643930" cy="1180033"/>
          </a:xfrm>
        </p:spPr>
        <p:txBody>
          <a:bodyPr>
            <a:normAutofit/>
          </a:bodyPr>
          <a:lstStyle>
            <a:lvl1pPr marL="0" indent="0">
              <a:buNone/>
              <a:defRPr sz="2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3C848223-3355-4F67-A7D5-32524A6C2D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17600" y="5148064"/>
            <a:ext cx="3643930" cy="1180033"/>
          </a:xfrm>
        </p:spPr>
        <p:txBody>
          <a:bodyPr>
            <a:normAutofit/>
          </a:bodyPr>
          <a:lstStyle>
            <a:lvl1pPr marL="0" indent="0">
              <a:buNone/>
              <a:defRPr sz="2300">
                <a:solidFill>
                  <a:srgbClr val="42556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8355F994-011B-4244-952A-1BD103ABFC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8423" y="981642"/>
            <a:ext cx="4057249" cy="921241"/>
          </a:xfrm>
        </p:spPr>
        <p:txBody>
          <a:bodyPr>
            <a:noAutofit/>
          </a:bodyPr>
          <a:lstStyle>
            <a:lvl1pPr marL="0" indent="0">
              <a:buNone/>
              <a:defRPr sz="46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LONGER HEADINGS </a:t>
            </a:r>
            <a:endParaRPr lang="en-GB"/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9D3A44D4-0C3E-4206-8E2C-A60708CD3B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8423" y="2204500"/>
            <a:ext cx="4057249" cy="1153584"/>
          </a:xfrm>
        </p:spPr>
        <p:txBody>
          <a:bodyPr>
            <a:normAutofit/>
          </a:bodyPr>
          <a:lstStyle>
            <a:lvl1pPr marL="0" indent="0">
              <a:buNone/>
              <a:defRPr sz="46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b="1"/>
              <a:t>SHOULD USE THIS LAYOUT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51A79C-8F95-483C-BDAD-FC43664494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124" y="7198064"/>
            <a:ext cx="5845748" cy="191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64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F03499-BC3D-E141-8BE6-7DED6A337E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" y="1143"/>
            <a:ext cx="16251936" cy="9141714"/>
          </a:xfrm>
          <a:prstGeom prst="rect">
            <a:avLst/>
          </a:prstGeom>
        </p:spPr>
      </p:pic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ECACF40D-0D2C-41B1-AE7A-1AD3FFF170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17600" y="3856575"/>
            <a:ext cx="3643930" cy="1180033"/>
          </a:xfrm>
        </p:spPr>
        <p:txBody>
          <a:bodyPr>
            <a:normAutofit/>
          </a:bodyPr>
          <a:lstStyle>
            <a:lvl1pPr marL="0" indent="0">
              <a:buNone/>
              <a:defRPr sz="2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3C848223-3355-4F67-A7D5-32524A6C2D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17600" y="5148064"/>
            <a:ext cx="3643930" cy="1180033"/>
          </a:xfrm>
        </p:spPr>
        <p:txBody>
          <a:bodyPr>
            <a:normAutofit/>
          </a:bodyPr>
          <a:lstStyle>
            <a:lvl1pPr marL="0" indent="0">
              <a:buNone/>
              <a:defRPr sz="2300">
                <a:solidFill>
                  <a:srgbClr val="42556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8355F994-011B-4244-952A-1BD103ABFC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8423" y="981642"/>
            <a:ext cx="4057249" cy="921241"/>
          </a:xfrm>
        </p:spPr>
        <p:txBody>
          <a:bodyPr>
            <a:noAutofit/>
          </a:bodyPr>
          <a:lstStyle>
            <a:lvl1pPr marL="0" indent="0">
              <a:buNone/>
              <a:defRPr sz="46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LONGER HEADINGS </a:t>
            </a:r>
            <a:endParaRPr lang="en-GB"/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9D3A44D4-0C3E-4206-8E2C-A60708CD3B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8423" y="2204500"/>
            <a:ext cx="4057249" cy="1153584"/>
          </a:xfrm>
        </p:spPr>
        <p:txBody>
          <a:bodyPr>
            <a:normAutofit/>
          </a:bodyPr>
          <a:lstStyle>
            <a:lvl1pPr marL="0" indent="0">
              <a:buNone/>
              <a:defRPr sz="46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b="1"/>
              <a:t>SHOULD USE THIS LAYOUT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896EBA-4E4B-4348-B56C-62BDA030EE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t="22959" b="23469"/>
          <a:stretch/>
        </p:blipFill>
        <p:spPr>
          <a:xfrm>
            <a:off x="10802126" y="7726864"/>
            <a:ext cx="5453874" cy="10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7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B30BF7-3484-844D-A005-4A1F5E332C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"/>
            <a:ext cx="16251936" cy="9141714"/>
          </a:xfrm>
          <a:prstGeom prst="rect">
            <a:avLst/>
          </a:prstGeom>
        </p:spPr>
      </p:pic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ECACF40D-0D2C-41B1-AE7A-1AD3FFF170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17600" y="3856575"/>
            <a:ext cx="3643930" cy="1180033"/>
          </a:xfrm>
        </p:spPr>
        <p:txBody>
          <a:bodyPr>
            <a:normAutofit/>
          </a:bodyPr>
          <a:lstStyle>
            <a:lvl1pPr marL="0" indent="0">
              <a:buNone/>
              <a:defRPr sz="2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3C848223-3355-4F67-A7D5-32524A6C2D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17600" y="5148064"/>
            <a:ext cx="3643930" cy="1180033"/>
          </a:xfrm>
        </p:spPr>
        <p:txBody>
          <a:bodyPr>
            <a:normAutofit/>
          </a:bodyPr>
          <a:lstStyle>
            <a:lvl1pPr marL="0" indent="0">
              <a:buNone/>
              <a:defRPr sz="2300">
                <a:solidFill>
                  <a:srgbClr val="42556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8355F994-011B-4244-952A-1BD103ABFC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8423" y="981642"/>
            <a:ext cx="4057249" cy="921241"/>
          </a:xfrm>
        </p:spPr>
        <p:txBody>
          <a:bodyPr>
            <a:noAutofit/>
          </a:bodyPr>
          <a:lstStyle>
            <a:lvl1pPr marL="0" indent="0">
              <a:buNone/>
              <a:defRPr sz="46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LONGER HEADINGS </a:t>
            </a:r>
            <a:endParaRPr lang="en-GB"/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9D3A44D4-0C3E-4206-8E2C-A60708CD3B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8423" y="2204500"/>
            <a:ext cx="4057249" cy="1153584"/>
          </a:xfrm>
        </p:spPr>
        <p:txBody>
          <a:bodyPr>
            <a:normAutofit/>
          </a:bodyPr>
          <a:lstStyle>
            <a:lvl1pPr marL="0" indent="0">
              <a:buNone/>
              <a:defRPr sz="46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b="1"/>
              <a:t>SHOULD USE THIS LAYOUT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856A3B-7DB7-4165-9AD7-23FA9DD618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124" y="7198064"/>
            <a:ext cx="5845748" cy="191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31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F03499-BC3D-E141-8BE6-7DED6A337E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" y="1143"/>
            <a:ext cx="16251936" cy="9141714"/>
          </a:xfrm>
          <a:prstGeom prst="rect">
            <a:avLst/>
          </a:prstGeom>
        </p:spPr>
      </p:pic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ECACF40D-0D2C-41B1-AE7A-1AD3FFF170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17600" y="3856575"/>
            <a:ext cx="3643930" cy="1180033"/>
          </a:xfrm>
        </p:spPr>
        <p:txBody>
          <a:bodyPr>
            <a:normAutofit/>
          </a:bodyPr>
          <a:lstStyle>
            <a:lvl1pPr marL="0" indent="0">
              <a:buNone/>
              <a:defRPr sz="2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3C848223-3355-4F67-A7D5-32524A6C2D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17600" y="5148064"/>
            <a:ext cx="3643930" cy="1180033"/>
          </a:xfrm>
        </p:spPr>
        <p:txBody>
          <a:bodyPr>
            <a:normAutofit/>
          </a:bodyPr>
          <a:lstStyle>
            <a:lvl1pPr marL="0" indent="0">
              <a:buNone/>
              <a:defRPr sz="2300">
                <a:solidFill>
                  <a:srgbClr val="42556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8355F994-011B-4244-952A-1BD103ABFC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8423" y="981642"/>
            <a:ext cx="4057249" cy="921241"/>
          </a:xfrm>
        </p:spPr>
        <p:txBody>
          <a:bodyPr>
            <a:noAutofit/>
          </a:bodyPr>
          <a:lstStyle>
            <a:lvl1pPr marL="0" indent="0">
              <a:buNone/>
              <a:defRPr sz="46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LONGER HEADINGS </a:t>
            </a:r>
            <a:endParaRPr lang="en-GB"/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9D3A44D4-0C3E-4206-8E2C-A60708CD3B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8423" y="2204500"/>
            <a:ext cx="4057249" cy="1153584"/>
          </a:xfrm>
        </p:spPr>
        <p:txBody>
          <a:bodyPr>
            <a:normAutofit/>
          </a:bodyPr>
          <a:lstStyle>
            <a:lvl1pPr marL="0" indent="0">
              <a:buNone/>
              <a:defRPr sz="46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b="1"/>
              <a:t>SHOULD USE THIS LAYOUT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3A2FCC-13CD-4E0C-9D3B-26493C2CAA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t="22959" b="23469"/>
          <a:stretch/>
        </p:blipFill>
        <p:spPr>
          <a:xfrm>
            <a:off x="10802126" y="7726864"/>
            <a:ext cx="5453874" cy="10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99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F9E5E3-50B6-4FBB-92A3-9FF023DDE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48E6F-0121-4691-8E7F-4F7004A7C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7600" y="2434167"/>
            <a:ext cx="140208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1471A-7154-4906-9EED-8439E1F67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75672" y="8475133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A9797-5DEC-46FF-970C-F76D33D71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600" y="8475133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617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73" r:id="rId2"/>
    <p:sldLayoutId id="2147483776" r:id="rId3"/>
    <p:sldLayoutId id="2147483778" r:id="rId4"/>
    <p:sldLayoutId id="2147483779" r:id="rId5"/>
    <p:sldLayoutId id="2147483781" r:id="rId6"/>
    <p:sldLayoutId id="2147483782" r:id="rId7"/>
    <p:sldLayoutId id="2147483784" r:id="rId8"/>
    <p:sldLayoutId id="2147483785" r:id="rId9"/>
    <p:sldLayoutId id="2147483744" r:id="rId10"/>
    <p:sldLayoutId id="2147483770" r:id="rId11"/>
    <p:sldLayoutId id="2147483694" r:id="rId12"/>
    <p:sldLayoutId id="2147483819" r:id="rId13"/>
    <p:sldLayoutId id="2147483822" r:id="rId14"/>
    <p:sldLayoutId id="2147483820" r:id="rId15"/>
    <p:sldLayoutId id="2147483817" r:id="rId16"/>
    <p:sldLayoutId id="2147483816" r:id="rId17"/>
    <p:sldLayoutId id="2147483818" r:id="rId18"/>
    <p:sldLayoutId id="2147483821" r:id="rId19"/>
    <p:sldLayoutId id="2147483695" r:id="rId20"/>
    <p:sldLayoutId id="2147483752" r:id="rId21"/>
    <p:sldLayoutId id="2147483813" r:id="rId22"/>
    <p:sldLayoutId id="2147483763" r:id="rId23"/>
    <p:sldLayoutId id="2147483764" r:id="rId24"/>
    <p:sldLayoutId id="2147483765" r:id="rId25"/>
    <p:sldLayoutId id="2147483696" r:id="rId26"/>
    <p:sldLayoutId id="2147483729" r:id="rId27"/>
    <p:sldLayoutId id="2147483723" r:id="rId28"/>
    <p:sldLayoutId id="2147483775" r:id="rId29"/>
    <p:sldLayoutId id="2147483697" r:id="rId30"/>
    <p:sldLayoutId id="2147483753" r:id="rId31"/>
    <p:sldLayoutId id="2147483812" r:id="rId32"/>
    <p:sldLayoutId id="2147483721" r:id="rId33"/>
    <p:sldLayoutId id="2147483698" r:id="rId34"/>
    <p:sldLayoutId id="2147483742" r:id="rId35"/>
    <p:sldLayoutId id="2147483771" r:id="rId36"/>
    <p:sldLayoutId id="2147483737" r:id="rId37"/>
    <p:sldLayoutId id="2147483772" r:id="rId38"/>
    <p:sldLayoutId id="2147483814" r:id="rId39"/>
    <p:sldLayoutId id="2147483730" r:id="rId40"/>
    <p:sldLayoutId id="2147483731" r:id="rId41"/>
    <p:sldLayoutId id="2147483762" r:id="rId42"/>
    <p:sldLayoutId id="2147483786" r:id="rId43"/>
  </p:sldLayoutIdLst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A29D01-BFC2-4ADA-B8B2-700934C95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87363"/>
            <a:ext cx="14020800" cy="176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83F6E6-BAEC-4459-9625-F520B50E1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7600" y="2433638"/>
            <a:ext cx="14020800" cy="580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76C9CBBB-FF2A-4C6B-847B-3AB27CFCE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7320" y="8489018"/>
            <a:ext cx="5486400" cy="486833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F0DDCA7-9B80-43E6-AAA5-3529758C73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600" y="8475133"/>
            <a:ext cx="745704" cy="486833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0FC62D0-A2F2-4BF8-8DAC-E86C11000EC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989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02" r:id="rId3"/>
    <p:sldLayoutId id="2147483815" r:id="rId4"/>
    <p:sldLayoutId id="2147483801" r:id="rId5"/>
    <p:sldLayoutId id="2147483803" r:id="rId6"/>
    <p:sldLayoutId id="2147483804" r:id="rId7"/>
    <p:sldLayoutId id="2147483805" r:id="rId8"/>
    <p:sldLayoutId id="2147483806" r:id="rId9"/>
    <p:sldLayoutId id="2147483807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6CFAEC-CCC4-4051-8B62-9A2A572DC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87363"/>
            <a:ext cx="14020800" cy="176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5C26A2-7B26-442A-97F6-3FE1716EB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7600" y="2433638"/>
            <a:ext cx="14020800" cy="580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04792" marR="0" lvl="0" indent="-304792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97A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914377" marR="0" lvl="1" indent="-304792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0097A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523962" marR="0" lvl="2" indent="-304792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0097A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2133547" marR="0" lvl="3" indent="-304792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0097A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743131" marR="0" lvl="4" indent="-304792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0097A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301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04792" marR="0" indent="-304792" algn="l" defTabSz="1219170" rtl="0" eaLnBrk="1" fontAlgn="auto" latinLnBrk="0" hangingPunct="1">
        <a:lnSpc>
          <a:spcPct val="90000"/>
        </a:lnSpc>
        <a:spcBef>
          <a:spcPts val="1333"/>
        </a:spcBef>
        <a:spcAft>
          <a:spcPts val="0"/>
        </a:spcAft>
        <a:buClr>
          <a:srgbClr val="0097A9"/>
        </a:buClr>
        <a:buSzTx/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377" marR="0" indent="-304792" algn="l" defTabSz="1219170" rtl="0" eaLnBrk="1" fontAlgn="auto" latinLnBrk="0" hangingPunct="1">
        <a:lnSpc>
          <a:spcPct val="90000"/>
        </a:lnSpc>
        <a:spcBef>
          <a:spcPts val="667"/>
        </a:spcBef>
        <a:spcAft>
          <a:spcPts val="0"/>
        </a:spcAft>
        <a:buClr>
          <a:srgbClr val="0097A9"/>
        </a:buClr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523962" marR="0" indent="-304792" algn="l" defTabSz="1219170" rtl="0" eaLnBrk="1" fontAlgn="auto" latinLnBrk="0" hangingPunct="1">
        <a:lnSpc>
          <a:spcPct val="90000"/>
        </a:lnSpc>
        <a:spcBef>
          <a:spcPts val="667"/>
        </a:spcBef>
        <a:spcAft>
          <a:spcPts val="0"/>
        </a:spcAft>
        <a:buClr>
          <a:srgbClr val="0097A9"/>
        </a:buClr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33547" marR="0" indent="-304792" algn="l" defTabSz="1219170" rtl="0" eaLnBrk="1" fontAlgn="auto" latinLnBrk="0" hangingPunct="1">
        <a:lnSpc>
          <a:spcPct val="90000"/>
        </a:lnSpc>
        <a:spcBef>
          <a:spcPts val="667"/>
        </a:spcBef>
        <a:spcAft>
          <a:spcPts val="0"/>
        </a:spcAft>
        <a:buClr>
          <a:srgbClr val="0097A9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3131" marR="0" indent="-304792" algn="l" defTabSz="1219170" rtl="0" eaLnBrk="1" fontAlgn="auto" latinLnBrk="0" hangingPunct="1">
        <a:lnSpc>
          <a:spcPct val="90000"/>
        </a:lnSpc>
        <a:spcBef>
          <a:spcPts val="667"/>
        </a:spcBef>
        <a:spcAft>
          <a:spcPts val="0"/>
        </a:spcAft>
        <a:buClr>
          <a:srgbClr val="0097A9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EE5609-9296-4386-995B-C71D0A3BF4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4 November 2020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5F28A8-DB71-4DFB-BD2C-A0E600913B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18423" y="981642"/>
            <a:ext cx="9409877" cy="921241"/>
          </a:xfrm>
        </p:spPr>
        <p:txBody>
          <a:bodyPr/>
          <a:lstStyle/>
          <a:p>
            <a:r>
              <a:rPr lang="en-GB" sz="4400"/>
              <a:t>All Energy webinar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C5D8DE-6C9B-4EC5-BB6D-7DEB3A0D05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17600" y="2321988"/>
            <a:ext cx="5384800" cy="1153584"/>
          </a:xfrm>
        </p:spPr>
        <p:txBody>
          <a:bodyPr>
            <a:noAutofit/>
          </a:bodyPr>
          <a:lstStyle/>
          <a:p>
            <a:r>
              <a:rPr lang="en-GB" sz="2400"/>
              <a:t>The Climate Emergency and Planning: have we got the balance right? A developers Perspective</a:t>
            </a:r>
          </a:p>
        </p:txBody>
      </p:sp>
    </p:spTree>
    <p:extLst>
      <p:ext uri="{BB962C8B-B14F-4D97-AF65-F5344CB8AC3E}">
        <p14:creationId xmlns:p14="http://schemas.microsoft.com/office/powerpoint/2010/main" val="976061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388BA0-7630-43FE-96FB-A4B7DE8C40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8181" y="2907157"/>
            <a:ext cx="4335525" cy="5191814"/>
          </a:xfrm>
        </p:spPr>
        <p:txBody>
          <a:bodyPr>
            <a:normAutofit/>
          </a:bodyPr>
          <a:lstStyle/>
          <a:p>
            <a:r>
              <a:rPr lang="en-GB" dirty="0"/>
              <a:t>Nov 2016 - The Paris Agreement</a:t>
            </a:r>
          </a:p>
          <a:p>
            <a:r>
              <a:rPr lang="en-GB" dirty="0"/>
              <a:t>2017 - The Scottish Energy Strategy (SES) </a:t>
            </a:r>
          </a:p>
          <a:p>
            <a:r>
              <a:rPr lang="en-GB" dirty="0"/>
              <a:t>May 2019 – CCC published report Reaching Net Zero </a:t>
            </a:r>
          </a:p>
          <a:p>
            <a:r>
              <a:rPr lang="en-GB" dirty="0"/>
              <a:t>April 2019 – Climate Emergency declared by Scottish Government</a:t>
            </a:r>
          </a:p>
          <a:p>
            <a:r>
              <a:rPr lang="en-GB" dirty="0"/>
              <a:t>Oct 2019 - Climate Change (Emissions Reduction Targets) (Scotland) Act 2019 making net zero targets legally binding</a:t>
            </a:r>
          </a:p>
          <a:p>
            <a:r>
              <a:rPr lang="en-GB" dirty="0"/>
              <a:t>March 2020 – onshore wind to be eligible to compete in the next Contracts for Difference round (due 2021)</a:t>
            </a:r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9BF866-2A90-472A-ABA8-44786A857C5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28181" y="2271838"/>
            <a:ext cx="4546304" cy="494758"/>
          </a:xfrm>
        </p:spPr>
        <p:txBody>
          <a:bodyPr/>
          <a:lstStyle/>
          <a:p>
            <a:r>
              <a:rPr lang="en-GB"/>
              <a:t>On the one hand…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7E208B-5BAC-46F3-81AF-AD4C3E83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1" y="486833"/>
            <a:ext cx="13817599" cy="1146048"/>
          </a:xfrm>
        </p:spPr>
        <p:txBody>
          <a:bodyPr>
            <a:normAutofit fontScale="90000"/>
          </a:bodyPr>
          <a:lstStyle/>
          <a:p>
            <a:r>
              <a:rPr lang="en-GB"/>
              <a:t>Onshore wind policy and The path to net zero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5E73F98-3BC4-4120-B330-446AE627DC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GB"/>
              <a:t>Are we acting with “appropriate urgency”?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9F1F6F-FD96-4E03-A05F-0FC7FE36F2A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967551" y="2907156"/>
            <a:ext cx="4295505" cy="4948611"/>
          </a:xfrm>
        </p:spPr>
        <p:txBody>
          <a:bodyPr>
            <a:noAutofit/>
          </a:bodyPr>
          <a:lstStyle/>
          <a:p>
            <a:r>
              <a:rPr lang="en-GB" dirty="0"/>
              <a:t>Planning system reliant on NPF3 and SPP which are outdated </a:t>
            </a:r>
          </a:p>
          <a:p>
            <a:r>
              <a:rPr lang="en-GB" dirty="0"/>
              <a:t>Scottish Government consultation on SPP and Housing</a:t>
            </a:r>
          </a:p>
          <a:p>
            <a:r>
              <a:rPr lang="en-GB" dirty="0"/>
              <a:t>Emerging LDP’s that don’t prioritise the climate emergency</a:t>
            </a:r>
          </a:p>
          <a:p>
            <a:r>
              <a:rPr lang="en-GB" dirty="0"/>
              <a:t>Ongoing reference to out of date Landscape Capacity Studies</a:t>
            </a:r>
          </a:p>
          <a:p>
            <a:r>
              <a:rPr lang="en-GB" dirty="0"/>
              <a:t>Feedback that the declared climate emergency has made no difference so far to the way applications assessed… </a:t>
            </a:r>
          </a:p>
          <a:p>
            <a:r>
              <a:rPr lang="en-GB" dirty="0"/>
              <a:t>….more and more sites refused and delayed at PLI…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62857A-D4D8-49E0-9B08-B8E22E624BE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GB"/>
              <a:t>On the other hand…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A28B68A-8BC4-4B5A-AAD9-5082E0BB69C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0792296" y="2907156"/>
            <a:ext cx="4244505" cy="3319473"/>
          </a:xfrm>
        </p:spPr>
        <p:txBody>
          <a:bodyPr/>
          <a:lstStyle/>
          <a:p>
            <a:r>
              <a:rPr lang="en-GB" dirty="0"/>
              <a:t>2020 was to have been the year that NPF4 emerged to bridge the gap and provide the strategic direction needed.</a:t>
            </a:r>
          </a:p>
          <a:p>
            <a:r>
              <a:rPr lang="en-GB" dirty="0"/>
              <a:t>The delays are perhaps understandable and inevitable.</a:t>
            </a:r>
          </a:p>
          <a:p>
            <a:r>
              <a:rPr lang="en-GB" dirty="0"/>
              <a:t>However, there is no getting away from the fact the planning system has not caught up with the requirements of the climate emergency.</a:t>
            </a:r>
          </a:p>
          <a:p>
            <a:r>
              <a:rPr lang="en-GB" dirty="0"/>
              <a:t>Expected Autumn statement is an opportunity…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5083B19-224A-406F-A69F-3C19264EB96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GB"/>
              <a:t>Policy hiatus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827663-DA11-4210-8F81-070DD61F27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FC62D0-A2F2-4BF8-8DAC-E86C11000EC3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916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862923-2ECF-465F-8668-9840810C3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targets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DB6ECE-9949-420D-B027-2D8C6312CB8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19200" y="2163434"/>
            <a:ext cx="6458857" cy="5688013"/>
          </a:xfrm>
        </p:spPr>
        <p:txBody>
          <a:bodyPr/>
          <a:lstStyle/>
          <a:p>
            <a:r>
              <a:rPr lang="en-GB" dirty="0"/>
              <a:t>The UK has to reach net zero emissions targets by 2050 and Scotland by 2045.</a:t>
            </a:r>
          </a:p>
          <a:p>
            <a:r>
              <a:rPr lang="en-GB" dirty="0"/>
              <a:t>There is a requirement to quadruple renewable energy by 2050 to meet the targets.</a:t>
            </a:r>
          </a:p>
          <a:p>
            <a:r>
              <a:rPr lang="en-GB" dirty="0"/>
              <a:t>For onshore that means we need 35GW by 2035.</a:t>
            </a:r>
          </a:p>
          <a:p>
            <a:r>
              <a:rPr lang="en-GB" dirty="0"/>
              <a:t>In relation to Scotland that means up to 24GW by 2035. We have 8GW now.</a:t>
            </a:r>
          </a:p>
          <a:p>
            <a:r>
              <a:rPr lang="en-GB" dirty="0"/>
              <a:t>That means building </a:t>
            </a:r>
            <a:r>
              <a:rPr lang="en-GB"/>
              <a:t>out over 1GW </a:t>
            </a:r>
            <a:r>
              <a:rPr lang="en-GB" dirty="0"/>
              <a:t>a year for the next 14 years. 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AE1A69-72DC-4A80-91D0-7A7588AC92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FC62D0-A2F2-4BF8-8DAC-E86C11000EC3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4B19D6-1903-46EF-A14B-C171EFF12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7599" y="908503"/>
            <a:ext cx="6746422" cy="674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18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BA2E52-DCE5-470A-BE15-B525233ED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delivering onshore wind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348850-569B-41D0-9150-C2D5D18377A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06504" y="1288233"/>
            <a:ext cx="13817600" cy="672704"/>
          </a:xfrm>
        </p:spPr>
        <p:txBody>
          <a:bodyPr/>
          <a:lstStyle/>
          <a:p>
            <a:r>
              <a:rPr lang="en-GB"/>
              <a:t>Viking, </a:t>
            </a:r>
            <a:r>
              <a:rPr lang="en-GB" err="1"/>
              <a:t>Gordonbush</a:t>
            </a:r>
            <a:r>
              <a:rPr lang="en-GB"/>
              <a:t> Extension and Tangy</a:t>
            </a:r>
          </a:p>
          <a:p>
            <a:endParaRPr lang="en-GB"/>
          </a:p>
        </p:txBody>
      </p:sp>
      <p:sp>
        <p:nvSpPr>
          <p:cNvPr id="60" name="Content Placeholder 83">
            <a:extLst>
              <a:ext uri="{FF2B5EF4-FFF2-40B4-BE49-F238E27FC236}">
                <a16:creationId xmlns:a16="http://schemas.microsoft.com/office/drawing/2014/main" id="{2DBB31AD-7DD1-42AD-B8EB-0713F5CF6CFB}"/>
              </a:ext>
            </a:extLst>
          </p:cNvPr>
          <p:cNvSpPr txBox="1">
            <a:spLocks/>
          </p:cNvSpPr>
          <p:nvPr/>
        </p:nvSpPr>
        <p:spPr>
          <a:xfrm>
            <a:off x="1117600" y="2094362"/>
            <a:ext cx="9086846" cy="1434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br>
              <a:rPr lang="en-GB" b="1">
                <a:solidFill>
                  <a:srgbClr val="0097A9"/>
                </a:solidFill>
              </a:rPr>
            </a:br>
            <a:endParaRPr lang="en-GB" b="1">
              <a:solidFill>
                <a:srgbClr val="0097A9"/>
              </a:solidFill>
            </a:endParaRPr>
          </a:p>
        </p:txBody>
      </p:sp>
      <p:sp>
        <p:nvSpPr>
          <p:cNvPr id="26" name="Content Placeholder 83">
            <a:extLst>
              <a:ext uri="{FF2B5EF4-FFF2-40B4-BE49-F238E27FC236}">
                <a16:creationId xmlns:a16="http://schemas.microsoft.com/office/drawing/2014/main" id="{F1E896F8-605B-4FE5-9CEA-C20F1549D183}"/>
              </a:ext>
            </a:extLst>
          </p:cNvPr>
          <p:cNvSpPr txBox="1">
            <a:spLocks/>
          </p:cNvSpPr>
          <p:nvPr/>
        </p:nvSpPr>
        <p:spPr>
          <a:xfrm>
            <a:off x="942391" y="2045313"/>
            <a:ext cx="7875037" cy="1434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1" name="Content Placeholder 83">
            <a:extLst>
              <a:ext uri="{FF2B5EF4-FFF2-40B4-BE49-F238E27FC236}">
                <a16:creationId xmlns:a16="http://schemas.microsoft.com/office/drawing/2014/main" id="{EBFAE7C2-FADA-469C-97DC-5FA179CFC5FA}"/>
              </a:ext>
            </a:extLst>
          </p:cNvPr>
          <p:cNvSpPr txBox="1">
            <a:spLocks/>
          </p:cNvSpPr>
          <p:nvPr/>
        </p:nvSpPr>
        <p:spPr>
          <a:xfrm>
            <a:off x="1094791" y="2197713"/>
            <a:ext cx="7875037" cy="1434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3" name="Content Placeholder 83">
            <a:extLst>
              <a:ext uri="{FF2B5EF4-FFF2-40B4-BE49-F238E27FC236}">
                <a16:creationId xmlns:a16="http://schemas.microsoft.com/office/drawing/2014/main" id="{BEDB9BEE-1DD7-4583-A0C1-E142CECD249C}"/>
              </a:ext>
            </a:extLst>
          </p:cNvPr>
          <p:cNvSpPr txBox="1">
            <a:spLocks/>
          </p:cNvSpPr>
          <p:nvPr/>
        </p:nvSpPr>
        <p:spPr>
          <a:xfrm>
            <a:off x="1094791" y="2197713"/>
            <a:ext cx="9439859" cy="1434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D57317-DF84-2E4F-BD70-1F57A05CA88F}"/>
              </a:ext>
            </a:extLst>
          </p:cNvPr>
          <p:cNvSpPr/>
          <p:nvPr/>
        </p:nvSpPr>
        <p:spPr>
          <a:xfrm>
            <a:off x="1076069" y="1744645"/>
            <a:ext cx="8693487" cy="410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VIKING WIND FARM EXPECTED TIMELINE </a:t>
            </a:r>
          </a:p>
        </p:txBody>
      </p:sp>
      <p:sp>
        <p:nvSpPr>
          <p:cNvPr id="22" name="Round Single Corner of Rectangle 21">
            <a:extLst>
              <a:ext uri="{FF2B5EF4-FFF2-40B4-BE49-F238E27FC236}">
                <a16:creationId xmlns:a16="http://schemas.microsoft.com/office/drawing/2014/main" id="{A4545D28-CBD1-C34A-971C-F07D5E6AA616}"/>
              </a:ext>
            </a:extLst>
          </p:cNvPr>
          <p:cNvSpPr/>
          <p:nvPr/>
        </p:nvSpPr>
        <p:spPr>
          <a:xfrm flipV="1">
            <a:off x="1077887" y="2133652"/>
            <a:ext cx="8693487" cy="1548211"/>
          </a:xfrm>
          <a:prstGeom prst="round1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CF89F28D-AD91-5644-B74E-7A3A33BFC0B7}"/>
              </a:ext>
            </a:extLst>
          </p:cNvPr>
          <p:cNvSpPr txBox="1">
            <a:spLocks/>
          </p:cNvSpPr>
          <p:nvPr/>
        </p:nvSpPr>
        <p:spPr>
          <a:xfrm>
            <a:off x="1138451" y="2133653"/>
            <a:ext cx="8580774" cy="1847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400">
                <a:solidFill>
                  <a:schemeClr val="tx1">
                    <a:lumMod val="75000"/>
                    <a:lumOff val="25000"/>
                  </a:schemeClr>
                </a:solidFill>
              </a:rPr>
              <a:t>443MW project with estimated load factor of 48%</a:t>
            </a:r>
          </a:p>
          <a:p>
            <a:pPr>
              <a:lnSpc>
                <a:spcPct val="100000"/>
              </a:lnSpc>
            </a:pPr>
            <a:r>
              <a:rPr lang="en-GB" sz="2400">
                <a:solidFill>
                  <a:schemeClr val="tx1">
                    <a:lumMod val="75000"/>
                    <a:lumOff val="25000"/>
                  </a:schemeClr>
                </a:solidFill>
              </a:rPr>
              <a:t>Largest onshore wind farm in the UK in output terms</a:t>
            </a:r>
          </a:p>
          <a:p>
            <a:pPr>
              <a:lnSpc>
                <a:spcPct val="100000"/>
              </a:lnSpc>
            </a:pPr>
            <a:r>
              <a:rPr lang="en-GB" sz="2400">
                <a:solidFill>
                  <a:schemeClr val="tx1">
                    <a:lumMod val="75000"/>
                    <a:lumOff val="25000"/>
                  </a:schemeClr>
                </a:solidFill>
              </a:rPr>
              <a:t>First export expected Q2 2024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C5926D-84D4-1444-95E0-351749CBB3B7}"/>
              </a:ext>
            </a:extLst>
          </p:cNvPr>
          <p:cNvSpPr/>
          <p:nvPr/>
        </p:nvSpPr>
        <p:spPr>
          <a:xfrm>
            <a:off x="10972800" y="2203391"/>
            <a:ext cx="4103688" cy="550074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NEW MAPS IN DEVELOPMENT.</a:t>
            </a:r>
          </a:p>
          <a:p>
            <a:pPr algn="ctr"/>
            <a:endParaRPr lang="en-US"/>
          </a:p>
          <a:p>
            <a:pPr algn="ctr"/>
            <a:r>
              <a:rPr lang="en-US"/>
              <a:t>TO BE SUPPLIED BY CALLUM TOSH. 15/06/20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8840F3-D576-450A-A55A-B6EC9FE13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50" y="2191081"/>
            <a:ext cx="4796263" cy="5965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A29388-18BC-472E-8816-347C02734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2461" y="624209"/>
            <a:ext cx="1235939" cy="11936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F8FE717-4A8A-4A5A-8524-D26582D81F8A}"/>
              </a:ext>
            </a:extLst>
          </p:cNvPr>
          <p:cNvSpPr/>
          <p:nvPr/>
        </p:nvSpPr>
        <p:spPr>
          <a:xfrm>
            <a:off x="1117600" y="4969090"/>
            <a:ext cx="8682375" cy="550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GORDONBUSH EXTENSION </a:t>
            </a:r>
          </a:p>
        </p:txBody>
      </p:sp>
      <p:sp>
        <p:nvSpPr>
          <p:cNvPr id="18" name="Round Single Corner of Rectangle 21">
            <a:extLst>
              <a:ext uri="{FF2B5EF4-FFF2-40B4-BE49-F238E27FC236}">
                <a16:creationId xmlns:a16="http://schemas.microsoft.com/office/drawing/2014/main" id="{47889EDD-A670-4858-A0C9-3616DDFFBF61}"/>
              </a:ext>
            </a:extLst>
          </p:cNvPr>
          <p:cNvSpPr/>
          <p:nvPr/>
        </p:nvSpPr>
        <p:spPr>
          <a:xfrm flipV="1">
            <a:off x="1094909" y="4345393"/>
            <a:ext cx="8682375" cy="1548212"/>
          </a:xfrm>
          <a:prstGeom prst="round1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56A6CB9-F159-4B26-9BC2-BF48FBE0230D}"/>
              </a:ext>
            </a:extLst>
          </p:cNvPr>
          <p:cNvSpPr txBox="1">
            <a:spLocks/>
          </p:cNvSpPr>
          <p:nvPr/>
        </p:nvSpPr>
        <p:spPr>
          <a:xfrm>
            <a:off x="1199404" y="4370574"/>
            <a:ext cx="8621421" cy="1434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6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400">
                <a:solidFill>
                  <a:schemeClr val="tx1">
                    <a:lumMod val="75000"/>
                    <a:lumOff val="25000"/>
                  </a:schemeClr>
                </a:solidFill>
              </a:rPr>
              <a:t>11 turbine development with an installed capacity of 47MW</a:t>
            </a:r>
          </a:p>
          <a:p>
            <a:pPr>
              <a:lnSpc>
                <a:spcPct val="100000"/>
              </a:lnSpc>
            </a:pPr>
            <a:r>
              <a:rPr lang="en-GB" sz="2400">
                <a:solidFill>
                  <a:schemeClr val="tx1">
                    <a:lumMod val="75000"/>
                    <a:lumOff val="25000"/>
                  </a:schemeClr>
                </a:solidFill>
              </a:rPr>
              <a:t>Extension to the existing 70MW </a:t>
            </a:r>
            <a:r>
              <a:rPr lang="en-GB" sz="240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Gordonbush</a:t>
            </a:r>
            <a:r>
              <a:rPr lang="en-GB" sz="2400">
                <a:solidFill>
                  <a:schemeClr val="tx1">
                    <a:lumMod val="75000"/>
                    <a:lumOff val="25000"/>
                  </a:schemeClr>
                </a:solidFill>
              </a:rPr>
              <a:t> windfarm</a:t>
            </a:r>
          </a:p>
          <a:p>
            <a:pPr>
              <a:lnSpc>
                <a:spcPct val="100000"/>
              </a:lnSpc>
            </a:pPr>
            <a:r>
              <a:rPr lang="en-GB" sz="2400">
                <a:solidFill>
                  <a:schemeClr val="tx1">
                    <a:lumMod val="75000"/>
                    <a:lumOff val="25000"/>
                  </a:schemeClr>
                </a:solidFill>
              </a:rPr>
              <a:t>First export expected Q1 2021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6E7DBD0-0450-4DCA-AE6F-D75AB85CEB62}"/>
              </a:ext>
            </a:extLst>
          </p:cNvPr>
          <p:cNvCxnSpPr>
            <a:cxnSpLocks/>
          </p:cNvCxnSpPr>
          <p:nvPr/>
        </p:nvCxnSpPr>
        <p:spPr>
          <a:xfrm flipV="1">
            <a:off x="12753474" y="4572000"/>
            <a:ext cx="721894" cy="3756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E2BB05E-EBFC-40D5-BE2A-160259F740C0}"/>
              </a:ext>
            </a:extLst>
          </p:cNvPr>
          <p:cNvSpPr txBox="1"/>
          <p:nvPr/>
        </p:nvSpPr>
        <p:spPr>
          <a:xfrm>
            <a:off x="13475368" y="4283242"/>
            <a:ext cx="20392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>
                <a:solidFill>
                  <a:srgbClr val="0031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Gordonbush Extension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F1C64F-70F7-45DE-A474-CC8CBAD2BEAC}"/>
              </a:ext>
            </a:extLst>
          </p:cNvPr>
          <p:cNvSpPr/>
          <p:nvPr/>
        </p:nvSpPr>
        <p:spPr>
          <a:xfrm>
            <a:off x="1081624" y="3819806"/>
            <a:ext cx="8682375" cy="550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GORDONBUSH EXTENSION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E788FE9-7EAB-43E4-90EA-36F34BB6CB71}"/>
              </a:ext>
            </a:extLst>
          </p:cNvPr>
          <p:cNvSpPr/>
          <p:nvPr/>
        </p:nvSpPr>
        <p:spPr>
          <a:xfrm>
            <a:off x="1086829" y="5992669"/>
            <a:ext cx="8682375" cy="550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TANGY REPOWERING</a:t>
            </a:r>
          </a:p>
        </p:txBody>
      </p:sp>
      <p:sp>
        <p:nvSpPr>
          <p:cNvPr id="30" name="Round Single Corner of Rectangle 21">
            <a:extLst>
              <a:ext uri="{FF2B5EF4-FFF2-40B4-BE49-F238E27FC236}">
                <a16:creationId xmlns:a16="http://schemas.microsoft.com/office/drawing/2014/main" id="{A7C3DFFB-66E8-4D0B-B30E-CFAD8173585B}"/>
              </a:ext>
            </a:extLst>
          </p:cNvPr>
          <p:cNvSpPr/>
          <p:nvPr/>
        </p:nvSpPr>
        <p:spPr>
          <a:xfrm rot="10800000" flipV="1">
            <a:off x="1109422" y="6562768"/>
            <a:ext cx="8682375" cy="1926165"/>
          </a:xfrm>
          <a:prstGeom prst="round1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792" indent="-304792" defTabSz="1219170">
              <a:spcBef>
                <a:spcPts val="1333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22 turbine site with installed capacity of 18.7MW (75m to tip height)</a:t>
            </a:r>
          </a:p>
          <a:p>
            <a:pPr marL="304792" indent="-304792" defTabSz="1219170">
              <a:spcBef>
                <a:spcPts val="1333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Consented project of 16 turbines with estimated installed capacity of 80 MW (149.9m to tip height)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CC09AC-E1F3-4D8F-8345-9757FC48B622}"/>
              </a:ext>
            </a:extLst>
          </p:cNvPr>
          <p:cNvSpPr txBox="1"/>
          <p:nvPr/>
        </p:nvSpPr>
        <p:spPr>
          <a:xfrm>
            <a:off x="13475368" y="4288847"/>
            <a:ext cx="20392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>
                <a:solidFill>
                  <a:srgbClr val="0031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Gordonbush Extension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7CD4F63-FCB2-4138-BDC6-DF98252694EE}"/>
              </a:ext>
            </a:extLst>
          </p:cNvPr>
          <p:cNvSpPr txBox="1"/>
          <p:nvPr/>
        </p:nvSpPr>
        <p:spPr>
          <a:xfrm>
            <a:off x="10287585" y="6012001"/>
            <a:ext cx="1358380" cy="55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>
                <a:solidFill>
                  <a:srgbClr val="0031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Tangy Repowering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7DD56C9-D2FC-4E78-AB32-4C59E49DFA51}"/>
              </a:ext>
            </a:extLst>
          </p:cNvPr>
          <p:cNvCxnSpPr>
            <a:cxnSpLocks/>
          </p:cNvCxnSpPr>
          <p:nvPr/>
        </p:nvCxnSpPr>
        <p:spPr>
          <a:xfrm>
            <a:off x="10842171" y="6575079"/>
            <a:ext cx="682172" cy="360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179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8DEC87-E089-4658-8E7E-C059A65C52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17600" y="1856792"/>
            <a:ext cx="6226338" cy="6474407"/>
          </a:xfrm>
          <a:noFill/>
        </p:spPr>
        <p:txBody>
          <a:bodyPr>
            <a:normAutofit/>
          </a:bodyPr>
          <a:lstStyle/>
          <a:p>
            <a:r>
              <a:rPr lang="en-GB" dirty="0"/>
              <a:t>Windy sites are more critical than ever.</a:t>
            </a:r>
          </a:p>
          <a:p>
            <a:r>
              <a:rPr lang="en-GB" dirty="0"/>
              <a:t>Hard constraints like land, access, grid not getting easier with larger turbines.</a:t>
            </a:r>
          </a:p>
          <a:p>
            <a:r>
              <a:rPr lang="en-GB" dirty="0"/>
              <a:t>The focus on local landscape impacts hinders progress towards the targets.</a:t>
            </a:r>
          </a:p>
          <a:p>
            <a:r>
              <a:rPr lang="en-GB" dirty="0"/>
              <a:t>There is not always a technical solution.</a:t>
            </a:r>
          </a:p>
          <a:p>
            <a:r>
              <a:rPr lang="en-GB" dirty="0"/>
              <a:t>Whether the project is competing in a </a:t>
            </a:r>
            <a:r>
              <a:rPr lang="en-GB" dirty="0" err="1"/>
              <a:t>CfD</a:t>
            </a:r>
            <a:r>
              <a:rPr lang="en-GB" dirty="0"/>
              <a:t> auction or being developed out on a fully merchant basis, it doesn’t change the way we develop projects.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862923-2ECF-465F-8668-9840810C3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Onshore wind constraints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13406-3DB7-43E0-9E0C-EA281E55CE3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No such thing as an easy site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AE1A69-72DC-4A80-91D0-7A7588AC92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FC62D0-A2F2-4BF8-8DAC-E86C11000EC3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3CF75D-F7D7-41CE-BB09-59735E61C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0818" y="2312361"/>
            <a:ext cx="8285182" cy="579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02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8DEC87-E089-4658-8E7E-C059A65C52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17599" y="1856792"/>
            <a:ext cx="7184571" cy="6474407"/>
          </a:xfrm>
          <a:noFill/>
        </p:spPr>
        <p:txBody>
          <a:bodyPr>
            <a:normAutofit/>
          </a:bodyPr>
          <a:lstStyle/>
          <a:p>
            <a:r>
              <a:rPr lang="en-GB" dirty="0"/>
              <a:t>We can’t have ‘business as usual’.</a:t>
            </a:r>
          </a:p>
          <a:p>
            <a:r>
              <a:rPr lang="en-GB" dirty="0"/>
              <a:t>Local landscape impacts are currently tilting the balance in the wrong direction. </a:t>
            </a:r>
          </a:p>
          <a:p>
            <a:r>
              <a:rPr lang="en-GB" dirty="0"/>
              <a:t>Vital that delivering net zero carbon is at the heart of Scotland’s planning system and NPF4 is central to achieving this.</a:t>
            </a:r>
          </a:p>
          <a:p>
            <a:r>
              <a:rPr lang="en-GB" dirty="0"/>
              <a:t>Spatial Frameworks – which do not dictate size of turbines or cap on development</a:t>
            </a:r>
          </a:p>
          <a:p>
            <a:r>
              <a:rPr lang="en-GB" dirty="0"/>
              <a:t>Repowering and Life Extension – presumption in favour.</a:t>
            </a:r>
          </a:p>
          <a:p>
            <a:r>
              <a:rPr lang="en-GB" dirty="0"/>
              <a:t>Wild land mapping and policy should be reviewed in light of the Climate Emergency.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862923-2ECF-465F-8668-9840810C3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Getting the balance right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13406-3DB7-43E0-9E0C-EA281E55CE3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Removing the Roadblocks, Prioritising and Balance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AE1A69-72DC-4A80-91D0-7A7588AC92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FC62D0-A2F2-4BF8-8DAC-E86C11000EC3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451D58-B485-4A53-86EF-CC4AAF250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886" y="1960937"/>
            <a:ext cx="7736114" cy="599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44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0338C5-0A9E-4E08-9740-18CB83611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C62D0-A2F2-4BF8-8DAC-E86C11000EC3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56E823-EE12-41D5-9798-87B86D18D2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GB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29635132"/>
      </p:ext>
    </p:extLst>
  </p:cSld>
  <p:clrMapOvr>
    <a:masterClrMapping/>
  </p:clrMapOvr>
</p:sld>
</file>

<file path=ppt/theme/theme1.xml><?xml version="1.0" encoding="utf-8"?>
<a:theme xmlns:a="http://schemas.openxmlformats.org/drawingml/2006/main" name="SSE Master Slide">
  <a:themeElements>
    <a:clrScheme name="SSE Brand Colours">
      <a:dk1>
        <a:srgbClr val="000000"/>
      </a:dk1>
      <a:lt1>
        <a:srgbClr val="FFFFFF"/>
      </a:lt1>
      <a:dk2>
        <a:srgbClr val="002D72"/>
      </a:dk2>
      <a:lt2>
        <a:srgbClr val="FFFFFF"/>
      </a:lt2>
      <a:accent1>
        <a:srgbClr val="0097A9"/>
      </a:accent1>
      <a:accent2>
        <a:srgbClr val="A2B2C8"/>
      </a:accent2>
      <a:accent3>
        <a:srgbClr val="F6B21B"/>
      </a:accent3>
      <a:accent4>
        <a:srgbClr val="6BCABA"/>
      </a:accent4>
      <a:accent5>
        <a:srgbClr val="66C1CB"/>
      </a:accent5>
      <a:accent6>
        <a:srgbClr val="C7D1DE"/>
      </a:accent6>
      <a:hlink>
        <a:srgbClr val="33578E"/>
      </a:hlink>
      <a:folHlink>
        <a:srgbClr val="829AA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nal SSE Renewables Master PPT Template 18.05.20" id="{3A2EFFC6-68A1-4A49-87D2-3B55FBD4B8A9}" vid="{9E3D5F67-875A-4E2A-AB85-666C0CC882FC}"/>
    </a:ext>
  </a:extLst>
</a:theme>
</file>

<file path=ppt/theme/theme2.xml><?xml version="1.0" encoding="utf-8"?>
<a:theme xmlns:a="http://schemas.openxmlformats.org/drawingml/2006/main" name="Icons and Image Placeholder">
  <a:themeElements>
    <a:clrScheme name="SSE Main Brand Colours">
      <a:dk1>
        <a:srgbClr val="000000"/>
      </a:dk1>
      <a:lt1>
        <a:srgbClr val="FFFFFF"/>
      </a:lt1>
      <a:dk2>
        <a:srgbClr val="002D72"/>
      </a:dk2>
      <a:lt2>
        <a:srgbClr val="FFFFFF"/>
      </a:lt2>
      <a:accent1>
        <a:srgbClr val="0097A9"/>
      </a:accent1>
      <a:accent2>
        <a:srgbClr val="A2B2C8"/>
      </a:accent2>
      <a:accent3>
        <a:srgbClr val="F6B21B"/>
      </a:accent3>
      <a:accent4>
        <a:srgbClr val="6BCABA"/>
      </a:accent4>
      <a:accent5>
        <a:srgbClr val="66C1CB"/>
      </a:accent5>
      <a:accent6>
        <a:srgbClr val="C7D1DE"/>
      </a:accent6>
      <a:hlink>
        <a:srgbClr val="33578E"/>
      </a:hlink>
      <a:folHlink>
        <a:srgbClr val="829AA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nal SSE Renewables Master PPT Template 18.05.20" id="{3A2EFFC6-68A1-4A49-87D2-3B55FBD4B8A9}" vid="{EFA6A6AD-035C-4A7B-8EC7-E36BD11BA438}"/>
    </a:ext>
  </a:extLst>
</a:theme>
</file>

<file path=ppt/theme/theme3.xml><?xml version="1.0" encoding="utf-8"?>
<a:theme xmlns:a="http://schemas.openxmlformats.org/drawingml/2006/main" name="Document classification">
  <a:themeElements>
    <a:clrScheme name="SSE Main Brand Colours">
      <a:dk1>
        <a:srgbClr val="000000"/>
      </a:dk1>
      <a:lt1>
        <a:srgbClr val="FFFFFF"/>
      </a:lt1>
      <a:dk2>
        <a:srgbClr val="002D72"/>
      </a:dk2>
      <a:lt2>
        <a:srgbClr val="FFFFFF"/>
      </a:lt2>
      <a:accent1>
        <a:srgbClr val="0097A9"/>
      </a:accent1>
      <a:accent2>
        <a:srgbClr val="A2B2C8"/>
      </a:accent2>
      <a:accent3>
        <a:srgbClr val="F6B21B"/>
      </a:accent3>
      <a:accent4>
        <a:srgbClr val="6BCABA"/>
      </a:accent4>
      <a:accent5>
        <a:srgbClr val="66C1CB"/>
      </a:accent5>
      <a:accent6>
        <a:srgbClr val="C7D1DE"/>
      </a:accent6>
      <a:hlink>
        <a:srgbClr val="33578E"/>
      </a:hlink>
      <a:folHlink>
        <a:srgbClr val="829AA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nal SSE Renewables Master PPT Template 18.05.20" id="{3A2EFFC6-68A1-4A49-87D2-3B55FBD4B8A9}" vid="{3111A570-7631-49FA-BBE9-2D3D8DB4F22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7d20455-902d-47f3-a352-38da99672c0d">
      <UserInfo>
        <DisplayName>Allison, Pauline</DisplayName>
        <AccountId>28</AccountId>
        <AccountType/>
      </UserInfo>
      <UserInfo>
        <DisplayName>Bell, Chris (Corporate Affairs)</DisplayName>
        <AccountId>24</AccountId>
        <AccountType/>
      </UserInfo>
      <UserInfo>
        <DisplayName>Boden, Vicky</DisplayName>
        <AccountId>45</AccountId>
        <AccountType/>
      </UserInfo>
      <UserInfo>
        <DisplayName>Coleman, Deborah</DisplayName>
        <AccountId>171</AccountId>
        <AccountType/>
      </UserInfo>
      <UserInfo>
        <DisplayName>Cooke, Jason</DisplayName>
        <AccountId>17</AccountId>
        <AccountType/>
      </UserInfo>
      <UserInfo>
        <DisplayName>Cummins, Noel (Corporate Affairs)</DisplayName>
        <AccountId>31</AccountId>
        <AccountType/>
      </UserInfo>
      <UserInfo>
        <DisplayName>Glennon, Louise</DisplayName>
        <AccountId>75</AccountId>
        <AccountType/>
      </UserInfo>
      <UserInfo>
        <DisplayName>Hughes, Roseann</DisplayName>
        <AccountId>30</AccountId>
        <AccountType/>
      </UserInfo>
      <UserInfo>
        <DisplayName>Maxton, Jamie</DisplayName>
        <AccountId>110</AccountId>
        <AccountType/>
      </UserInfo>
      <UserInfo>
        <DisplayName>Miller, Pavel</DisplayName>
        <AccountId>27</AccountId>
        <AccountType/>
      </UserInfo>
      <UserInfo>
        <DisplayName>OReilly, Karen</DisplayName>
        <AccountId>79</AccountId>
        <AccountType/>
      </UserInfo>
      <UserInfo>
        <DisplayName>Todd, Eilidh</DisplayName>
        <AccountId>61</AccountId>
        <AccountType/>
      </UserInfo>
      <UserInfo>
        <DisplayName>West, Murray</DisplayName>
        <AccountId>29</AccountId>
        <AccountType/>
      </UserInfo>
      <UserInfo>
        <DisplayName>Young, John</DisplayName>
        <AccountId>46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5E90AD3A78D949B6413AD59D9943E0" ma:contentTypeVersion="13" ma:contentTypeDescription="Create a new document." ma:contentTypeScope="" ma:versionID="d94f1925d4b6e468e5fd1f6d47bf20ce">
  <xsd:schema xmlns:xsd="http://www.w3.org/2001/XMLSchema" xmlns:xs="http://www.w3.org/2001/XMLSchema" xmlns:p="http://schemas.microsoft.com/office/2006/metadata/properties" xmlns:ns3="920c5326-41e7-4ef1-9f27-f50911bfc39b" xmlns:ns4="07d20455-902d-47f3-a352-38da99672c0d" targetNamespace="http://schemas.microsoft.com/office/2006/metadata/properties" ma:root="true" ma:fieldsID="6b06da9d2c0955e7ae7fe366a5423aa7" ns3:_="" ns4:_="">
    <xsd:import namespace="920c5326-41e7-4ef1-9f27-f50911bfc39b"/>
    <xsd:import namespace="07d20455-902d-47f3-a352-38da99672c0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0c5326-41e7-4ef1-9f27-f50911bfc3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d20455-902d-47f3-a352-38da99672c0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6AD266-A26C-439F-92CB-8A42E74FBD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78DB08-B544-4E1D-911B-378BC5D8CE62}">
  <ds:schemaRefs>
    <ds:schemaRef ds:uri="http://purl.org/dc/elements/1.1/"/>
    <ds:schemaRef ds:uri="http://schemas.microsoft.com/office/2006/metadata/properties"/>
    <ds:schemaRef ds:uri="920c5326-41e7-4ef1-9f27-f50911bfc39b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07d20455-902d-47f3-a352-38da99672c0d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F9BC309-D2F1-42F1-8258-7581D881A8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0c5326-41e7-4ef1-9f27-f50911bfc39b"/>
    <ds:schemaRef ds:uri="07d20455-902d-47f3-a352-38da99672c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SSER PowerPoint</Template>
  <TotalTime>590</TotalTime>
  <Words>628</Words>
  <Application>Microsoft Office PowerPoint</Application>
  <PresentationFormat>Custom</PresentationFormat>
  <Paragraphs>78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SSE Master Slide</vt:lpstr>
      <vt:lpstr>Icons and Image Placeholder</vt:lpstr>
      <vt:lpstr>Document classification</vt:lpstr>
      <vt:lpstr>PowerPoint Presentation</vt:lpstr>
      <vt:lpstr>Onshore wind policy and The path to net zero</vt:lpstr>
      <vt:lpstr>The targets</vt:lpstr>
      <vt:lpstr>delivering onshore wind</vt:lpstr>
      <vt:lpstr>Onshore wind constraints</vt:lpstr>
      <vt:lpstr>Getting the balance right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Malone, Alexandra</dc:creator>
  <cp:lastModifiedBy>Donald,Heather</cp:lastModifiedBy>
  <cp:revision>1</cp:revision>
  <dcterms:created xsi:type="dcterms:W3CDTF">2020-07-24T12:51:24Z</dcterms:created>
  <dcterms:modified xsi:type="dcterms:W3CDTF">2020-11-03T23:17:55Z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2020-01-15T00:00:00Z</vt:filetime>
  </property>
  <property fmtid="{D5CDD505-2E9C-101B-9397-08002B2CF9AE}" pid="3" name="Creator">
    <vt:lpwstr>Adobe InDesign 15.0 (Macintosh)</vt:lpwstr>
  </property>
  <property fmtid="{D5CDD505-2E9C-101B-9397-08002B2CF9AE}" pid="4" name="LastSaved">
    <vt:filetime>2020-01-15T00:00:00Z</vt:filetime>
  </property>
  <property fmtid="{D5CDD505-2E9C-101B-9397-08002B2CF9AE}" pid="5" name="ContentTypeId">
    <vt:lpwstr>0x0101008A5E90AD3A78D949B6413AD59D9943E0</vt:lpwstr>
  </property>
  <property fmtid="{D5CDD505-2E9C-101B-9397-08002B2CF9AE}" pid="6" name="MSIP_Label_3ac51ff2-15b0-429c-86e6-56ed57dd7725_Enabled">
    <vt:lpwstr>False</vt:lpwstr>
  </property>
  <property fmtid="{D5CDD505-2E9C-101B-9397-08002B2CF9AE}" pid="7" name="MSIP_Label_3ac51ff2-15b0-429c-86e6-56ed57dd7725_SiteId">
    <vt:lpwstr>953b0f83-1ce6-45c3-82c9-1d847e372339</vt:lpwstr>
  </property>
  <property fmtid="{D5CDD505-2E9C-101B-9397-08002B2CF9AE}" pid="8" name="MSIP_Label_3ac51ff2-15b0-429c-86e6-56ed57dd7725_Owner">
    <vt:lpwstr>Jamie.Maxton@sse.com</vt:lpwstr>
  </property>
  <property fmtid="{D5CDD505-2E9C-101B-9397-08002B2CF9AE}" pid="9" name="MSIP_Label_3ac51ff2-15b0-429c-86e6-56ed57dd7725_SetDate">
    <vt:lpwstr>2020-11-01T15:37:02.1550702Z</vt:lpwstr>
  </property>
  <property fmtid="{D5CDD505-2E9C-101B-9397-08002B2CF9AE}" pid="10" name="MSIP_Label_3ac51ff2-15b0-429c-86e6-56ed57dd7725_Name">
    <vt:lpwstr>Highly Confidential</vt:lpwstr>
  </property>
  <property fmtid="{D5CDD505-2E9C-101B-9397-08002B2CF9AE}" pid="11" name="MSIP_Label_3ac51ff2-15b0-429c-86e6-56ed57dd7725_Application">
    <vt:lpwstr>Microsoft Azure Information Protection</vt:lpwstr>
  </property>
  <property fmtid="{D5CDD505-2E9C-101B-9397-08002B2CF9AE}" pid="12" name="MSIP_Label_3ac51ff2-15b0-429c-86e6-56ed57dd7725_Extended_MSFT_Method">
    <vt:lpwstr>Manual</vt:lpwstr>
  </property>
</Properties>
</file>