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9"/>
  </p:notesMasterIdLst>
  <p:handoutMasterIdLst>
    <p:handoutMasterId r:id="rId20"/>
  </p:handoutMasterIdLst>
  <p:sldIdLst>
    <p:sldId id="256" r:id="rId2"/>
    <p:sldId id="260" r:id="rId3"/>
    <p:sldId id="264" r:id="rId4"/>
    <p:sldId id="265" r:id="rId5"/>
    <p:sldId id="269" r:id="rId6"/>
    <p:sldId id="266" r:id="rId7"/>
    <p:sldId id="267" r:id="rId8"/>
    <p:sldId id="268" r:id="rId9"/>
    <p:sldId id="270" r:id="rId10"/>
    <p:sldId id="274" r:id="rId11"/>
    <p:sldId id="275" r:id="rId12"/>
    <p:sldId id="277" r:id="rId13"/>
    <p:sldId id="276" r:id="rId14"/>
    <p:sldId id="271" r:id="rId15"/>
    <p:sldId id="278" r:id="rId16"/>
    <p:sldId id="261" r:id="rId17"/>
    <p:sldId id="257" r:id="rId18"/>
  </p:sldIdLst>
  <p:sldSz cx="9144000" cy="5143500" type="screen16x9"/>
  <p:notesSz cx="6858000" cy="9144000"/>
  <p:custDataLst>
    <p:tags r:id="rId21"/>
  </p:custDataLst>
  <p:defaultTextStyle>
    <a:defPPr>
      <a:defRPr lang="en-US"/>
    </a:defPPr>
    <a:lvl1pPr marL="0" indent="0" algn="l" defTabSz="789018" rtl="0" eaLnBrk="1" latinLnBrk="0" hangingPunct="1">
      <a:spcBef>
        <a:spcPts val="235"/>
      </a:spcBef>
      <a:buFont typeface="Arial" panose="020B0604020202020204" pitchFamily="34" charset="0"/>
      <a:buNone/>
      <a:defRPr sz="939" kern="1200">
        <a:solidFill>
          <a:schemeClr val="tx1"/>
        </a:solidFill>
        <a:latin typeface="+mn-lt"/>
        <a:ea typeface="+mn-ea"/>
        <a:cs typeface="+mn-cs"/>
      </a:defRPr>
    </a:lvl1pPr>
    <a:lvl2pPr marL="141667" indent="-141667" algn="l" defTabSz="789018" rtl="0" eaLnBrk="1" latinLnBrk="0" hangingPunct="1">
      <a:buClr>
        <a:schemeClr val="accent2"/>
      </a:buClr>
      <a:buSzPct val="90000"/>
      <a:buFont typeface="Arial" panose="020B0604020202020204" pitchFamily="34" charset="0"/>
      <a:buChar char="●"/>
      <a:defRPr sz="939" kern="1200">
        <a:solidFill>
          <a:schemeClr val="tx1"/>
        </a:solidFill>
        <a:latin typeface="+mn-lt"/>
        <a:ea typeface="+mn-ea"/>
        <a:cs typeface="+mn-cs"/>
      </a:defRPr>
    </a:lvl2pPr>
    <a:lvl3pPr marL="283334"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3pPr>
    <a:lvl4pPr marL="425002"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4pPr>
    <a:lvl5pPr marL="566669"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5pPr>
    <a:lvl6pPr marL="708336"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6pPr>
    <a:lvl7pPr marL="850003"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7pPr>
    <a:lvl8pPr marL="991671" indent="-141667" algn="l" defTabSz="789018" rtl="0" eaLnBrk="1" latinLnBrk="0" hangingPunct="1">
      <a:buClr>
        <a:schemeClr val="accent2"/>
      </a:buClr>
      <a:buFont typeface="Arial" panose="020B0604020202020204" pitchFamily="34" charset="0"/>
      <a:buChar char="•"/>
      <a:defRPr sz="939" kern="1200" baseline="0">
        <a:solidFill>
          <a:schemeClr val="tx1"/>
        </a:solidFill>
        <a:latin typeface="+mn-lt"/>
        <a:ea typeface="+mn-ea"/>
        <a:cs typeface="+mn-cs"/>
      </a:defRPr>
    </a:lvl8pPr>
    <a:lvl9pPr marL="1133338" indent="-141667" algn="l" defTabSz="789018" rtl="0" eaLnBrk="1" latinLnBrk="0" hangingPunct="1">
      <a:buClr>
        <a:schemeClr val="accent2"/>
      </a:buClr>
      <a:buFont typeface="Arial" panose="020B0604020202020204" pitchFamily="34" charset="0"/>
      <a:buChar char="–"/>
      <a:defRPr sz="939" kern="1200" baseline="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EF6447A-24EA-4742-A8FB-1DF080B5CEFA}" styleName="BNEF Table">
    <a:wholeTbl>
      <a:tcTxStyle>
        <a:fontRef idx="minor">
          <a:prstClr val="black"/>
        </a:fontRef>
        <a:schemeClr val="dk1"/>
      </a:tcTxStyle>
      <a:tcStyle>
        <a:tcBdr>
          <a:left>
            <a:ln>
              <a:noFill/>
            </a:ln>
          </a:left>
          <a:right>
            <a:ln>
              <a:noFill/>
            </a:ln>
          </a:right>
          <a:top>
            <a:ln w="19050" cmpd="sng">
              <a:solidFill>
                <a:schemeClr val="accent2"/>
              </a:solidFill>
            </a:ln>
          </a:top>
          <a:bottom>
            <a:ln w="19050" cmpd="sng">
              <a:solidFill>
                <a:schemeClr val="accent2"/>
              </a:solidFill>
            </a:ln>
          </a:bottom>
          <a:insideH>
            <a:ln w="12700" cmpd="sng">
              <a:solidFill>
                <a:schemeClr val="lt2"/>
              </a:solidFill>
            </a:ln>
          </a:insideH>
          <a:insideV>
            <a:ln>
              <a:noFill/>
            </a:ln>
          </a:insideV>
        </a:tcBdr>
        <a:fill>
          <a:noFill/>
        </a:fill>
      </a:tcStyle>
    </a:wholeTbl>
    <a:firstCol>
      <a:tcTxStyle b="on">
        <a:fontRef idx="minor">
          <a:prstClr val="black"/>
        </a:fontRef>
        <a:schemeClr val="accent2"/>
      </a:tcTxStyle>
      <a:tcStyle>
        <a:tcBdr/>
        <a:fill>
          <a:noFill/>
        </a:fill>
      </a:tcStyle>
    </a:firstCol>
    <a:firstRow>
      <a:tcTxStyle b="on">
        <a:fontRef idx="minor">
          <a:prstClr val="black"/>
        </a:fontRef>
        <a:schemeClr val="accent2"/>
      </a:tcTxStyle>
      <a:tcStyle>
        <a:tcBdr>
          <a:bottom>
            <a:ln w="1905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280" autoAdjust="0"/>
  </p:normalViewPr>
  <p:slideViewPr>
    <p:cSldViewPr showGuides="1">
      <p:cViewPr varScale="1">
        <p:scale>
          <a:sx n="91" d="100"/>
          <a:sy n="91" d="100"/>
        </p:scale>
        <p:origin x="544"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03A1F0-41C2-45F2-BE12-F12B02C6C2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95B4A49-57B3-4360-B8B2-611FC3D29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307CBE-A7F3-4EE8-A036-700D779CFC28}" type="datetimeFigureOut">
              <a:rPr lang="en-US" smtClean="0"/>
              <a:t>11/2/2020</a:t>
            </a:fld>
            <a:endParaRPr lang="en-US" dirty="0"/>
          </a:p>
        </p:txBody>
      </p:sp>
      <p:sp>
        <p:nvSpPr>
          <p:cNvPr id="4" name="Footer Placeholder 3">
            <a:extLst>
              <a:ext uri="{FF2B5EF4-FFF2-40B4-BE49-F238E27FC236}">
                <a16:creationId xmlns:a16="http://schemas.microsoft.com/office/drawing/2014/main" id="{5E2C23DC-79AB-4757-AB8A-76B336F4F3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3C4AE23-82F2-4CA9-AD69-204BF81DCC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68F83C-255D-42F8-A41D-AF26BB6B23C7}" type="slidenum">
              <a:rPr lang="en-US" smtClean="0"/>
              <a:t>‹#›</a:t>
            </a:fld>
            <a:endParaRPr lang="en-US" dirty="0"/>
          </a:p>
        </p:txBody>
      </p:sp>
    </p:spTree>
    <p:extLst>
      <p:ext uri="{BB962C8B-B14F-4D97-AF65-F5344CB8AC3E}">
        <p14:creationId xmlns:p14="http://schemas.microsoft.com/office/powerpoint/2010/main" val="875922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D9C81-ABBB-4F6C-B990-C0CB418B944E}" type="datetimeFigureOut">
              <a:rPr lang="en-US" smtClean="0"/>
              <a:t>11/2/2020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C0FF5-A181-4807-820F-B1DC30B8B01A}" type="slidenum">
              <a:rPr lang="en-US" smtClean="0"/>
              <a:t>‹#›</a:t>
            </a:fld>
            <a:endParaRPr lang="en-US" dirty="0"/>
          </a:p>
        </p:txBody>
      </p:sp>
    </p:spTree>
    <p:extLst>
      <p:ext uri="{BB962C8B-B14F-4D97-AF65-F5344CB8AC3E}">
        <p14:creationId xmlns:p14="http://schemas.microsoft.com/office/powerpoint/2010/main" val="2513561194"/>
      </p:ext>
    </p:extLst>
  </p:cSld>
  <p:clrMap bg1="lt1" tx1="dk1" bg2="lt2" tx2="dk2" accent1="accent1" accent2="accent2" accent3="accent3" accent4="accent4" accent5="accent5" accent6="accent6" hlink="hlink" folHlink="folHlink"/>
  <p:notesStyle>
    <a:lvl1pPr marL="0" algn="l" defTabSz="715792" rtl="0" eaLnBrk="1" latinLnBrk="0" hangingPunct="1">
      <a:defRPr sz="939" kern="1200">
        <a:solidFill>
          <a:schemeClr val="tx1"/>
        </a:solidFill>
        <a:latin typeface="+mn-lt"/>
        <a:ea typeface="+mn-ea"/>
        <a:cs typeface="+mn-cs"/>
      </a:defRPr>
    </a:lvl1pPr>
    <a:lvl2pPr marL="357896" algn="l" defTabSz="715792" rtl="0" eaLnBrk="1" latinLnBrk="0" hangingPunct="1">
      <a:defRPr sz="939" kern="1200">
        <a:solidFill>
          <a:schemeClr val="tx1"/>
        </a:solidFill>
        <a:latin typeface="+mn-lt"/>
        <a:ea typeface="+mn-ea"/>
        <a:cs typeface="+mn-cs"/>
      </a:defRPr>
    </a:lvl2pPr>
    <a:lvl3pPr marL="715792" algn="l" defTabSz="715792" rtl="0" eaLnBrk="1" latinLnBrk="0" hangingPunct="1">
      <a:defRPr sz="939" kern="1200">
        <a:solidFill>
          <a:schemeClr val="tx1"/>
        </a:solidFill>
        <a:latin typeface="+mn-lt"/>
        <a:ea typeface="+mn-ea"/>
        <a:cs typeface="+mn-cs"/>
      </a:defRPr>
    </a:lvl3pPr>
    <a:lvl4pPr marL="1073688" algn="l" defTabSz="715792" rtl="0" eaLnBrk="1" latinLnBrk="0" hangingPunct="1">
      <a:defRPr sz="939" kern="1200">
        <a:solidFill>
          <a:schemeClr val="tx1"/>
        </a:solidFill>
        <a:latin typeface="+mn-lt"/>
        <a:ea typeface="+mn-ea"/>
        <a:cs typeface="+mn-cs"/>
      </a:defRPr>
    </a:lvl4pPr>
    <a:lvl5pPr marL="1431585" algn="l" defTabSz="715792" rtl="0" eaLnBrk="1" latinLnBrk="0" hangingPunct="1">
      <a:defRPr sz="939" kern="1200">
        <a:solidFill>
          <a:schemeClr val="tx1"/>
        </a:solidFill>
        <a:latin typeface="+mn-lt"/>
        <a:ea typeface="+mn-ea"/>
        <a:cs typeface="+mn-cs"/>
      </a:defRPr>
    </a:lvl5pPr>
    <a:lvl6pPr marL="1789481" algn="l" defTabSz="715792" rtl="0" eaLnBrk="1" latinLnBrk="0" hangingPunct="1">
      <a:defRPr sz="939" kern="1200">
        <a:solidFill>
          <a:schemeClr val="tx1"/>
        </a:solidFill>
        <a:latin typeface="+mn-lt"/>
        <a:ea typeface="+mn-ea"/>
        <a:cs typeface="+mn-cs"/>
      </a:defRPr>
    </a:lvl6pPr>
    <a:lvl7pPr marL="2147377" algn="l" defTabSz="715792" rtl="0" eaLnBrk="1" latinLnBrk="0" hangingPunct="1">
      <a:defRPr sz="939" kern="1200">
        <a:solidFill>
          <a:schemeClr val="tx1"/>
        </a:solidFill>
        <a:latin typeface="+mn-lt"/>
        <a:ea typeface="+mn-ea"/>
        <a:cs typeface="+mn-cs"/>
      </a:defRPr>
    </a:lvl7pPr>
    <a:lvl8pPr marL="2505273" algn="l" defTabSz="715792" rtl="0" eaLnBrk="1" latinLnBrk="0" hangingPunct="1">
      <a:defRPr sz="939" kern="1200">
        <a:solidFill>
          <a:schemeClr val="tx1"/>
        </a:solidFill>
        <a:latin typeface="+mn-lt"/>
        <a:ea typeface="+mn-ea"/>
        <a:cs typeface="+mn-cs"/>
      </a:defRPr>
    </a:lvl8pPr>
    <a:lvl9pPr marL="2863169" algn="l" defTabSz="71579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0</a:t>
            </a:fld>
            <a:endParaRPr lang="en-US" dirty="0"/>
          </a:p>
        </p:txBody>
      </p:sp>
    </p:spTree>
    <p:extLst>
      <p:ext uri="{BB962C8B-B14F-4D97-AF65-F5344CB8AC3E}">
        <p14:creationId xmlns:p14="http://schemas.microsoft.com/office/powerpoint/2010/main" val="267836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1</a:t>
            </a:fld>
            <a:endParaRPr lang="en-US" dirty="0"/>
          </a:p>
        </p:txBody>
      </p:sp>
    </p:spTree>
    <p:extLst>
      <p:ext uri="{BB962C8B-B14F-4D97-AF65-F5344CB8AC3E}">
        <p14:creationId xmlns:p14="http://schemas.microsoft.com/office/powerpoint/2010/main" val="381847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9</a:t>
            </a:fld>
            <a:endParaRPr lang="en-US" dirty="0"/>
          </a:p>
        </p:txBody>
      </p:sp>
    </p:spTree>
    <p:extLst>
      <p:ext uri="{BB962C8B-B14F-4D97-AF65-F5344CB8AC3E}">
        <p14:creationId xmlns:p14="http://schemas.microsoft.com/office/powerpoint/2010/main" val="125155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15</a:t>
            </a:fld>
            <a:endParaRPr lang="en-US" dirty="0"/>
          </a:p>
        </p:txBody>
      </p:sp>
    </p:spTree>
    <p:extLst>
      <p:ext uri="{BB962C8B-B14F-4D97-AF65-F5344CB8AC3E}">
        <p14:creationId xmlns:p14="http://schemas.microsoft.com/office/powerpoint/2010/main" val="9114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16</a:t>
            </a:fld>
            <a:endParaRPr lang="en-US" dirty="0"/>
          </a:p>
        </p:txBody>
      </p:sp>
    </p:spTree>
    <p:extLst>
      <p:ext uri="{BB962C8B-B14F-4D97-AF65-F5344CB8AC3E}">
        <p14:creationId xmlns:p14="http://schemas.microsoft.com/office/powerpoint/2010/main" val="2806037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hyperlink" Target="https://about.bnef.com/mobile/" TargetMode="External"/><Relationship Id="rId5" Type="http://schemas.openxmlformats.org/officeDocument/2006/relationships/hyperlink" Target="mailto:support.bnef@bloomberg.net" TargetMode="External"/><Relationship Id="rId4" Type="http://schemas.openxmlformats.org/officeDocument/2006/relationships/hyperlink" Target="https://bloom.bg/29jlB0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Slide</a:t>
            </a:r>
            <a:endParaRPr lang="en-US" sz="639" dirty="0"/>
          </a:p>
        </p:txBody>
      </p:sp>
      <p:pic>
        <p:nvPicPr>
          <p:cNvPr id="6" name="DotsGrid"/>
          <p:cNvPicPr>
            <a:picLocks noChangeAspect="1"/>
          </p:cNvPicPr>
          <p:nvPr userDrawn="1"/>
        </p:nvPicPr>
        <p:blipFill>
          <a:blip r:embed="rId2"/>
          <a:stretch>
            <a:fillRect/>
          </a:stretch>
        </p:blipFill>
        <p:spPr>
          <a:xfrm>
            <a:off x="0" y="0"/>
            <a:ext cx="9144000" cy="5148322"/>
          </a:xfrm>
          <a:prstGeom prst="rect">
            <a:avLst/>
          </a:prstGeom>
        </p:spPr>
      </p:pic>
      <p:sp>
        <p:nvSpPr>
          <p:cNvPr id="9" name="ctsTitleImageBox"/>
          <p:cNvSpPr>
            <a:spLocks/>
          </p:cNvSpPr>
          <p:nvPr userDrawn="1"/>
        </p:nvSpPr>
        <p:spPr>
          <a:xfrm>
            <a:off x="6350400" y="0"/>
            <a:ext cx="2793600" cy="25968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639" noProof="0" dirty="0"/>
          </a:p>
        </p:txBody>
      </p:sp>
      <p:grpSp>
        <p:nvGrpSpPr>
          <p:cNvPr id="20" name="WhiteShapeOverlay"/>
          <p:cNvGrpSpPr/>
          <p:nvPr userDrawn="1"/>
        </p:nvGrpSpPr>
        <p:grpSpPr>
          <a:xfrm>
            <a:off x="-7896" y="-6485"/>
            <a:ext cx="9151896" cy="5160376"/>
            <a:chOff x="-7896" y="-6485"/>
            <a:chExt cx="9151896" cy="5160376"/>
          </a:xfrm>
          <a:solidFill>
            <a:schemeClr val="bg1"/>
          </a:solidFill>
        </p:grpSpPr>
        <p:sp>
          <p:nvSpPr>
            <p:cNvPr id="12" name="Freeform: Shape 11"/>
            <p:cNvSpPr/>
            <p:nvPr userDrawn="1"/>
          </p:nvSpPr>
          <p:spPr>
            <a:xfrm>
              <a:off x="-7896" y="-6485"/>
              <a:ext cx="7255329" cy="2593818"/>
            </a:xfrm>
            <a:custGeom>
              <a:avLst/>
              <a:gdLst>
                <a:gd name="connsiteX0" fmla="*/ 0 w 7284027"/>
                <a:gd name="connsiteY0" fmla="*/ 2566555 h 2566555"/>
                <a:gd name="connsiteX1" fmla="*/ 6348846 w 7284027"/>
                <a:gd name="connsiteY1" fmla="*/ 2566555 h 2566555"/>
                <a:gd name="connsiteX2" fmla="*/ 7284027 w 7284027"/>
                <a:gd name="connsiteY2" fmla="*/ 0 h 2566555"/>
                <a:gd name="connsiteX3" fmla="*/ 31173 w 7284027"/>
                <a:gd name="connsiteY3" fmla="*/ 0 h 2566555"/>
                <a:gd name="connsiteX4" fmla="*/ 0 w 7284027"/>
                <a:gd name="connsiteY4" fmla="*/ 2566555 h 2566555"/>
                <a:gd name="connsiteX0" fmla="*/ 0 w 7284027"/>
                <a:gd name="connsiteY0" fmla="*/ 2566555 h 2566555"/>
                <a:gd name="connsiteX1" fmla="*/ 6369733 w 7284027"/>
                <a:gd name="connsiteY1" fmla="*/ 2566555 h 2566555"/>
                <a:gd name="connsiteX2" fmla="*/ 7284027 w 7284027"/>
                <a:gd name="connsiteY2" fmla="*/ 0 h 2566555"/>
                <a:gd name="connsiteX3" fmla="*/ 31173 w 7284027"/>
                <a:gd name="connsiteY3" fmla="*/ 0 h 2566555"/>
                <a:gd name="connsiteX4" fmla="*/ 0 w 7284027"/>
                <a:gd name="connsiteY4" fmla="*/ 2566555 h 2566555"/>
                <a:gd name="connsiteX0" fmla="*/ 1417 w 7285444"/>
                <a:gd name="connsiteY0" fmla="*/ 2566555 h 2566555"/>
                <a:gd name="connsiteX1" fmla="*/ 6371150 w 7285444"/>
                <a:gd name="connsiteY1" fmla="*/ 2566555 h 2566555"/>
                <a:gd name="connsiteX2" fmla="*/ 7285444 w 7285444"/>
                <a:gd name="connsiteY2" fmla="*/ 0 h 2566555"/>
                <a:gd name="connsiteX3" fmla="*/ 0 w 7285444"/>
                <a:gd name="connsiteY3" fmla="*/ 6433 h 2566555"/>
                <a:gd name="connsiteX4" fmla="*/ 1417 w 7285444"/>
                <a:gd name="connsiteY4" fmla="*/ 2566555 h 2566555"/>
                <a:gd name="connsiteX0" fmla="*/ 7935 w 7291962"/>
                <a:gd name="connsiteY0" fmla="*/ 2566555 h 2566555"/>
                <a:gd name="connsiteX1" fmla="*/ 6377668 w 7291962"/>
                <a:gd name="connsiteY1" fmla="*/ 2566555 h 2566555"/>
                <a:gd name="connsiteX2" fmla="*/ 7291962 w 7291962"/>
                <a:gd name="connsiteY2" fmla="*/ 0 h 2566555"/>
                <a:gd name="connsiteX3" fmla="*/ 0 w 7291962"/>
                <a:gd name="connsiteY3" fmla="*/ 6433 h 2566555"/>
                <a:gd name="connsiteX4" fmla="*/ 7935 w 7291962"/>
                <a:gd name="connsiteY4" fmla="*/ 2566555 h 2566555"/>
                <a:gd name="connsiteX0" fmla="*/ 7935 w 7291962"/>
                <a:gd name="connsiteY0" fmla="*/ 2572988 h 2572988"/>
                <a:gd name="connsiteX1" fmla="*/ 6377668 w 7291962"/>
                <a:gd name="connsiteY1" fmla="*/ 2572988 h 2572988"/>
                <a:gd name="connsiteX2" fmla="*/ 7291962 w 7291962"/>
                <a:gd name="connsiteY2" fmla="*/ 6433 h 2572988"/>
                <a:gd name="connsiteX3" fmla="*/ 0 w 7291962"/>
                <a:gd name="connsiteY3" fmla="*/ 0 h 2572988"/>
                <a:gd name="connsiteX4" fmla="*/ 7935 w 7291962"/>
                <a:gd name="connsiteY4" fmla="*/ 2572988 h 257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1962" h="2572988">
                  <a:moveTo>
                    <a:pt x="7935" y="2572988"/>
                  </a:moveTo>
                  <a:lnTo>
                    <a:pt x="6377668" y="2572988"/>
                  </a:lnTo>
                  <a:lnTo>
                    <a:pt x="7291962" y="6433"/>
                  </a:lnTo>
                  <a:lnTo>
                    <a:pt x="0" y="0"/>
                  </a:lnTo>
                  <a:cubicBezTo>
                    <a:pt x="472" y="853374"/>
                    <a:pt x="7463" y="1719614"/>
                    <a:pt x="7935" y="2572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p:cNvSpPr/>
            <p:nvPr userDrawn="1"/>
          </p:nvSpPr>
          <p:spPr>
            <a:xfrm>
              <a:off x="5434445" y="2587336"/>
              <a:ext cx="3709555" cy="2566555"/>
            </a:xfrm>
            <a:custGeom>
              <a:avLst/>
              <a:gdLst>
                <a:gd name="connsiteX0" fmla="*/ 904010 w 3709555"/>
                <a:gd name="connsiteY0" fmla="*/ 0 h 2566555"/>
                <a:gd name="connsiteX1" fmla="*/ 0 w 3709555"/>
                <a:gd name="connsiteY1" fmla="*/ 2566555 h 2566555"/>
                <a:gd name="connsiteX2" fmla="*/ 3709555 w 3709555"/>
                <a:gd name="connsiteY2" fmla="*/ 2566555 h 2566555"/>
                <a:gd name="connsiteX3" fmla="*/ 3709555 w 3709555"/>
                <a:gd name="connsiteY3" fmla="*/ 10391 h 2566555"/>
                <a:gd name="connsiteX4" fmla="*/ 904010 w 3709555"/>
                <a:gd name="connsiteY4" fmla="*/ 0 h 25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555" h="2566555">
                  <a:moveTo>
                    <a:pt x="904010" y="0"/>
                  </a:moveTo>
                  <a:lnTo>
                    <a:pt x="0" y="2566555"/>
                  </a:lnTo>
                  <a:lnTo>
                    <a:pt x="3709555" y="2566555"/>
                  </a:lnTo>
                  <a:lnTo>
                    <a:pt x="3709555" y="10391"/>
                  </a:lnTo>
                  <a:lnTo>
                    <a:pt x="904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Lines"/>
          <p:cNvGrpSpPr/>
          <p:nvPr userDrawn="1"/>
        </p:nvGrpSpPr>
        <p:grpSpPr>
          <a:xfrm>
            <a:off x="-6348" y="0"/>
            <a:ext cx="9156698" cy="5143500"/>
            <a:chOff x="-6348" y="0"/>
            <a:chExt cx="9156698" cy="5143500"/>
          </a:xfrm>
        </p:grpSpPr>
        <p:sp>
          <p:nvSpPr>
            <p:cNvPr id="15" name="Line 5"/>
            <p:cNvSpPr>
              <a:spLocks noChangeShapeType="1"/>
            </p:cNvSpPr>
            <p:nvPr userDrawn="1"/>
          </p:nvSpPr>
          <p:spPr bwMode="auto">
            <a:xfrm>
              <a:off x="-6348" y="2587333"/>
              <a:ext cx="9156698" cy="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17" name="Line 6"/>
            <p:cNvSpPr>
              <a:spLocks noChangeShapeType="1"/>
            </p:cNvSpPr>
            <p:nvPr userDrawn="1"/>
          </p:nvSpPr>
          <p:spPr bwMode="auto">
            <a:xfrm flipV="1">
              <a:off x="5436096" y="0"/>
              <a:ext cx="1811338" cy="51435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noProof="0" dirty="0"/>
            </a:p>
          </p:txBody>
        </p:sp>
      </p:grpSp>
      <p:sp>
        <p:nvSpPr>
          <p:cNvPr id="2" name="ctsTitlePlaceholder"/>
          <p:cNvSpPr>
            <a:spLocks noGrp="1"/>
          </p:cNvSpPr>
          <p:nvPr userDrawn="1">
            <p:ph type="ctrTitle" hasCustomPrompt="1"/>
          </p:nvPr>
        </p:nvSpPr>
        <p:spPr>
          <a:xfrm>
            <a:off x="395535" y="1444904"/>
            <a:ext cx="5470277" cy="1102519"/>
          </a:xfrm>
        </p:spPr>
        <p:txBody>
          <a:bodyPr wrap="square" lIns="0" tIns="0" rIns="0" bIns="36000" anchor="b" anchorCtr="0">
            <a:noAutofit/>
          </a:bodyPr>
          <a:lstStyle>
            <a:lvl1pPr algn="l">
              <a:defRPr sz="4400" b="1" baseline="0"/>
            </a:lvl1pPr>
          </a:lstStyle>
          <a:p>
            <a:r>
              <a:rPr lang="en-US" noProof="0" dirty="0"/>
              <a:t>&lt;Presentation title&gt;</a:t>
            </a:r>
          </a:p>
        </p:txBody>
      </p:sp>
      <p:sp>
        <p:nvSpPr>
          <p:cNvPr id="3" name="ctsSubtitlePlaceholder"/>
          <p:cNvSpPr>
            <a:spLocks noGrp="1"/>
          </p:cNvSpPr>
          <p:nvPr userDrawn="1">
            <p:ph type="subTitle" idx="1" hasCustomPrompt="1"/>
          </p:nvPr>
        </p:nvSpPr>
        <p:spPr>
          <a:xfrm>
            <a:off x="395536" y="2718646"/>
            <a:ext cx="4680983" cy="565146"/>
          </a:xfrm>
          <a:prstGeom prst="rect">
            <a:avLst/>
          </a:prstGeom>
          <a:solidFill>
            <a:schemeClr val="bg1">
              <a:alpha val="50000"/>
            </a:schemeClr>
          </a:solidFill>
        </p:spPr>
        <p:txBody>
          <a:bodyPr wrap="square" lIns="36000" tIns="36000" rIns="36000" bIns="36000">
            <a:spAutoFit/>
          </a:bodyPr>
          <a:lstStyle>
            <a:lvl1pPr marL="0" indent="0" algn="l">
              <a:spcBef>
                <a:spcPts val="0"/>
              </a:spcBef>
              <a:buNone/>
              <a:defRPr sz="1600" b="1" baseline="0">
                <a:solidFill>
                  <a:schemeClr val="accent2"/>
                </a:solidFill>
              </a:defRPr>
            </a:lvl1pPr>
            <a:lvl2pPr marL="342903" indent="0" algn="ctr">
              <a:buNone/>
              <a:defRPr>
                <a:solidFill>
                  <a:schemeClr val="tx1">
                    <a:tint val="75000"/>
                  </a:schemeClr>
                </a:solidFill>
              </a:defRPr>
            </a:lvl2pPr>
            <a:lvl3pPr marL="685804" indent="0" algn="ctr">
              <a:buNone/>
              <a:defRPr>
                <a:solidFill>
                  <a:schemeClr val="tx1">
                    <a:tint val="75000"/>
                  </a:schemeClr>
                </a:solidFill>
              </a:defRPr>
            </a:lvl3pPr>
            <a:lvl4pPr marL="1028707" indent="0" algn="ctr">
              <a:buNone/>
              <a:defRPr>
                <a:solidFill>
                  <a:schemeClr val="tx1">
                    <a:tint val="75000"/>
                  </a:schemeClr>
                </a:solidFill>
              </a:defRPr>
            </a:lvl4pPr>
            <a:lvl5pPr marL="1371609" indent="0" algn="ctr">
              <a:buNone/>
              <a:defRPr>
                <a:solidFill>
                  <a:schemeClr val="tx1">
                    <a:tint val="75000"/>
                  </a:schemeClr>
                </a:solidFill>
              </a:defRPr>
            </a:lvl5pPr>
            <a:lvl6pPr marL="1714511" indent="0" algn="ctr">
              <a:buNone/>
              <a:defRPr>
                <a:solidFill>
                  <a:schemeClr val="tx1">
                    <a:tint val="75000"/>
                  </a:schemeClr>
                </a:solidFill>
              </a:defRPr>
            </a:lvl6pPr>
            <a:lvl7pPr marL="2057413" indent="0" algn="ctr">
              <a:buNone/>
              <a:defRPr>
                <a:solidFill>
                  <a:schemeClr val="tx1">
                    <a:tint val="75000"/>
                  </a:schemeClr>
                </a:solidFill>
              </a:defRPr>
            </a:lvl7pPr>
            <a:lvl8pPr marL="2400316" indent="0" algn="ctr">
              <a:buNone/>
              <a:defRPr>
                <a:solidFill>
                  <a:schemeClr val="tx1">
                    <a:tint val="75000"/>
                  </a:schemeClr>
                </a:solidFill>
              </a:defRPr>
            </a:lvl8pPr>
            <a:lvl9pPr marL="2743218" indent="0" algn="ctr">
              <a:buNone/>
              <a:defRPr>
                <a:solidFill>
                  <a:schemeClr val="tx1">
                    <a:tint val="75000"/>
                  </a:schemeClr>
                </a:solidFill>
              </a:defRPr>
            </a:lvl9pPr>
          </a:lstStyle>
          <a:p>
            <a:r>
              <a:rPr lang="en-US" noProof="0" dirty="0"/>
              <a:t>&lt;Sub title&gt;</a:t>
            </a:r>
          </a:p>
          <a:p>
            <a:endParaRPr lang="en-US" noProof="0" dirty="0"/>
          </a:p>
        </p:txBody>
      </p:sp>
      <p:sp>
        <p:nvSpPr>
          <p:cNvPr id="10" name="Text Placeholder 9"/>
          <p:cNvSpPr>
            <a:spLocks noGrp="1"/>
          </p:cNvSpPr>
          <p:nvPr userDrawn="1">
            <p:ph type="body" sz="quarter" idx="11" hasCustomPrompt="1"/>
          </p:nvPr>
        </p:nvSpPr>
        <p:spPr>
          <a:xfrm>
            <a:off x="395536" y="3363838"/>
            <a:ext cx="2614762" cy="288032"/>
          </a:xfrm>
          <a:solidFill>
            <a:schemeClr val="bg1">
              <a:alpha val="50000"/>
            </a:schemeClr>
          </a:solidFill>
        </p:spPr>
        <p:txBody>
          <a:bodyPr wrap="square" lIns="36000" tIns="36000" rIns="36000" bIns="36000">
            <a:noAutofit/>
          </a:bodyPr>
          <a:lstStyle>
            <a:lvl1pPr marL="0" indent="0">
              <a:buNone/>
              <a:defRPr baseline="0"/>
            </a:lvl1pPr>
          </a:lstStyle>
          <a:p>
            <a:pPr lvl="0"/>
            <a:r>
              <a:rPr lang="en-US" noProof="0" dirty="0"/>
              <a:t>&lt;Insert name&gt;</a:t>
            </a:r>
          </a:p>
        </p:txBody>
      </p:sp>
      <p:sp>
        <p:nvSpPr>
          <p:cNvPr id="5" name="Date Placeholder 4"/>
          <p:cNvSpPr>
            <a:spLocks noGrp="1"/>
          </p:cNvSpPr>
          <p:nvPr userDrawn="1">
            <p:ph type="dt" sz="half" idx="12"/>
          </p:nvPr>
        </p:nvSpPr>
        <p:spPr>
          <a:xfrm>
            <a:off x="395536" y="4585099"/>
            <a:ext cx="1800000" cy="288147"/>
          </a:xfrm>
          <a:prstGeom prst="rect">
            <a:avLst/>
          </a:prstGeom>
          <a:solidFill>
            <a:schemeClr val="bg1">
              <a:alpha val="50000"/>
            </a:schemeClr>
          </a:solidFill>
        </p:spPr>
        <p:txBody>
          <a:bodyPr wrap="square" lIns="36000" tIns="36000" rIns="36000" bIns="36000">
            <a:spAutoFit/>
          </a:bodyPr>
          <a:lstStyle>
            <a:lvl1pPr marL="0" indent="0" rtl="0">
              <a:buFont typeface="Arial" panose="020B0604020202020204" pitchFamily="34" charset="0"/>
              <a:buNone/>
              <a:defRPr sz="1400">
                <a:solidFill>
                  <a:schemeClr val="accent2"/>
                </a:solidFill>
              </a:defRPr>
            </a:lvl1pPr>
          </a:lstStyle>
          <a:p>
            <a:r>
              <a:rPr lang="en-US" dirty="0"/>
              <a:t>&lt;Insert date&gt;</a:t>
            </a:r>
          </a:p>
        </p:txBody>
      </p:sp>
      <p:pic>
        <p:nvPicPr>
          <p:cNvPr id="8" name="Logo">
            <a:extLst>
              <a:ext uri="{FF2B5EF4-FFF2-40B4-BE49-F238E27FC236}">
                <a16:creationId xmlns:a16="http://schemas.microsoft.com/office/drawing/2014/main" id="{62A37627-A374-4528-BC28-AD86AB5295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864632" y="3890396"/>
            <a:ext cx="1778400" cy="258222"/>
          </a:xfrm>
          <a:prstGeom prst="rect">
            <a:avLst/>
          </a:prstGeom>
        </p:spPr>
      </p:pic>
    </p:spTree>
    <p:extLst>
      <p:ext uri="{BB962C8B-B14F-4D97-AF65-F5344CB8AC3E}">
        <p14:creationId xmlns:p14="http://schemas.microsoft.com/office/powerpoint/2010/main" val="300652678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8717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3"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Six Boxes</a:t>
            </a:r>
            <a:endParaRPr lang="en-US" sz="639" dirty="0"/>
          </a:p>
        </p:txBody>
      </p:sp>
      <p:sp>
        <p:nvSpPr>
          <p:cNvPr id="14" name="Content Placeholder 5"/>
          <p:cNvSpPr>
            <a:spLocks noGrp="1"/>
          </p:cNvSpPr>
          <p:nvPr>
            <p:ph sz="quarter" idx="12" hasCustomPrompt="1"/>
          </p:nvPr>
        </p:nvSpPr>
        <p:spPr>
          <a:xfrm>
            <a:off x="6173389" y="1342746"/>
            <a:ext cx="2586387" cy="137302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5" name="Content Placeholder 5"/>
          <p:cNvSpPr>
            <a:spLocks noGrp="1"/>
          </p:cNvSpPr>
          <p:nvPr>
            <p:ph sz="quarter" idx="13" hasCustomPrompt="1"/>
          </p:nvPr>
        </p:nvSpPr>
        <p:spPr>
          <a:xfrm>
            <a:off x="3278807" y="1342746"/>
            <a:ext cx="2586387" cy="137302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6" name="Content Placeholder 5"/>
          <p:cNvSpPr>
            <a:spLocks noGrp="1"/>
          </p:cNvSpPr>
          <p:nvPr>
            <p:ph sz="quarter" idx="15" hasCustomPrompt="1"/>
          </p:nvPr>
        </p:nvSpPr>
        <p:spPr>
          <a:xfrm>
            <a:off x="384225" y="1342746"/>
            <a:ext cx="2586387" cy="137302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7" name="Content Placeholder 5"/>
          <p:cNvSpPr>
            <a:spLocks noGrp="1"/>
          </p:cNvSpPr>
          <p:nvPr>
            <p:ph sz="quarter" idx="16" hasCustomPrompt="1"/>
          </p:nvPr>
        </p:nvSpPr>
        <p:spPr>
          <a:xfrm>
            <a:off x="6173389" y="3216174"/>
            <a:ext cx="2586387" cy="1360302"/>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8" name="Content Placeholder 5"/>
          <p:cNvSpPr>
            <a:spLocks noGrp="1"/>
          </p:cNvSpPr>
          <p:nvPr>
            <p:ph sz="quarter" idx="17" hasCustomPrompt="1"/>
          </p:nvPr>
        </p:nvSpPr>
        <p:spPr>
          <a:xfrm>
            <a:off x="3278807" y="3216174"/>
            <a:ext cx="2586387" cy="137180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9" name="Content Placeholder 5"/>
          <p:cNvSpPr>
            <a:spLocks noGrp="1"/>
          </p:cNvSpPr>
          <p:nvPr>
            <p:ph sz="quarter" idx="18" hasCustomPrompt="1"/>
          </p:nvPr>
        </p:nvSpPr>
        <p:spPr>
          <a:xfrm>
            <a:off x="384225" y="3216174"/>
            <a:ext cx="2586387" cy="137180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1" name="Text Placeholder 2"/>
          <p:cNvSpPr>
            <a:spLocks noGrp="1"/>
          </p:cNvSpPr>
          <p:nvPr>
            <p:ph type="body" idx="1" hasCustomPrompt="1"/>
          </p:nvPr>
        </p:nvSpPr>
        <p:spPr>
          <a:xfrm>
            <a:off x="384225" y="1055960"/>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2" name="Text Placeholder 2"/>
          <p:cNvSpPr>
            <a:spLocks noGrp="1"/>
          </p:cNvSpPr>
          <p:nvPr>
            <p:ph type="body" idx="19" hasCustomPrompt="1"/>
          </p:nvPr>
        </p:nvSpPr>
        <p:spPr>
          <a:xfrm>
            <a:off x="3278807" y="1055960"/>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0" name="Text Placeholder 2"/>
          <p:cNvSpPr>
            <a:spLocks noGrp="1"/>
          </p:cNvSpPr>
          <p:nvPr>
            <p:ph type="body" idx="20" hasCustomPrompt="1"/>
          </p:nvPr>
        </p:nvSpPr>
        <p:spPr>
          <a:xfrm>
            <a:off x="6173389" y="1055960"/>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1" name="Text Placeholder 2"/>
          <p:cNvSpPr>
            <a:spLocks noGrp="1"/>
          </p:cNvSpPr>
          <p:nvPr>
            <p:ph type="body" idx="21" hasCustomPrompt="1"/>
          </p:nvPr>
        </p:nvSpPr>
        <p:spPr>
          <a:xfrm>
            <a:off x="384225" y="2936176"/>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2" name="Text Placeholder 2"/>
          <p:cNvSpPr>
            <a:spLocks noGrp="1"/>
          </p:cNvSpPr>
          <p:nvPr>
            <p:ph type="body" idx="22" hasCustomPrompt="1"/>
          </p:nvPr>
        </p:nvSpPr>
        <p:spPr>
          <a:xfrm>
            <a:off x="3278807" y="2936176"/>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3" name="Text Placeholder 2"/>
          <p:cNvSpPr>
            <a:spLocks noGrp="1"/>
          </p:cNvSpPr>
          <p:nvPr>
            <p:ph type="body" idx="23" hasCustomPrompt="1"/>
          </p:nvPr>
        </p:nvSpPr>
        <p:spPr>
          <a:xfrm>
            <a:off x="6173389" y="2936176"/>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695859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Thirds – One Thir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32734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97"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Two Thirds and One Third</a:t>
            </a:r>
            <a:endParaRPr lang="en-US" sz="639" dirty="0"/>
          </a:p>
        </p:txBody>
      </p:sp>
      <p:sp>
        <p:nvSpPr>
          <p:cNvPr id="6" name="Content Placeholder 5"/>
          <p:cNvSpPr>
            <a:spLocks noGrp="1"/>
          </p:cNvSpPr>
          <p:nvPr>
            <p:ph sz="quarter" idx="11" hasCustomPrompt="1"/>
          </p:nvPr>
        </p:nvSpPr>
        <p:spPr>
          <a:xfrm>
            <a:off x="384225" y="1059582"/>
            <a:ext cx="5480969" cy="339354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5"/>
          <p:cNvSpPr>
            <a:spLocks noGrp="1"/>
          </p:cNvSpPr>
          <p:nvPr>
            <p:ph sz="quarter" idx="12" hasCustomPrompt="1"/>
          </p:nvPr>
        </p:nvSpPr>
        <p:spPr>
          <a:xfrm>
            <a:off x="6173389" y="1059582"/>
            <a:ext cx="2586387" cy="339354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8" name="ctsSource1"/>
          <p:cNvSpPr>
            <a:spLocks noGrp="1"/>
          </p:cNvSpPr>
          <p:nvPr>
            <p:ph type="body" sz="quarter" idx="21" hasCustomPrompt="1"/>
          </p:nvPr>
        </p:nvSpPr>
        <p:spPr>
          <a:xfrm>
            <a:off x="381554" y="4453131"/>
            <a:ext cx="5483640" cy="134843"/>
          </a:xfrm>
        </p:spPr>
        <p:txBody>
          <a:bodyPr anchor="b" anchorCtr="0">
            <a:noAutofit/>
          </a:bodyPr>
          <a:lstStyle>
            <a:lvl1pPr marL="0" indent="0">
              <a:buNone/>
              <a:defRPr sz="900" i="1"/>
            </a:lvl1pPr>
          </a:lstStyle>
          <a:p>
            <a:pPr lvl="0"/>
            <a:r>
              <a:rPr lang="en-US" dirty="0"/>
              <a:t>Click to add Source/Note</a:t>
            </a:r>
          </a:p>
        </p:txBody>
      </p:sp>
      <p:sp>
        <p:nvSpPr>
          <p:cNvPr id="9" name="ctsSource1"/>
          <p:cNvSpPr>
            <a:spLocks noGrp="1"/>
          </p:cNvSpPr>
          <p:nvPr>
            <p:ph type="body" sz="quarter" idx="20" hasCustomPrompt="1"/>
          </p:nvPr>
        </p:nvSpPr>
        <p:spPr>
          <a:xfrm>
            <a:off x="6173388" y="4471314"/>
            <a:ext cx="2567563" cy="116660"/>
          </a:xfrm>
        </p:spPr>
        <p:txBody>
          <a:bodyPr anchor="b" anchorCtr="0">
            <a:noAutofit/>
          </a:bodyPr>
          <a:lstStyle>
            <a:lvl1pPr marL="0" indent="0">
              <a:buNone/>
              <a:defRPr sz="900" i="1"/>
            </a:lvl1pPr>
          </a:lstStyle>
          <a:p>
            <a:pPr lvl="0"/>
            <a:r>
              <a:rPr lang="en-US" dirty="0"/>
              <a:t>Click to add Source/Note</a:t>
            </a:r>
          </a:p>
        </p:txBody>
      </p:sp>
    </p:spTree>
    <p:extLst>
      <p:ext uri="{BB962C8B-B14F-4D97-AF65-F5344CB8AC3E}">
        <p14:creationId xmlns:p14="http://schemas.microsoft.com/office/powerpoint/2010/main" val="5826425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Picture and Quote</a:t>
            </a:r>
            <a:endParaRPr lang="en-US" sz="639" dirty="0"/>
          </a:p>
        </p:txBody>
      </p:sp>
      <p:sp>
        <p:nvSpPr>
          <p:cNvPr id="4" name="Picture Placeholder 3"/>
          <p:cNvSpPr>
            <a:spLocks noGrp="1"/>
          </p:cNvSpPr>
          <p:nvPr>
            <p:ph type="pic" sz="quarter" idx="10"/>
          </p:nvPr>
        </p:nvSpPr>
        <p:spPr>
          <a:xfrm>
            <a:off x="4414838" y="-7348"/>
            <a:ext cx="4729162" cy="4307886"/>
          </a:xfrm>
          <a:prstGeom prst="rect">
            <a:avLst/>
          </a:prstGeom>
          <a:solidFill>
            <a:schemeClr val="bg2"/>
          </a:solidFill>
        </p:spPr>
        <p:txBody>
          <a:bodyPr>
            <a:noAutofit/>
          </a:bodyPr>
          <a:lstStyle>
            <a:lvl1pPr marL="0" indent="0">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8000027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782359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1"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Only</a:t>
            </a:r>
            <a:endParaRPr lang="en-US" sz="639" dirty="0"/>
          </a:p>
        </p:txBody>
      </p:sp>
      <p:sp>
        <p:nvSpPr>
          <p:cNvPr id="4" name="Title 3"/>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490306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Blank</a:t>
            </a:r>
            <a:endParaRPr lang="en-US" sz="639" dirty="0"/>
          </a:p>
        </p:txBody>
      </p:sp>
    </p:spTree>
    <p:extLst>
      <p:ext uri="{BB962C8B-B14F-4D97-AF65-F5344CB8AC3E}">
        <p14:creationId xmlns:p14="http://schemas.microsoft.com/office/powerpoint/2010/main" val="22562046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793861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2"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panose="020B0604020202020204" pitchFamily="34" charset="0"/>
              <a:ea typeface="+mj-ea"/>
              <a:cs typeface="+mj-cs"/>
              <a:sym typeface="Arial" panose="020B0604020202020204" pitchFamily="34" charset="0"/>
            </a:endParaRPr>
          </a:p>
        </p:txBody>
      </p:sp>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Disclaimer</a:t>
            </a:r>
            <a:endParaRPr lang="en-US" sz="639" dirty="0"/>
          </a:p>
        </p:txBody>
      </p:sp>
      <p:sp>
        <p:nvSpPr>
          <p:cNvPr id="3" name="ctsDisclaimer"/>
          <p:cNvSpPr/>
          <p:nvPr userDrawn="1"/>
        </p:nvSpPr>
        <p:spPr>
          <a:xfrm>
            <a:off x="384226" y="987152"/>
            <a:ext cx="8375549" cy="2952750"/>
          </a:xfrm>
          <a:prstGeom prst="rect">
            <a:avLst/>
          </a:prstGeom>
        </p:spPr>
        <p:txBody>
          <a:bodyPr wrap="square" lIns="0" tIns="0" rIns="0" bIns="0">
            <a:noAutofit/>
          </a:bodyPr>
          <a:lstStyle/>
          <a:p>
            <a:r>
              <a:rPr lang="en-US" sz="900" b="1" kern="1200" dirty="0" smtClean="0">
                <a:solidFill>
                  <a:schemeClr val="tx1"/>
                </a:solidFill>
                <a:effectLst/>
                <a:latin typeface="+mn-lt"/>
                <a:ea typeface="+mn-ea"/>
                <a:cs typeface="+mn-cs"/>
              </a:rPr>
              <a:t>Copyright</a:t>
            </a:r>
            <a:endParaRPr lang="en-GB" sz="900" b="1"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Bloomberg Finance L.P. 2020. This publication is the copyright of Bloomberg Finance L.P. in connection with BloombergNEF. No portion of this document may be photocopied, reproduced, scanned into an electronic system or transmitted, forwarded or distributed in any way without prior consent of BloombergNEF.</a:t>
            </a:r>
          </a:p>
          <a:p>
            <a:r>
              <a:rPr lang="en-US" sz="900" b="1" kern="1200" dirty="0" smtClean="0">
                <a:solidFill>
                  <a:schemeClr val="tx1"/>
                </a:solidFill>
                <a:effectLst/>
                <a:latin typeface="+mn-lt"/>
                <a:ea typeface="+mn-ea"/>
                <a:cs typeface="+mn-cs"/>
              </a:rPr>
              <a:t>Disclaimer</a:t>
            </a:r>
          </a:p>
          <a:p>
            <a:r>
              <a:rPr lang="en-US" sz="900" kern="1200" dirty="0" smtClean="0">
                <a:solidFill>
                  <a:schemeClr val="tx1"/>
                </a:solidFill>
                <a:effectLst/>
                <a:latin typeface="+mn-lt"/>
                <a:ea typeface="+mn-ea"/>
                <a:cs typeface="+mn-cs"/>
              </a:rPr>
              <a:t>The BloombergNEF ("BNEF"), service/information is derived from selected public sources. Bloomberg Finance L.P. and its affiliates, in providing the service/information, believe that the information it uses comes from reliable sources, but do not guarantee the accuracy or completeness of this information, which is subject to change without notice, and nothing in this document shall be construed as such a guarantee. The statements in this service/document reflect the current judgment of the authors of the relevant articles or features, and do not necessarily reflect the opinion of Bloomberg Finance L.P., Bloomberg L.P. or any of their affiliates (“Bloomberg”). Bloomberg disclaims any liability arising from use of this document, its contents and/or this service. Nothing herein shall constitute or be construed as an offering of financial instruments or as investment advice or recommendations by Bloomberg of an investment or other strategy (e.g., whether or not to “buy”, “sell”, or “hold” an investment). The information available through this service is not based on consideration of a subscriber’s individual circumstances and should not be considered as information sufficient upon which to base an investment decision. You should determine on your own whether you agree with the content. This service should not be construed as tax or accounting advice or as a service designed to facilitate any subscriber’s compliance with its tax, accounting or other legal obligations. Employees involved in this service may hold positions in the companies mentioned in the services/information. </a:t>
            </a:r>
            <a:endParaRPr lang="en-GB"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The data included in these materials are for illustrative purposes only. The BLOOMBERG TERMINAL service and Bloomberg data products (the “Services”) are owned and distributed by Bloomberg Finance L.P. (“BFLP”) except (</a:t>
            </a:r>
            <a:r>
              <a:rPr lang="en-US" sz="900" kern="1200" dirty="0" err="1" smtClean="0">
                <a:solidFill>
                  <a:schemeClr val="tx1"/>
                </a:solidFill>
                <a:effectLst/>
                <a:latin typeface="+mn-lt"/>
                <a:ea typeface="+mn-ea"/>
                <a:cs typeface="+mn-cs"/>
              </a:rPr>
              <a:t>i</a:t>
            </a:r>
            <a:r>
              <a:rPr lang="en-US" sz="900" kern="1200" dirty="0" smtClean="0">
                <a:solidFill>
                  <a:schemeClr val="tx1"/>
                </a:solidFill>
                <a:effectLst/>
                <a:latin typeface="+mn-lt"/>
                <a:ea typeface="+mn-ea"/>
                <a:cs typeface="+mn-cs"/>
              </a:rPr>
              <a:t>) in Argentina, Australia and certain jurisdictions in the Pacific islands, Bermuda, China, India, Japan, Korea and New Zealand, where Bloomberg L.P. and its subsidiaries (“BLP”) distribute these products, and (ii) in Singapore and the jurisdictions serviced by Bloomberg’s Singapore office, where a subsidiary of BFLP distributes these products. BLP provides BFLP and its subsidiaries with global marketing and operational support and service. Certain features, functions, products and services are available only to sophisticated investors and only where permitted. BFLP, BLP and their affiliates do not guarantee the accuracy of prices or other information in the Services. Nothing in the Services shall constitute or be construed as an offering of financial instruments by BFLP, BLP or their affiliates, or as investment advice or recommendations by BFLP, BLP or their affiliates of an investment strategy or whether or not to “buy”, “sell” or “hold” an investment. Information available via the Services should not be considered as information sufficient upon which to base an investment decision. The following are trademarks and service marks of BFLP, a Delaware limited partnership, or its subsidiaries: BLOOMBERG, BLOOMBERG ANYWHERE, BLOOMBERG MARKETS, BLOOMBERG NEWS, BLOOMBERG PROFESSIONAL, BLOOMBERG TERMINAL and BLOOMBERG.COM. Absence of any trademark or service mark from this list does not waive Bloomberg’s intellectual property rights in that name, mark or logo. All rights reserved. © 2020 Bloomberg.</a:t>
            </a:r>
            <a:endParaRPr lang="en-US" sz="900" noProof="0" dirty="0"/>
          </a:p>
        </p:txBody>
      </p:sp>
      <p:sp>
        <p:nvSpPr>
          <p:cNvPr id="5" name="Title 4"/>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978252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Back page</a:t>
            </a:r>
            <a:endParaRPr lang="en-US" sz="639" dirty="0"/>
          </a:p>
        </p:txBody>
      </p:sp>
      <p:sp>
        <p:nvSpPr>
          <p:cNvPr id="5" name="TextBox 4"/>
          <p:cNvSpPr txBox="1"/>
          <p:nvPr userDrawn="1"/>
        </p:nvSpPr>
        <p:spPr>
          <a:xfrm>
            <a:off x="391919" y="2570400"/>
            <a:ext cx="2586388" cy="931861"/>
          </a:xfrm>
          <a:prstGeom prst="rect">
            <a:avLst/>
          </a:prstGeom>
          <a:noFill/>
        </p:spPr>
        <p:txBody>
          <a:bodyPr wrap="square" lIns="0" tIns="0" rIns="0" bIns="0" rtlCol="0">
            <a:noAutofit/>
          </a:bodyPr>
          <a:lstStyle/>
          <a:p>
            <a:pPr marL="0" indent="0">
              <a:spcAft>
                <a:spcPts val="408"/>
              </a:spcAft>
              <a:buNone/>
            </a:pPr>
            <a:r>
              <a:rPr lang="en-US" sz="1000" b="1" noProof="0" dirty="0">
                <a:solidFill>
                  <a:schemeClr val="accent2"/>
                </a:solidFill>
              </a:rPr>
              <a:t>Coverage.</a:t>
            </a:r>
          </a:p>
          <a:p>
            <a:pPr marL="0" lvl="0" indent="0">
              <a:spcBef>
                <a:spcPts val="100"/>
              </a:spcBef>
              <a:buFont typeface="Arial" panose="020B0604020202020204" pitchFamily="34" charset="0"/>
              <a:buNone/>
            </a:pPr>
            <a:r>
              <a:rPr lang="en-US" sz="1000" noProof="0"/>
              <a:t>Clean energy</a:t>
            </a:r>
          </a:p>
          <a:p>
            <a:pPr marL="0" lvl="0" indent="0">
              <a:spcBef>
                <a:spcPts val="100"/>
              </a:spcBef>
              <a:buFont typeface="Arial" panose="020B0604020202020204" pitchFamily="34" charset="0"/>
              <a:buNone/>
            </a:pPr>
            <a:r>
              <a:rPr lang="en-US" sz="1000" noProof="0"/>
              <a:t>Advanced transport</a:t>
            </a:r>
          </a:p>
          <a:p>
            <a:pPr marL="0" lvl="0" indent="0">
              <a:spcBef>
                <a:spcPts val="100"/>
              </a:spcBef>
              <a:buFont typeface="Arial" panose="020B0604020202020204" pitchFamily="34" charset="0"/>
              <a:buNone/>
            </a:pPr>
            <a:r>
              <a:rPr lang="en-US" sz="1000" noProof="0"/>
              <a:t>Commodities</a:t>
            </a:r>
          </a:p>
          <a:p>
            <a:pPr marL="0" lvl="0" indent="0">
              <a:spcBef>
                <a:spcPts val="100"/>
              </a:spcBef>
              <a:buFont typeface="Arial" panose="020B0604020202020204" pitchFamily="34" charset="0"/>
              <a:buNone/>
            </a:pPr>
            <a:r>
              <a:rPr lang="en-US" sz="1000" noProof="0"/>
              <a:t>Digital industry</a:t>
            </a:r>
            <a:endParaRPr lang="en-US" sz="1000" noProof="0" dirty="0"/>
          </a:p>
        </p:txBody>
      </p:sp>
      <p:sp>
        <p:nvSpPr>
          <p:cNvPr id="6" name="TextBox 5"/>
          <p:cNvSpPr txBox="1"/>
          <p:nvPr userDrawn="1"/>
        </p:nvSpPr>
        <p:spPr>
          <a:xfrm>
            <a:off x="391919" y="267494"/>
            <a:ext cx="2586388" cy="1422976"/>
          </a:xfrm>
          <a:prstGeom prst="rect">
            <a:avLst/>
          </a:prstGeom>
          <a:noFill/>
        </p:spPr>
        <p:txBody>
          <a:bodyPr wrap="square" lIns="0" tIns="0" rIns="0" bIns="0" rtlCol="0" anchor="t" anchorCtr="0">
            <a:noAutofit/>
          </a:bodyPr>
          <a:lstStyle/>
          <a:p>
            <a:pPr marL="0" indent="0">
              <a:spcBef>
                <a:spcPts val="816"/>
              </a:spcBef>
              <a:buNone/>
            </a:pPr>
            <a:r>
              <a:rPr lang="en-US" sz="1000" noProof="0" dirty="0" smtClean="0"/>
              <a:t>BloombergNEF </a:t>
            </a:r>
            <a:r>
              <a:rPr lang="en-US" sz="1000" noProof="0" dirty="0"/>
              <a:t>(BNEF) is a leading provider of primary research on clean energy, advanced transport, digital industry, innovative materials, and commodities.</a:t>
            </a:r>
          </a:p>
          <a:p>
            <a:pPr marL="0" indent="0">
              <a:spcBef>
                <a:spcPts val="816"/>
              </a:spcBef>
              <a:buNone/>
            </a:pPr>
            <a:r>
              <a:rPr lang="en-US" sz="1000" noProof="0" dirty="0"/>
              <a:t>BNEF’s global team leverages the world’s most sophisticated data sets to create clear perspectives and in-depth forecasts that frame the financial, economic and policy implications of industry-transforming trends and technologies. </a:t>
            </a:r>
          </a:p>
          <a:p>
            <a:pPr marL="0" indent="0">
              <a:spcBef>
                <a:spcPts val="816"/>
              </a:spcBef>
              <a:buNone/>
            </a:pPr>
            <a:r>
              <a:rPr lang="en-US" sz="1000" noProof="0" dirty="0"/>
              <a:t>BNEF research and analysis is accessible via web and mobile platforms, as well as on the Bloomberg Terminal.</a:t>
            </a:r>
          </a:p>
        </p:txBody>
      </p:sp>
      <p:pic>
        <p:nvPicPr>
          <p:cNvPr id="4" name="Logo">
            <a:extLst>
              <a:ext uri="{FF2B5EF4-FFF2-40B4-BE49-F238E27FC236}">
                <a16:creationId xmlns:a16="http://schemas.microsoft.com/office/drawing/2014/main" id="{F862E487-52BB-4AAB-8BA6-BDC6B544DF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4482" y="2128271"/>
            <a:ext cx="1778400" cy="258222"/>
          </a:xfrm>
          <a:prstGeom prst="rect">
            <a:avLst/>
          </a:prstGeom>
        </p:spPr>
      </p:pic>
      <p:pic>
        <p:nvPicPr>
          <p:cNvPr id="9" name="Picture 8"/>
          <p:cNvPicPr>
            <a:picLocks noChangeAspect="1"/>
          </p:cNvPicPr>
          <p:nvPr userDrawn="1"/>
        </p:nvPicPr>
        <p:blipFill>
          <a:blip r:embed="rId3"/>
          <a:stretch>
            <a:fillRect/>
          </a:stretch>
        </p:blipFill>
        <p:spPr>
          <a:xfrm>
            <a:off x="3276688" y="1"/>
            <a:ext cx="5867312" cy="2719388"/>
          </a:xfrm>
          <a:prstGeom prst="rect">
            <a:avLst/>
          </a:prstGeom>
        </p:spPr>
      </p:pic>
      <p:sp>
        <p:nvSpPr>
          <p:cNvPr id="12" name="TextBox 11"/>
          <p:cNvSpPr txBox="1"/>
          <p:nvPr userDrawn="1"/>
        </p:nvSpPr>
        <p:spPr>
          <a:xfrm>
            <a:off x="3276688" y="3249290"/>
            <a:ext cx="3714826" cy="1373562"/>
          </a:xfrm>
          <a:prstGeom prst="rect">
            <a:avLst/>
          </a:prstGeom>
          <a:noFill/>
        </p:spPr>
        <p:txBody>
          <a:bodyPr wrap="square" lIns="0" tIns="0" rIns="0" bIns="0" rtlCol="0" anchor="b" anchorCtr="0">
            <a:noAutofit/>
          </a:bodyPr>
          <a:lstStyle/>
          <a:p>
            <a:pPr marL="0" indent="0" algn="l" defTabSz="789018" rtl="0" eaLnBrk="1" latinLnBrk="0" hangingPunct="1">
              <a:spcBef>
                <a:spcPts val="235"/>
              </a:spcBef>
              <a:spcAft>
                <a:spcPts val="408"/>
              </a:spcAft>
              <a:buFont typeface="Arial" panose="020B0604020202020204" pitchFamily="34" charset="0"/>
              <a:buNone/>
            </a:pPr>
            <a:r>
              <a:rPr lang="en-US" sz="1000" b="1" kern="1200" noProof="0" dirty="0">
                <a:solidFill>
                  <a:schemeClr val="accent2"/>
                </a:solidFill>
                <a:latin typeface="+mn-lt"/>
                <a:ea typeface="+mn-ea"/>
                <a:cs typeface="+mn-cs"/>
              </a:rPr>
              <a:t>Client enquiries:</a:t>
            </a:r>
          </a:p>
          <a:p>
            <a:pPr marL="0" lvl="1" indent="0">
              <a:buFont typeface="Arial" panose="020B0604020202020204" pitchFamily="34" charset="0"/>
              <a:buNone/>
            </a:pPr>
            <a:r>
              <a:rPr lang="en-US" sz="1000" kern="1200">
                <a:solidFill>
                  <a:schemeClr val="tx1"/>
                </a:solidFill>
                <a:latin typeface="+mn-lt"/>
                <a:ea typeface="+mn-ea"/>
                <a:cs typeface="+mn-cs"/>
              </a:rPr>
              <a:t>Bloomberg Terminal: press </a:t>
            </a:r>
            <a:r>
              <a:rPr lang="en-US" sz="1000" kern="1200">
                <a:solidFill>
                  <a:schemeClr val="tx1"/>
                </a:solidFill>
                <a:latin typeface="+mn-lt"/>
                <a:ea typeface="+mn-ea"/>
                <a:cs typeface="+mn-cs"/>
                <a:hlinkClick r:id="rId4"/>
              </a:rPr>
              <a:t>&lt;Help&gt;</a:t>
            </a:r>
            <a:r>
              <a:rPr lang="en-US" sz="1000" kern="1200">
                <a:solidFill>
                  <a:schemeClr val="tx1"/>
                </a:solidFill>
                <a:latin typeface="+mn-lt"/>
                <a:ea typeface="+mn-ea"/>
                <a:cs typeface="+mn-cs"/>
              </a:rPr>
              <a:t> key twice</a:t>
            </a:r>
          </a:p>
          <a:p>
            <a:pPr marL="0" lvl="1" indent="0">
              <a:buFont typeface="Arial" panose="020B0604020202020204" pitchFamily="34" charset="0"/>
              <a:buNone/>
            </a:pPr>
            <a:r>
              <a:rPr lang="en-US" sz="1000" kern="1200">
                <a:solidFill>
                  <a:schemeClr val="tx1"/>
                </a:solidFill>
                <a:latin typeface="+mn-lt"/>
                <a:ea typeface="+mn-ea"/>
                <a:cs typeface="+mn-cs"/>
              </a:rPr>
              <a:t>Email: </a:t>
            </a:r>
            <a:r>
              <a:rPr lang="en-US" sz="1000" kern="1200">
                <a:solidFill>
                  <a:schemeClr val="tx1"/>
                </a:solidFill>
                <a:latin typeface="+mn-lt"/>
                <a:ea typeface="+mn-ea"/>
                <a:cs typeface="+mn-cs"/>
                <a:hlinkClick r:id="rId5"/>
              </a:rPr>
              <a:t>support.bnef@bloomberg.net</a:t>
            </a:r>
            <a:endParaRPr lang="en-US" sz="1000" kern="1200">
              <a:solidFill>
                <a:schemeClr val="tx1"/>
              </a:solidFill>
              <a:latin typeface="+mn-lt"/>
              <a:ea typeface="+mn-ea"/>
              <a:cs typeface="+mn-cs"/>
            </a:endParaRPr>
          </a:p>
          <a:p>
            <a:pPr marL="0" indent="0">
              <a:spcBef>
                <a:spcPts val="0"/>
              </a:spcBef>
              <a:buNone/>
            </a:pPr>
            <a:endParaRPr lang="en-US" sz="1000" noProof="0" dirty="0"/>
          </a:p>
          <a:p>
            <a:pPr marL="0" indent="0" algn="l" defTabSz="789018" rtl="0" eaLnBrk="1" latinLnBrk="0" hangingPunct="1">
              <a:spcBef>
                <a:spcPts val="235"/>
              </a:spcBef>
              <a:spcAft>
                <a:spcPts val="408"/>
              </a:spcAft>
              <a:buFont typeface="Arial" panose="020B0604020202020204" pitchFamily="34" charset="0"/>
              <a:buNone/>
            </a:pPr>
            <a:r>
              <a:rPr lang="en-US" sz="1000" b="1" kern="1200" noProof="0" dirty="0">
                <a:solidFill>
                  <a:schemeClr val="accent2"/>
                </a:solidFill>
                <a:latin typeface="+mn-lt"/>
                <a:ea typeface="+mn-ea"/>
                <a:cs typeface="+mn-cs"/>
              </a:rPr>
              <a:t>Learn more: </a:t>
            </a:r>
          </a:p>
          <a:p>
            <a:pPr marL="0" lvl="1" indent="0">
              <a:spcBef>
                <a:spcPts val="0"/>
              </a:spcBef>
              <a:buNone/>
            </a:pPr>
            <a:r>
              <a:rPr lang="en-US" sz="1000" noProof="0" dirty="0"/>
              <a:t>about.bnef.com</a:t>
            </a:r>
            <a:r>
              <a:rPr lang="en-US" sz="1000" baseline="0" noProof="0" dirty="0"/>
              <a:t> | </a:t>
            </a:r>
            <a:r>
              <a:rPr lang="en-US" sz="1000" noProof="0" dirty="0"/>
              <a:t>@</a:t>
            </a:r>
            <a:r>
              <a:rPr lang="en-US" sz="1000" noProof="0" dirty="0" err="1"/>
              <a:t>BloombergNEF</a:t>
            </a:r>
            <a:endParaRPr lang="en-US" sz="1000" noProof="0" dirty="0"/>
          </a:p>
        </p:txBody>
      </p:sp>
      <p:pic>
        <p:nvPicPr>
          <p:cNvPr id="13" name="Picture 12">
            <a:hlinkClick r:id="rId6"/>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1095" t="7987" r="11095" b="7466"/>
          <a:stretch/>
        </p:blipFill>
        <p:spPr>
          <a:xfrm>
            <a:off x="388939" y="3702050"/>
            <a:ext cx="823457" cy="1131020"/>
          </a:xfrm>
          <a:prstGeom prst="rect">
            <a:avLst/>
          </a:prstGeom>
        </p:spPr>
      </p:pic>
      <p:sp>
        <p:nvSpPr>
          <p:cNvPr id="7" name="Text Placeholder 6"/>
          <p:cNvSpPr>
            <a:spLocks noGrp="1"/>
          </p:cNvSpPr>
          <p:nvPr>
            <p:ph type="body" sz="quarter" idx="10" hasCustomPrompt="1"/>
          </p:nvPr>
        </p:nvSpPr>
        <p:spPr>
          <a:xfrm>
            <a:off x="3276600" y="3063148"/>
            <a:ext cx="2374900" cy="215900"/>
          </a:xfrm>
        </p:spPr>
        <p:txBody>
          <a:bodyPr/>
          <a:lstStyle>
            <a:lvl1pPr marL="0" indent="0">
              <a:buNone/>
              <a:defRPr sz="1100" baseline="0"/>
            </a:lvl1pPr>
          </a:lstStyle>
          <a:p>
            <a:pPr lvl="0"/>
            <a:r>
              <a:rPr lang="en-US" dirty="0" smtClean="0"/>
              <a:t>&lt;Insert author name, email&gt;</a:t>
            </a:r>
            <a:endParaRPr lang="en-US" dirty="0"/>
          </a:p>
        </p:txBody>
      </p:sp>
    </p:spTree>
    <p:extLst>
      <p:ext uri="{BB962C8B-B14F-4D97-AF65-F5344CB8AC3E}">
        <p14:creationId xmlns:p14="http://schemas.microsoft.com/office/powerpoint/2010/main" val="21933937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79095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5"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Contents</a:t>
            </a:r>
            <a:endParaRPr lang="en-US" sz="639" dirty="0"/>
          </a:p>
        </p:txBody>
      </p:sp>
      <p:graphicFrame>
        <p:nvGraphicFramePr>
          <p:cNvPr id="8" name="TocTable" hidden="1"/>
          <p:cNvGraphicFramePr>
            <a:graphicFrameLocks noGrp="1"/>
          </p:cNvGraphicFramePr>
          <p:nvPr userDrawn="1">
            <p:extLst>
              <p:ext uri="{D42A27DB-BD31-4B8C-83A1-F6EECF244321}">
                <p14:modId xmlns:p14="http://schemas.microsoft.com/office/powerpoint/2010/main" val="2149103009"/>
              </p:ext>
            </p:extLst>
          </p:nvPr>
        </p:nvGraphicFramePr>
        <p:xfrm>
          <a:off x="385200" y="1276350"/>
          <a:ext cx="8375550" cy="2159495"/>
        </p:xfrm>
        <a:graphic>
          <a:graphicData uri="http://schemas.openxmlformats.org/drawingml/2006/table">
            <a:tbl>
              <a:tblPr firstRow="1" bandRow="1">
                <a:tableStyleId>{2D5ABB26-0587-4C30-8999-92F81FD0307C}</a:tableStyleId>
              </a:tblPr>
              <a:tblGrid>
                <a:gridCol w="7711136">
                  <a:extLst>
                    <a:ext uri="{9D8B030D-6E8A-4147-A177-3AD203B41FA5}">
                      <a16:colId xmlns:a16="http://schemas.microsoft.com/office/drawing/2014/main" val="3065122305"/>
                    </a:ext>
                  </a:extLst>
                </a:gridCol>
                <a:gridCol w="664414">
                  <a:extLst>
                    <a:ext uri="{9D8B030D-6E8A-4147-A177-3AD203B41FA5}">
                      <a16:colId xmlns:a16="http://schemas.microsoft.com/office/drawing/2014/main" val="2886275166"/>
                    </a:ext>
                  </a:extLst>
                </a:gridCol>
              </a:tblGrid>
              <a:tr h="431899">
                <a:tc>
                  <a:txBody>
                    <a:bodyPr/>
                    <a:lstStyle/>
                    <a:p>
                      <a:r>
                        <a:rPr lang="en-US" sz="1800" b="0" dirty="0">
                          <a:ln>
                            <a:noFill/>
                          </a:ln>
                          <a:latin typeface="+mn-lt"/>
                        </a:rPr>
                        <a:t>Select</a:t>
                      </a:r>
                      <a:r>
                        <a:rPr lang="en-US" sz="1800" b="0" baseline="0" dirty="0">
                          <a:ln>
                            <a:noFill/>
                          </a:ln>
                          <a:latin typeface="+mn-lt"/>
                        </a:rPr>
                        <a:t> ‘Update Toc’ to populate this Table of Contents</a:t>
                      </a:r>
                      <a:endParaRPr lang="en-GB" sz="1800" b="0" dirty="0">
                        <a:ln>
                          <a:noFill/>
                        </a:ln>
                        <a:solidFill>
                          <a:schemeClr val="tx1"/>
                        </a:solidFill>
                        <a:latin typeface="+mn-lt"/>
                      </a:endParaRPr>
                    </a:p>
                  </a:txBody>
                  <a:tcPr marL="0" marR="0" marT="0" marB="0" anchor="ctr">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baseline="0" dirty="0">
                          <a:ln>
                            <a:noFill/>
                          </a:ln>
                          <a:solidFill>
                            <a:schemeClr val="accent2"/>
                          </a:solidFill>
                          <a:uFill>
                            <a:solidFill>
                              <a:schemeClr val="bg1"/>
                            </a:solidFill>
                          </a:uFill>
                          <a:latin typeface="+mn-lt"/>
                          <a:sym typeface="Wingdings 3"/>
                        </a:rPr>
                        <a:t>#</a:t>
                      </a:r>
                      <a:endParaRPr kumimoji="0" lang="en-GB" sz="1800" b="0" i="0" u="none" strike="noStrike" kern="1200" cap="none" spc="0" normalizeH="0" baseline="0" noProof="0" dirty="0">
                        <a:ln>
                          <a:noFill/>
                        </a:ln>
                        <a:solidFill>
                          <a:schemeClr val="accent2"/>
                        </a:solidFill>
                        <a:effectLst/>
                        <a:uLnTx/>
                        <a:uFill>
                          <a:solidFill>
                            <a:schemeClr val="bg1"/>
                          </a:solidFill>
                        </a:uFill>
                        <a:latin typeface="+mn-lt"/>
                        <a:ea typeface="+mn-ea"/>
                        <a:cs typeface="+mn-cs"/>
                      </a:endParaRPr>
                    </a:p>
                  </a:txBody>
                  <a:tcPr marL="0" marR="0" marT="0" marB="0"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59622293"/>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en-US" sz="1800" b="0" dirty="0">
                          <a:ln>
                            <a:noFill/>
                          </a:ln>
                          <a:latin typeface="+mn-lt"/>
                        </a:rPr>
                        <a:t>Section heading goes here</a:t>
                      </a:r>
                      <a:endParaRPr lang="en-GB" sz="1800" b="0" dirty="0">
                        <a:ln>
                          <a:noFill/>
                        </a:ln>
                        <a:solidFill>
                          <a:schemeClr val="tx1"/>
                        </a:solidFill>
                        <a:latin typeface="+mn-lt"/>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16177298"/>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mn-lt"/>
                        </a:rPr>
                        <a:t>Section heading goes here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1901084"/>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mn-lt"/>
                        </a:rPr>
                        <a:t>Section heading goes here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90540540"/>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mn-lt"/>
                        </a:rPr>
                        <a:t>Section heading goes here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itle 4"/>
          <p:cNvSpPr>
            <a:spLocks noGrp="1"/>
          </p:cNvSpPr>
          <p:nvPr>
            <p:ph type="title" hasCustomPrompt="1"/>
          </p:nvPr>
        </p:nvSpPr>
        <p:spPr/>
        <p:txBody>
          <a:bodyPr/>
          <a:lstStyle>
            <a:lvl1pPr>
              <a:defRPr/>
            </a:lvl1pPr>
          </a:lstStyle>
          <a:p>
            <a:r>
              <a:rPr lang="en-US" dirty="0"/>
              <a:t>&lt;Table of contents&gt;</a:t>
            </a:r>
          </a:p>
        </p:txBody>
      </p:sp>
    </p:spTree>
    <p:extLst>
      <p:ext uri="{BB962C8B-B14F-4D97-AF65-F5344CB8AC3E}">
        <p14:creationId xmlns:p14="http://schemas.microsoft.com/office/powerpoint/2010/main" val="393813117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Divider</a:t>
            </a:r>
            <a:endParaRPr lang="en-US" sz="639" dirty="0"/>
          </a:p>
        </p:txBody>
      </p:sp>
      <p:sp>
        <p:nvSpPr>
          <p:cNvPr id="2" name="Title 1"/>
          <p:cNvSpPr>
            <a:spLocks noGrp="1"/>
          </p:cNvSpPr>
          <p:nvPr>
            <p:ph type="title" hasCustomPrompt="1"/>
          </p:nvPr>
        </p:nvSpPr>
        <p:spPr>
          <a:xfrm>
            <a:off x="384225" y="499603"/>
            <a:ext cx="5480969" cy="1021556"/>
          </a:xfrm>
        </p:spPr>
        <p:txBody>
          <a:bodyPr anchor="b" anchorCtr="0">
            <a:noAutofit/>
          </a:bodyPr>
          <a:lstStyle>
            <a:lvl1pPr algn="l">
              <a:lnSpc>
                <a:spcPts val="4423"/>
              </a:lnSpc>
              <a:defRPr sz="4000" b="1" cap="none" baseline="0"/>
            </a:lvl1pPr>
          </a:lstStyle>
          <a:p>
            <a:r>
              <a:rPr lang="en-US" noProof="0" dirty="0"/>
              <a:t>&lt;Insert section title&gt;</a:t>
            </a:r>
          </a:p>
        </p:txBody>
      </p:sp>
      <p:sp>
        <p:nvSpPr>
          <p:cNvPr id="3" name="Text Placeholder 2"/>
          <p:cNvSpPr>
            <a:spLocks noGrp="1"/>
          </p:cNvSpPr>
          <p:nvPr>
            <p:ph type="body" idx="1" hasCustomPrompt="1"/>
          </p:nvPr>
        </p:nvSpPr>
        <p:spPr>
          <a:xfrm>
            <a:off x="384225" y="1691576"/>
            <a:ext cx="5480969" cy="684201"/>
          </a:xfrm>
          <a:prstGeom prst="rect">
            <a:avLst/>
          </a:prstGeom>
        </p:spPr>
        <p:txBody>
          <a:bodyPr anchor="t" anchorCtr="0">
            <a:noAutofit/>
          </a:bodyPr>
          <a:lstStyle>
            <a:lvl1pPr marL="0" indent="0">
              <a:spcBef>
                <a:spcPts val="0"/>
              </a:spcBef>
              <a:buNone/>
              <a:defRPr sz="2000" b="1" baseline="0">
                <a:solidFill>
                  <a:schemeClr val="accent2"/>
                </a:solidFill>
              </a:defRPr>
            </a:lvl1pPr>
            <a:lvl2pPr marL="342903" indent="0">
              <a:buNone/>
              <a:defRPr sz="1350">
                <a:solidFill>
                  <a:schemeClr val="tx1">
                    <a:tint val="75000"/>
                  </a:schemeClr>
                </a:solidFill>
              </a:defRPr>
            </a:lvl2pPr>
            <a:lvl3pPr marL="685804" indent="0">
              <a:buNone/>
              <a:defRPr sz="1200">
                <a:solidFill>
                  <a:schemeClr val="tx1">
                    <a:tint val="75000"/>
                  </a:schemeClr>
                </a:solidFill>
              </a:defRPr>
            </a:lvl3pPr>
            <a:lvl4pPr marL="1028707" indent="0">
              <a:buNone/>
              <a:defRPr sz="1050">
                <a:solidFill>
                  <a:schemeClr val="tx1">
                    <a:tint val="75000"/>
                  </a:schemeClr>
                </a:solidFill>
              </a:defRPr>
            </a:lvl4pPr>
            <a:lvl5pPr marL="1371609" indent="0">
              <a:buNone/>
              <a:defRPr sz="1050">
                <a:solidFill>
                  <a:schemeClr val="tx1">
                    <a:tint val="75000"/>
                  </a:schemeClr>
                </a:solidFill>
              </a:defRPr>
            </a:lvl5pPr>
            <a:lvl6pPr marL="1714511" indent="0">
              <a:buNone/>
              <a:defRPr sz="1050">
                <a:solidFill>
                  <a:schemeClr val="tx1">
                    <a:tint val="75000"/>
                  </a:schemeClr>
                </a:solidFill>
              </a:defRPr>
            </a:lvl6pPr>
            <a:lvl7pPr marL="2057413" indent="0">
              <a:buNone/>
              <a:defRPr sz="1050">
                <a:solidFill>
                  <a:schemeClr val="tx1">
                    <a:tint val="75000"/>
                  </a:schemeClr>
                </a:solidFill>
              </a:defRPr>
            </a:lvl7pPr>
            <a:lvl8pPr marL="2400316" indent="0">
              <a:buNone/>
              <a:defRPr sz="1050">
                <a:solidFill>
                  <a:schemeClr val="tx1">
                    <a:tint val="75000"/>
                  </a:schemeClr>
                </a:solidFill>
              </a:defRPr>
            </a:lvl8pPr>
            <a:lvl9pPr marL="2743218" indent="0">
              <a:buNone/>
              <a:defRPr sz="1050">
                <a:solidFill>
                  <a:schemeClr val="tx1">
                    <a:tint val="75000"/>
                  </a:schemeClr>
                </a:solidFill>
              </a:defRPr>
            </a:lvl9pPr>
          </a:lstStyle>
          <a:p>
            <a:pPr lvl="0"/>
            <a:r>
              <a:rPr lang="en-US" noProof="0" dirty="0"/>
              <a:t>&lt;Insert section summary or subtitle&gt;</a:t>
            </a:r>
          </a:p>
        </p:txBody>
      </p:sp>
      <p:pic>
        <p:nvPicPr>
          <p:cNvPr id="5" name="Picture 4"/>
          <p:cNvPicPr>
            <a:picLocks noChangeAspect="1"/>
          </p:cNvPicPr>
          <p:nvPr userDrawn="1"/>
        </p:nvPicPr>
        <p:blipFill>
          <a:blip r:embed="rId2"/>
          <a:stretch>
            <a:fillRect/>
          </a:stretch>
        </p:blipFill>
        <p:spPr>
          <a:xfrm>
            <a:off x="6173788" y="2"/>
            <a:ext cx="2970212" cy="2740286"/>
          </a:xfrm>
          <a:prstGeom prst="rect">
            <a:avLst/>
          </a:prstGeom>
          <a:solidFill>
            <a:schemeClr val="bg1"/>
          </a:solidFill>
        </p:spPr>
      </p:pic>
    </p:spTree>
    <p:extLst>
      <p:ext uri="{BB962C8B-B14F-4D97-AF65-F5344CB8AC3E}">
        <p14:creationId xmlns:p14="http://schemas.microsoft.com/office/powerpoint/2010/main" val="293898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01524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9"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and Content</a:t>
            </a:r>
            <a:endParaRPr lang="en-US" sz="639" dirty="0"/>
          </a:p>
        </p:txBody>
      </p:sp>
      <p:sp>
        <p:nvSpPr>
          <p:cNvPr id="8" name="ctsSource"/>
          <p:cNvSpPr>
            <a:spLocks noGrp="1"/>
          </p:cNvSpPr>
          <p:nvPr>
            <p:ph type="body" sz="quarter" idx="12" hasCustomPrompt="1"/>
          </p:nvPr>
        </p:nvSpPr>
        <p:spPr>
          <a:xfrm>
            <a:off x="384225" y="4443958"/>
            <a:ext cx="8375550" cy="146895"/>
          </a:xfrm>
        </p:spPr>
        <p:txBody>
          <a:bodyPr anchor="b" anchorCtr="0">
            <a:noAutofit/>
          </a:bodyPr>
          <a:lstStyle>
            <a:lvl1pPr marL="0" indent="0">
              <a:buNone/>
              <a:defRPr sz="900" i="1"/>
            </a:lvl1pPr>
          </a:lstStyle>
          <a:p>
            <a:pPr lvl="0"/>
            <a:r>
              <a:rPr lang="en-US" dirty="0"/>
              <a:t>Click to add Source/Note</a:t>
            </a:r>
          </a:p>
        </p:txBody>
      </p:sp>
      <p:sp>
        <p:nvSpPr>
          <p:cNvPr id="6" name="Content Placeholder 5"/>
          <p:cNvSpPr>
            <a:spLocks noGrp="1"/>
          </p:cNvSpPr>
          <p:nvPr>
            <p:ph sz="quarter" idx="11" hasCustomPrompt="1"/>
          </p:nvPr>
        </p:nvSpPr>
        <p:spPr>
          <a:xfrm>
            <a:off x="384855" y="1059582"/>
            <a:ext cx="8374449" cy="3384376"/>
          </a:xfrm>
        </p:spPr>
        <p:txBody>
          <a:bodyPr>
            <a:noAutofit/>
          </a:bodyPr>
          <a:lstStyle>
            <a:lvl1pPr>
              <a:defRPr baseline="0"/>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026888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sourc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147122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3"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and Content (no source)</a:t>
            </a:r>
            <a:endParaRPr lang="en-US" sz="639" dirty="0"/>
          </a:p>
        </p:txBody>
      </p:sp>
      <p:sp>
        <p:nvSpPr>
          <p:cNvPr id="6" name="Content Placeholder 5"/>
          <p:cNvSpPr>
            <a:spLocks noGrp="1"/>
          </p:cNvSpPr>
          <p:nvPr>
            <p:ph sz="quarter" idx="11" hasCustomPrompt="1"/>
          </p:nvPr>
        </p:nvSpPr>
        <p:spPr>
          <a:xfrm>
            <a:off x="384855" y="1059582"/>
            <a:ext cx="8374449" cy="3528392"/>
          </a:xfrm>
        </p:spPr>
        <p:txBody>
          <a:bodyPr/>
          <a:lstStyle>
            <a:lvl1pPr>
              <a:defRPr/>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03197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90113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7"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and Two Content</a:t>
            </a:r>
            <a:endParaRPr lang="en-US" sz="639" dirty="0"/>
          </a:p>
        </p:txBody>
      </p:sp>
      <p:sp>
        <p:nvSpPr>
          <p:cNvPr id="11" name="ctsSource2"/>
          <p:cNvSpPr>
            <a:spLocks noGrp="1"/>
          </p:cNvSpPr>
          <p:nvPr>
            <p:ph type="body" sz="quarter" idx="14" hasCustomPrompt="1"/>
          </p:nvPr>
        </p:nvSpPr>
        <p:spPr>
          <a:xfrm>
            <a:off x="4726494" y="4443958"/>
            <a:ext cx="4033282" cy="146895"/>
          </a:xfrm>
        </p:spPr>
        <p:txBody>
          <a:bodyPr anchor="b" anchorCtr="0">
            <a:noAutofit/>
          </a:bodyPr>
          <a:lstStyle>
            <a:lvl1pPr marL="0" indent="0">
              <a:buNone/>
              <a:defRPr sz="900" i="1"/>
            </a:lvl1pPr>
          </a:lstStyle>
          <a:p>
            <a:pPr lvl="0"/>
            <a:r>
              <a:rPr lang="en-US" dirty="0"/>
              <a:t>Click to add Source</a:t>
            </a:r>
            <a:r>
              <a:rPr lang="en-US"/>
              <a:t>/Note</a:t>
            </a:r>
            <a:endParaRPr lang="en-US" dirty="0"/>
          </a:p>
        </p:txBody>
      </p:sp>
      <p:sp>
        <p:nvSpPr>
          <p:cNvPr id="9" name="ctsSource1"/>
          <p:cNvSpPr>
            <a:spLocks noGrp="1"/>
          </p:cNvSpPr>
          <p:nvPr>
            <p:ph type="body" sz="quarter" idx="13" hasCustomPrompt="1"/>
          </p:nvPr>
        </p:nvSpPr>
        <p:spPr>
          <a:xfrm>
            <a:off x="384225" y="4443958"/>
            <a:ext cx="4033282" cy="146895"/>
          </a:xfrm>
        </p:spPr>
        <p:txBody>
          <a:bodyPr anchor="b" anchorCtr="0">
            <a:noAutofit/>
          </a:bodyPr>
          <a:lstStyle>
            <a:lvl1pPr marL="0" indent="0">
              <a:buNone/>
              <a:defRPr sz="900" i="1"/>
            </a:lvl1pPr>
          </a:lstStyle>
          <a:p>
            <a:pPr lvl="0"/>
            <a:r>
              <a:rPr lang="en-US" dirty="0"/>
              <a:t>Click to add Source</a:t>
            </a:r>
            <a:r>
              <a:rPr lang="en-US"/>
              <a:t>/Note</a:t>
            </a:r>
            <a:endParaRPr lang="en-US" dirty="0"/>
          </a:p>
        </p:txBody>
      </p:sp>
      <p:sp>
        <p:nvSpPr>
          <p:cNvPr id="6" name="Content Placeholder 5"/>
          <p:cNvSpPr>
            <a:spLocks noGrp="1"/>
          </p:cNvSpPr>
          <p:nvPr>
            <p:ph sz="quarter" idx="11" hasCustomPrompt="1"/>
          </p:nvPr>
        </p:nvSpPr>
        <p:spPr>
          <a:xfrm>
            <a:off x="384224" y="1059160"/>
            <a:ext cx="4033283" cy="3384798"/>
          </a:xfrm>
        </p:spPr>
        <p:txBody>
          <a:bodyPr>
            <a:noAutofit/>
          </a:bodyPr>
          <a:lstStyle>
            <a:lvl1pPr>
              <a:defRPr/>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5"/>
          <p:cNvSpPr>
            <a:spLocks noGrp="1"/>
          </p:cNvSpPr>
          <p:nvPr>
            <p:ph sz="quarter" idx="12" hasCustomPrompt="1"/>
          </p:nvPr>
        </p:nvSpPr>
        <p:spPr>
          <a:xfrm>
            <a:off x="4726022" y="1059160"/>
            <a:ext cx="4033283" cy="3384798"/>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a:t>Ninth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020387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30349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1"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Two Boxes</a:t>
            </a:r>
            <a:endParaRPr lang="en-US" sz="639" dirty="0"/>
          </a:p>
        </p:txBody>
      </p:sp>
      <p:sp>
        <p:nvSpPr>
          <p:cNvPr id="10" name="ctsSource2"/>
          <p:cNvSpPr>
            <a:spLocks noGrp="1"/>
          </p:cNvSpPr>
          <p:nvPr>
            <p:ph type="body" sz="quarter" idx="14" hasCustomPrompt="1"/>
          </p:nvPr>
        </p:nvSpPr>
        <p:spPr>
          <a:xfrm>
            <a:off x="4726800" y="4443958"/>
            <a:ext cx="4033282" cy="146895"/>
          </a:xfrm>
        </p:spPr>
        <p:txBody>
          <a:bodyPr anchor="b" anchorCtr="0">
            <a:noAutofit/>
          </a:bodyPr>
          <a:lstStyle>
            <a:lvl1pPr marL="0" indent="0">
              <a:buNone/>
              <a:defRPr sz="900" i="1"/>
            </a:lvl1pPr>
          </a:lstStyle>
          <a:p>
            <a:pPr lvl="0"/>
            <a:r>
              <a:rPr lang="en-US" dirty="0"/>
              <a:t>Click to add Source/Note</a:t>
            </a:r>
          </a:p>
        </p:txBody>
      </p:sp>
      <p:sp>
        <p:nvSpPr>
          <p:cNvPr id="13" name="ctsSource1"/>
          <p:cNvSpPr>
            <a:spLocks noGrp="1"/>
          </p:cNvSpPr>
          <p:nvPr>
            <p:ph type="body" sz="quarter" idx="13" hasCustomPrompt="1"/>
          </p:nvPr>
        </p:nvSpPr>
        <p:spPr>
          <a:xfrm>
            <a:off x="384225" y="4443958"/>
            <a:ext cx="4033282" cy="146895"/>
          </a:xfrm>
        </p:spPr>
        <p:txBody>
          <a:bodyPr anchor="b" anchorCtr="0">
            <a:noAutofit/>
          </a:bodyPr>
          <a:lstStyle>
            <a:lvl1pPr marL="0" indent="0">
              <a:buNone/>
              <a:defRPr sz="900" i="1"/>
            </a:lvl1pPr>
          </a:lstStyle>
          <a:p>
            <a:pPr lvl="0"/>
            <a:r>
              <a:rPr lang="en-US" dirty="0"/>
              <a:t>Click to add Source/Note</a:t>
            </a:r>
          </a:p>
        </p:txBody>
      </p:sp>
      <p:sp>
        <p:nvSpPr>
          <p:cNvPr id="3" name="Text Placeholder 2"/>
          <p:cNvSpPr>
            <a:spLocks noGrp="1"/>
          </p:cNvSpPr>
          <p:nvPr>
            <p:ph type="body" idx="1" hasCustomPrompt="1"/>
          </p:nvPr>
        </p:nvSpPr>
        <p:spPr>
          <a:xfrm>
            <a:off x="384225" y="1058986"/>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5" name="Text Placeholder 4"/>
          <p:cNvSpPr>
            <a:spLocks noGrp="1"/>
          </p:cNvSpPr>
          <p:nvPr>
            <p:ph type="body" sz="quarter" idx="3" hasCustomPrompt="1"/>
          </p:nvPr>
        </p:nvSpPr>
        <p:spPr>
          <a:xfrm>
            <a:off x="4726800" y="1058986"/>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1" name="Content Placeholder 5"/>
          <p:cNvSpPr>
            <a:spLocks noGrp="1"/>
          </p:cNvSpPr>
          <p:nvPr>
            <p:ph sz="quarter" idx="11" hasCustomPrompt="1"/>
          </p:nvPr>
        </p:nvSpPr>
        <p:spPr>
          <a:xfrm>
            <a:off x="384224" y="1419026"/>
            <a:ext cx="4033283" cy="3024932"/>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p:cNvSpPr>
            <a:spLocks noGrp="1"/>
          </p:cNvSpPr>
          <p:nvPr>
            <p:ph sz="quarter" idx="12" hasCustomPrompt="1"/>
          </p:nvPr>
        </p:nvSpPr>
        <p:spPr>
          <a:xfrm>
            <a:off x="4726800" y="1419026"/>
            <a:ext cx="4033283" cy="3024932"/>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096296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447234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5"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Three Boxes</a:t>
            </a:r>
            <a:endParaRPr lang="en-US" sz="639" dirty="0"/>
          </a:p>
        </p:txBody>
      </p:sp>
      <p:sp>
        <p:nvSpPr>
          <p:cNvPr id="8" name="Content Placeholder 5"/>
          <p:cNvSpPr>
            <a:spLocks noGrp="1"/>
          </p:cNvSpPr>
          <p:nvPr>
            <p:ph sz="quarter" idx="12" hasCustomPrompt="1"/>
          </p:nvPr>
        </p:nvSpPr>
        <p:spPr>
          <a:xfrm>
            <a:off x="6173389" y="1419910"/>
            <a:ext cx="2586387" cy="302404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ntent Placeholder 5"/>
          <p:cNvSpPr>
            <a:spLocks noGrp="1"/>
          </p:cNvSpPr>
          <p:nvPr>
            <p:ph sz="quarter" idx="13" hasCustomPrompt="1"/>
          </p:nvPr>
        </p:nvSpPr>
        <p:spPr>
          <a:xfrm>
            <a:off x="3278807" y="1419910"/>
            <a:ext cx="2586387" cy="302404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p:cNvSpPr>
            <a:spLocks noGrp="1"/>
          </p:cNvSpPr>
          <p:nvPr>
            <p:ph sz="quarter" idx="14" hasCustomPrompt="1"/>
          </p:nvPr>
        </p:nvSpPr>
        <p:spPr>
          <a:xfrm>
            <a:off x="384225" y="1419910"/>
            <a:ext cx="2586387" cy="302404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3" name="Text Placeholder 2"/>
          <p:cNvSpPr>
            <a:spLocks noGrp="1"/>
          </p:cNvSpPr>
          <p:nvPr>
            <p:ph type="body" idx="1" hasCustomPrompt="1"/>
          </p:nvPr>
        </p:nvSpPr>
        <p:spPr>
          <a:xfrm>
            <a:off x="384225" y="1059582"/>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4" name="Text Placeholder 2"/>
          <p:cNvSpPr>
            <a:spLocks noGrp="1"/>
          </p:cNvSpPr>
          <p:nvPr>
            <p:ph type="body" idx="15" hasCustomPrompt="1"/>
          </p:nvPr>
        </p:nvSpPr>
        <p:spPr>
          <a:xfrm>
            <a:off x="3278807" y="1059582"/>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5" name="Text Placeholder 2"/>
          <p:cNvSpPr>
            <a:spLocks noGrp="1"/>
          </p:cNvSpPr>
          <p:nvPr>
            <p:ph type="body" idx="16" hasCustomPrompt="1"/>
          </p:nvPr>
        </p:nvSpPr>
        <p:spPr>
          <a:xfrm>
            <a:off x="6173389" y="1059582"/>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6" name="ctsSource1"/>
          <p:cNvSpPr>
            <a:spLocks noGrp="1"/>
          </p:cNvSpPr>
          <p:nvPr>
            <p:ph type="body" sz="quarter" idx="17" hasCustomPrompt="1"/>
          </p:nvPr>
        </p:nvSpPr>
        <p:spPr>
          <a:xfrm>
            <a:off x="384225" y="4443958"/>
            <a:ext cx="2586387" cy="145566"/>
          </a:xfrm>
        </p:spPr>
        <p:txBody>
          <a:bodyPr anchor="b" anchorCtr="0">
            <a:noAutofit/>
          </a:bodyPr>
          <a:lstStyle>
            <a:lvl1pPr marL="0" indent="0">
              <a:buNone/>
              <a:defRPr sz="900" i="1"/>
            </a:lvl1pPr>
          </a:lstStyle>
          <a:p>
            <a:pPr lvl="0"/>
            <a:r>
              <a:rPr lang="en-US" dirty="0"/>
              <a:t>Click to add Source/Note</a:t>
            </a:r>
          </a:p>
        </p:txBody>
      </p:sp>
      <p:sp>
        <p:nvSpPr>
          <p:cNvPr id="17" name="ctsSource1"/>
          <p:cNvSpPr>
            <a:spLocks noGrp="1"/>
          </p:cNvSpPr>
          <p:nvPr>
            <p:ph type="body" sz="quarter" idx="18" hasCustomPrompt="1"/>
          </p:nvPr>
        </p:nvSpPr>
        <p:spPr>
          <a:xfrm>
            <a:off x="3278807" y="4443958"/>
            <a:ext cx="2586387" cy="145566"/>
          </a:xfrm>
        </p:spPr>
        <p:txBody>
          <a:bodyPr anchor="b" anchorCtr="0">
            <a:noAutofit/>
          </a:bodyPr>
          <a:lstStyle>
            <a:lvl1pPr marL="0" indent="0">
              <a:buNone/>
              <a:defRPr sz="900" i="1"/>
            </a:lvl1pPr>
          </a:lstStyle>
          <a:p>
            <a:pPr lvl="0"/>
            <a:r>
              <a:rPr lang="en-US" dirty="0"/>
              <a:t>Click to add Source/Note</a:t>
            </a:r>
          </a:p>
        </p:txBody>
      </p:sp>
      <p:sp>
        <p:nvSpPr>
          <p:cNvPr id="18" name="ctsSource1"/>
          <p:cNvSpPr>
            <a:spLocks noGrp="1"/>
          </p:cNvSpPr>
          <p:nvPr>
            <p:ph type="body" sz="quarter" idx="19" hasCustomPrompt="1"/>
          </p:nvPr>
        </p:nvSpPr>
        <p:spPr>
          <a:xfrm>
            <a:off x="6173389" y="4443958"/>
            <a:ext cx="2586387" cy="145566"/>
          </a:xfrm>
        </p:spPr>
        <p:txBody>
          <a:bodyPr anchor="b" anchorCtr="0">
            <a:noAutofit/>
          </a:bodyPr>
          <a:lstStyle>
            <a:lvl1pPr marL="0" indent="0">
              <a:buNone/>
              <a:defRPr sz="900" i="1"/>
            </a:lvl1pPr>
          </a:lstStyle>
          <a:p>
            <a:pPr lvl="0"/>
            <a:r>
              <a:rPr lang="en-US" dirty="0"/>
              <a:t>Click to add Source/Note</a:t>
            </a:r>
          </a:p>
        </p:txBody>
      </p:sp>
    </p:spTree>
    <p:extLst>
      <p:ext uri="{BB962C8B-B14F-4D97-AF65-F5344CB8AC3E}">
        <p14:creationId xmlns:p14="http://schemas.microsoft.com/office/powerpoint/2010/main" val="3810623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096059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9"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Arial" panose="020B0604020202020204" pitchFamily="34" charset="0"/>
              <a:ea typeface="+mj-ea"/>
              <a:cs typeface="+mj-cs"/>
              <a:sym typeface="Arial" panose="020B0604020202020204" pitchFamily="34" charset="0"/>
            </a:endParaRPr>
          </a:p>
        </p:txBody>
      </p:sp>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Four Boxes</a:t>
            </a:r>
            <a:endParaRPr lang="en-US" sz="639" dirty="0"/>
          </a:p>
        </p:txBody>
      </p:sp>
      <p:sp>
        <p:nvSpPr>
          <p:cNvPr id="6" name="Content Placeholder 5"/>
          <p:cNvSpPr>
            <a:spLocks noGrp="1"/>
          </p:cNvSpPr>
          <p:nvPr>
            <p:ph sz="quarter" idx="13" hasCustomPrompt="1"/>
          </p:nvPr>
        </p:nvSpPr>
        <p:spPr>
          <a:xfrm>
            <a:off x="381554" y="1342745"/>
            <a:ext cx="4033283" cy="127197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3" name="Content Placeholder 5"/>
          <p:cNvSpPr>
            <a:spLocks noGrp="1"/>
          </p:cNvSpPr>
          <p:nvPr>
            <p:ph sz="quarter" idx="14" hasCustomPrompt="1"/>
          </p:nvPr>
        </p:nvSpPr>
        <p:spPr>
          <a:xfrm>
            <a:off x="4723352" y="1342745"/>
            <a:ext cx="4033283" cy="127197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4" name="Content Placeholder 5"/>
          <p:cNvSpPr>
            <a:spLocks noGrp="1"/>
          </p:cNvSpPr>
          <p:nvPr>
            <p:ph sz="quarter" idx="15" hasCustomPrompt="1"/>
          </p:nvPr>
        </p:nvSpPr>
        <p:spPr>
          <a:xfrm>
            <a:off x="384224" y="3137467"/>
            <a:ext cx="4033283" cy="1306491"/>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5" name="Content Placeholder 5"/>
          <p:cNvSpPr>
            <a:spLocks noGrp="1"/>
          </p:cNvSpPr>
          <p:nvPr>
            <p:ph sz="quarter" idx="16" hasCustomPrompt="1"/>
          </p:nvPr>
        </p:nvSpPr>
        <p:spPr>
          <a:xfrm>
            <a:off x="4726022" y="3137466"/>
            <a:ext cx="4033283" cy="129554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1" name="Text Placeholder 2"/>
          <p:cNvSpPr>
            <a:spLocks noGrp="1"/>
          </p:cNvSpPr>
          <p:nvPr>
            <p:ph type="body" idx="1" hasCustomPrompt="1"/>
          </p:nvPr>
        </p:nvSpPr>
        <p:spPr>
          <a:xfrm>
            <a:off x="381555" y="1055960"/>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2" name="Text Placeholder 4"/>
          <p:cNvSpPr>
            <a:spLocks noGrp="1"/>
          </p:cNvSpPr>
          <p:nvPr>
            <p:ph type="body" sz="quarter" idx="3" hasCustomPrompt="1"/>
          </p:nvPr>
        </p:nvSpPr>
        <p:spPr>
          <a:xfrm>
            <a:off x="4722069" y="1055960"/>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6" name="Text Placeholder 2"/>
          <p:cNvSpPr>
            <a:spLocks noGrp="1"/>
          </p:cNvSpPr>
          <p:nvPr>
            <p:ph type="body" idx="17" hasCustomPrompt="1"/>
          </p:nvPr>
        </p:nvSpPr>
        <p:spPr>
          <a:xfrm>
            <a:off x="384225" y="2852799"/>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7" name="Text Placeholder 4"/>
          <p:cNvSpPr>
            <a:spLocks noGrp="1"/>
          </p:cNvSpPr>
          <p:nvPr>
            <p:ph type="body" sz="quarter" idx="18" hasCustomPrompt="1"/>
          </p:nvPr>
        </p:nvSpPr>
        <p:spPr>
          <a:xfrm>
            <a:off x="4724739" y="2852799"/>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3" name="Title 2"/>
          <p:cNvSpPr>
            <a:spLocks noGrp="1"/>
          </p:cNvSpPr>
          <p:nvPr>
            <p:ph type="title"/>
          </p:nvPr>
        </p:nvSpPr>
        <p:spPr/>
        <p:txBody>
          <a:bodyPr/>
          <a:lstStyle/>
          <a:p>
            <a:r>
              <a:rPr lang="en-US" smtClean="0"/>
              <a:t>Click to edit Master title style</a:t>
            </a:r>
            <a:endParaRPr lang="en-US" dirty="0"/>
          </a:p>
        </p:txBody>
      </p:sp>
      <p:sp>
        <p:nvSpPr>
          <p:cNvPr id="18" name="ctsSource1"/>
          <p:cNvSpPr>
            <a:spLocks noGrp="1"/>
          </p:cNvSpPr>
          <p:nvPr>
            <p:ph type="body" sz="quarter" idx="19" hasCustomPrompt="1"/>
          </p:nvPr>
        </p:nvSpPr>
        <p:spPr>
          <a:xfrm>
            <a:off x="395144" y="2672132"/>
            <a:ext cx="4019693" cy="140938"/>
          </a:xfrm>
        </p:spPr>
        <p:txBody>
          <a:bodyPr anchor="b" anchorCtr="0">
            <a:noAutofit/>
          </a:bodyPr>
          <a:lstStyle>
            <a:lvl1pPr marL="0" indent="0">
              <a:buNone/>
              <a:defRPr sz="900" i="1"/>
            </a:lvl1pPr>
          </a:lstStyle>
          <a:p>
            <a:pPr lvl="0"/>
            <a:r>
              <a:rPr lang="en-US" dirty="0"/>
              <a:t>Click to add Source/Note</a:t>
            </a:r>
          </a:p>
        </p:txBody>
      </p:sp>
      <p:sp>
        <p:nvSpPr>
          <p:cNvPr id="19" name="ctsSource1"/>
          <p:cNvSpPr>
            <a:spLocks noGrp="1"/>
          </p:cNvSpPr>
          <p:nvPr>
            <p:ph type="body" sz="quarter" idx="20" hasCustomPrompt="1"/>
          </p:nvPr>
        </p:nvSpPr>
        <p:spPr>
          <a:xfrm>
            <a:off x="4721258" y="2671114"/>
            <a:ext cx="4019693" cy="140938"/>
          </a:xfrm>
        </p:spPr>
        <p:txBody>
          <a:bodyPr anchor="b" anchorCtr="0">
            <a:noAutofit/>
          </a:bodyPr>
          <a:lstStyle>
            <a:lvl1pPr marL="0" indent="0">
              <a:buNone/>
              <a:defRPr sz="900" i="1"/>
            </a:lvl1pPr>
          </a:lstStyle>
          <a:p>
            <a:pPr lvl="0"/>
            <a:r>
              <a:rPr lang="en-US" dirty="0"/>
              <a:t>Click to add Source/Note</a:t>
            </a:r>
          </a:p>
        </p:txBody>
      </p:sp>
      <p:sp>
        <p:nvSpPr>
          <p:cNvPr id="20" name="ctsSource1"/>
          <p:cNvSpPr>
            <a:spLocks noGrp="1"/>
          </p:cNvSpPr>
          <p:nvPr>
            <p:ph type="body" sz="quarter" idx="21" hasCustomPrompt="1"/>
          </p:nvPr>
        </p:nvSpPr>
        <p:spPr>
          <a:xfrm>
            <a:off x="381554" y="4453131"/>
            <a:ext cx="4019693" cy="140938"/>
          </a:xfrm>
        </p:spPr>
        <p:txBody>
          <a:bodyPr anchor="b" anchorCtr="0">
            <a:noAutofit/>
          </a:bodyPr>
          <a:lstStyle>
            <a:lvl1pPr marL="0" indent="0">
              <a:buNone/>
              <a:defRPr sz="900" i="1"/>
            </a:lvl1pPr>
          </a:lstStyle>
          <a:p>
            <a:pPr lvl="0"/>
            <a:r>
              <a:rPr lang="en-US" dirty="0"/>
              <a:t>Click to add Source/Note</a:t>
            </a:r>
          </a:p>
        </p:txBody>
      </p:sp>
      <p:sp>
        <p:nvSpPr>
          <p:cNvPr id="21" name="ctsSource1"/>
          <p:cNvSpPr>
            <a:spLocks noGrp="1"/>
          </p:cNvSpPr>
          <p:nvPr>
            <p:ph type="body" sz="quarter" idx="22" hasCustomPrompt="1"/>
          </p:nvPr>
        </p:nvSpPr>
        <p:spPr>
          <a:xfrm>
            <a:off x="4721257" y="4443958"/>
            <a:ext cx="4019693" cy="140938"/>
          </a:xfrm>
        </p:spPr>
        <p:txBody>
          <a:bodyPr anchor="b" anchorCtr="0">
            <a:noAutofit/>
          </a:bodyPr>
          <a:lstStyle>
            <a:lvl1pPr marL="0" indent="0">
              <a:buNone/>
              <a:defRPr sz="900" i="1"/>
            </a:lvl1pPr>
          </a:lstStyle>
          <a:p>
            <a:pPr lvl="0"/>
            <a:r>
              <a:rPr lang="en-US" dirty="0"/>
              <a:t>Click to add Source/Note</a:t>
            </a:r>
          </a:p>
        </p:txBody>
      </p:sp>
    </p:spTree>
    <p:extLst>
      <p:ext uri="{BB962C8B-B14F-4D97-AF65-F5344CB8AC3E}">
        <p14:creationId xmlns:p14="http://schemas.microsoft.com/office/powerpoint/2010/main" val="33894792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9"/>
            </p:custDataLst>
            <p:extLst>
              <p:ext uri="{D42A27DB-BD31-4B8C-83A1-F6EECF244321}">
                <p14:modId xmlns:p14="http://schemas.microsoft.com/office/powerpoint/2010/main" val="1529210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9" name="think-cell Slide" r:id="rId20" imgW="408" imgH="408" progId="TCLayout.ActiveDocument.1">
                  <p:embed/>
                </p:oleObj>
              </mc:Choice>
              <mc:Fallback>
                <p:oleObj name="think-cell Slide" r:id="rId20" imgW="408" imgH="408"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3" name="ctsSectionHeader" hidden="1"/>
          <p:cNvSpPr txBox="1"/>
          <p:nvPr userDrawn="1"/>
        </p:nvSpPr>
        <p:spPr>
          <a:xfrm>
            <a:off x="384225" y="242789"/>
            <a:ext cx="5481031" cy="115096"/>
          </a:xfrm>
          <a:prstGeom prst="rect">
            <a:avLst/>
          </a:prstGeom>
          <a:noFill/>
        </p:spPr>
        <p:txBody>
          <a:bodyPr wrap="square" lIns="0" tIns="0" rIns="0" bIns="0" rtlCol="0">
            <a:spAutoFit/>
          </a:bodyPr>
          <a:lstStyle/>
          <a:p>
            <a:pPr marL="0" indent="0">
              <a:buNone/>
            </a:pPr>
            <a:r>
              <a:rPr lang="en-US" sz="748" b="1"/>
              <a:t>&lt;Section</a:t>
            </a:r>
            <a:r>
              <a:rPr lang="en-US" sz="748" b="1" baseline="0"/>
              <a:t> header&gt;</a:t>
            </a:r>
            <a:endParaRPr lang="en-US" sz="748" b="1" dirty="0"/>
          </a:p>
        </p:txBody>
      </p:sp>
      <p:grpSp>
        <p:nvGrpSpPr>
          <p:cNvPr id="44" name="ctsGrid" hidden="1"/>
          <p:cNvGrpSpPr/>
          <p:nvPr userDrawn="1"/>
        </p:nvGrpSpPr>
        <p:grpSpPr>
          <a:xfrm>
            <a:off x="-293111" y="-269859"/>
            <a:ext cx="9730221" cy="5650995"/>
            <a:chOff x="-325663" y="-397872"/>
            <a:chExt cx="10678538" cy="7516818"/>
          </a:xfrm>
        </p:grpSpPr>
        <p:grpSp>
          <p:nvGrpSpPr>
            <p:cNvPr id="45" name="Left Arrows"/>
            <p:cNvGrpSpPr/>
            <p:nvPr userDrawn="1"/>
          </p:nvGrpSpPr>
          <p:grpSpPr>
            <a:xfrm>
              <a:off x="-325663" y="1550257"/>
              <a:ext cx="10678538" cy="4130512"/>
              <a:chOff x="-325663" y="1550257"/>
              <a:chExt cx="10678538" cy="4130512"/>
            </a:xfrm>
          </p:grpSpPr>
          <p:cxnSp>
            <p:nvCxnSpPr>
              <p:cNvPr id="60" name="Straight Arrow Connector 59"/>
              <p:cNvCxnSpPr/>
              <p:nvPr userDrawn="1"/>
            </p:nvCxnSpPr>
            <p:spPr>
              <a:xfrm>
                <a:off x="-325663" y="155025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325663" y="174576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rot="10800000">
                <a:off x="10082869" y="155025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rot="10800000">
                <a:off x="10082874" y="174576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userDrawn="1"/>
            </p:nvCxnSpPr>
            <p:spPr>
              <a:xfrm>
                <a:off x="-325663" y="357747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nvCxnSpPr>
            <p:spPr>
              <a:xfrm>
                <a:off x="-325663" y="3860885"/>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a:xfrm rot="10800000">
                <a:off x="10082875" y="357747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userDrawn="1"/>
            </p:nvCxnSpPr>
            <p:spPr>
              <a:xfrm rot="10800000">
                <a:off x="10082875" y="3860885"/>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userDrawn="1"/>
            </p:nvCxnSpPr>
            <p:spPr>
              <a:xfrm>
                <a:off x="-325663" y="568076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userDrawn="1"/>
            </p:nvCxnSpPr>
            <p:spPr>
              <a:xfrm rot="10800000">
                <a:off x="10082874" y="568076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46" name="Top Arrows"/>
            <p:cNvGrpSpPr/>
            <p:nvPr userDrawn="1"/>
          </p:nvGrpSpPr>
          <p:grpSpPr>
            <a:xfrm>
              <a:off x="417779" y="-397872"/>
              <a:ext cx="9191653" cy="7516818"/>
              <a:chOff x="417779" y="-397872"/>
              <a:chExt cx="9191653" cy="7516818"/>
            </a:xfrm>
          </p:grpSpPr>
          <p:cxnSp>
            <p:nvCxnSpPr>
              <p:cNvPr id="50" name="Straight Arrow Connector 49"/>
              <p:cNvCxnSpPr/>
              <p:nvPr userDrawn="1"/>
            </p:nvCxnSpPr>
            <p:spPr>
              <a:xfrm rot="16200000" flipH="1">
                <a:off x="282779"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16200000" flipH="1">
                <a:off x="9474432" y="-26287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rot="16200000" flipH="1">
                <a:off x="3121377"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rot="16200000" flipH="1">
                <a:off x="3459377"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rot="16200000" flipH="1">
                <a:off x="6297905"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userDrawn="1"/>
            </p:nvCxnSpPr>
            <p:spPr>
              <a:xfrm rot="16200000" flipH="1">
                <a:off x="6636068"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userDrawn="1"/>
            </p:nvCxnSpPr>
            <p:spPr>
              <a:xfrm rot="5400000" flipH="1">
                <a:off x="3121377"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userDrawn="1"/>
            </p:nvCxnSpPr>
            <p:spPr>
              <a:xfrm rot="5400000" flipH="1">
                <a:off x="3459377"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userDrawn="1"/>
            </p:nvCxnSpPr>
            <p:spPr>
              <a:xfrm rot="5400000" flipH="1">
                <a:off x="6297905"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userDrawn="1"/>
            </p:nvCxnSpPr>
            <p:spPr>
              <a:xfrm rot="5400000" flipH="1">
                <a:off x="6636068"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rot="16200000" flipH="1">
                <a:off x="4702668"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userDrawn="1"/>
            </p:nvCxnSpPr>
            <p:spPr>
              <a:xfrm rot="16200000" flipH="1">
                <a:off x="5046232"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userDrawn="1"/>
            </p:nvCxnSpPr>
            <p:spPr>
              <a:xfrm rot="5400000" flipH="1">
                <a:off x="4707674"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a:xfrm rot="5400000" flipH="1">
                <a:off x="5043253"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47" name="Bottom Arrows"/>
            <p:cNvGrpSpPr/>
            <p:nvPr userDrawn="1"/>
          </p:nvGrpSpPr>
          <p:grpSpPr>
            <a:xfrm>
              <a:off x="417779" y="6848946"/>
              <a:ext cx="9191652" cy="270000"/>
              <a:chOff x="417779" y="6848946"/>
              <a:chExt cx="9191652" cy="270000"/>
            </a:xfrm>
          </p:grpSpPr>
          <p:cxnSp>
            <p:nvCxnSpPr>
              <p:cNvPr id="48" name="Straight Arrow Connector 47"/>
              <p:cNvCxnSpPr/>
              <p:nvPr userDrawn="1"/>
            </p:nvCxnSpPr>
            <p:spPr>
              <a:xfrm rot="5400000" flipH="1" flipV="1">
                <a:off x="282779"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a:xfrm rot="5400000" flipH="1" flipV="1">
                <a:off x="9474431"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cxnSp>
        <p:nvCxnSpPr>
          <p:cNvPr id="39" name="Straight Connector 38"/>
          <p:cNvCxnSpPr/>
          <p:nvPr userDrawn="1"/>
        </p:nvCxnSpPr>
        <p:spPr>
          <a:xfrm>
            <a:off x="384225" y="4659982"/>
            <a:ext cx="8375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ctsFooter"/>
          <p:cNvSpPr txBox="1"/>
          <p:nvPr userDrawn="1"/>
        </p:nvSpPr>
        <p:spPr>
          <a:xfrm>
            <a:off x="393262" y="4756560"/>
            <a:ext cx="6281535" cy="150523"/>
          </a:xfrm>
          <a:prstGeom prst="rect">
            <a:avLst/>
          </a:prstGeom>
        </p:spPr>
        <p:txBody>
          <a:bodyPr vert="horz" lIns="0" tIns="0" rIns="0" bIns="0" rtlCol="0" anchor="t" anchorCtr="0">
            <a:noAutofit/>
          </a:bodyPr>
          <a:lstStyle>
            <a:defPPr>
              <a:defRPr lang="en-US"/>
            </a:defPPr>
            <a:lvl1pPr>
              <a:defRPr sz="1100">
                <a:solidFill>
                  <a:schemeClr val="tx2"/>
                </a:solidFill>
              </a:defRPr>
            </a:lvl1pPr>
          </a:lstStyle>
          <a:p>
            <a:pPr marL="0" marR="0" lvl="0" indent="0" algn="l" defTabSz="685804" rtl="0" eaLnBrk="1" fontAlgn="auto" latinLnBrk="0" hangingPunct="1">
              <a:lnSpc>
                <a:spcPct val="100000"/>
              </a:lnSpc>
              <a:spcBef>
                <a:spcPts val="0"/>
              </a:spcBef>
              <a:spcAft>
                <a:spcPts val="0"/>
              </a:spcAft>
              <a:buClr>
                <a:schemeClr val="accent2"/>
              </a:buClr>
              <a:buSzPct val="90000"/>
              <a:buFont typeface="Arial" panose="020B0604020202020204" pitchFamily="34" charset="0"/>
              <a:buNone/>
              <a:tabLst/>
              <a:defRPr/>
            </a:pPr>
            <a:r>
              <a:rPr lang="en-US" sz="1100" noProof="0" dirty="0" smtClean="0"/>
              <a:t>3</a:t>
            </a:r>
            <a:r>
              <a:rPr lang="en-US" sz="1100" baseline="0" noProof="0" dirty="0" smtClean="0"/>
              <a:t> November 2020</a:t>
            </a:r>
            <a:endParaRPr lang="en-US" sz="1100" noProof="0" dirty="0"/>
          </a:p>
        </p:txBody>
      </p:sp>
      <p:sp>
        <p:nvSpPr>
          <p:cNvPr id="2" name="ctsMasterTitlePlaceholder"/>
          <p:cNvSpPr>
            <a:spLocks noGrp="1"/>
          </p:cNvSpPr>
          <p:nvPr>
            <p:ph type="title"/>
          </p:nvPr>
        </p:nvSpPr>
        <p:spPr>
          <a:xfrm>
            <a:off x="384225" y="276000"/>
            <a:ext cx="5789163" cy="690085"/>
          </a:xfrm>
          <a:prstGeom prst="rect">
            <a:avLst/>
          </a:prstGeom>
        </p:spPr>
        <p:txBody>
          <a:bodyPr vert="horz" lIns="0" tIns="0" rIns="0" bIns="0" rtlCol="0" anchor="t" anchorCtr="0">
            <a:noAutofit/>
          </a:bodyPr>
          <a:lstStyle/>
          <a:p>
            <a:pPr lvl="0"/>
            <a:endParaRPr lang="en-US" noProof="0" dirty="0"/>
          </a:p>
        </p:txBody>
      </p:sp>
      <p:sp>
        <p:nvSpPr>
          <p:cNvPr id="4" name="ctsMasterTextPlaceholder"/>
          <p:cNvSpPr>
            <a:spLocks noGrp="1"/>
          </p:cNvSpPr>
          <p:nvPr>
            <p:ph type="body" idx="1"/>
          </p:nvPr>
        </p:nvSpPr>
        <p:spPr>
          <a:xfrm>
            <a:off x="384855" y="1053332"/>
            <a:ext cx="8374449" cy="3519404"/>
          </a:xfrm>
          <a:prstGeom prst="rect">
            <a:avLst/>
          </a:prstGeom>
        </p:spPr>
        <p:txBody>
          <a:bodyPr vert="horz" lIns="0" tIns="0" rIns="0" bIns="0" rtlCol="0">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7" name="Logo">
            <a:extLst>
              <a:ext uri="{FF2B5EF4-FFF2-40B4-BE49-F238E27FC236}">
                <a16:creationId xmlns:a16="http://schemas.microsoft.com/office/drawing/2014/main" id="{D8DD366B-E925-4CEF-82D2-FFDEA0D606A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190175" y="4747230"/>
            <a:ext cx="1569600" cy="227905"/>
          </a:xfrm>
          <a:prstGeom prst="rect">
            <a:avLst/>
          </a:prstGeom>
        </p:spPr>
      </p:pic>
      <p:pic>
        <p:nvPicPr>
          <p:cNvPr id="5" name="Picture 4"/>
          <p:cNvPicPr>
            <a:picLocks noChangeAspect="1"/>
          </p:cNvPicPr>
          <p:nvPr userDrawn="1"/>
        </p:nvPicPr>
        <p:blipFill>
          <a:blip r:embed="rId23"/>
          <a:stretch>
            <a:fillRect/>
          </a:stretch>
        </p:blipFill>
        <p:spPr>
          <a:xfrm>
            <a:off x="6173788" y="0"/>
            <a:ext cx="2970212" cy="536873"/>
          </a:xfrm>
          <a:prstGeom prst="rect">
            <a:avLst/>
          </a:prstGeom>
        </p:spPr>
      </p:pic>
    </p:spTree>
    <p:extLst>
      <p:ext uri="{BB962C8B-B14F-4D97-AF65-F5344CB8AC3E}">
        <p14:creationId xmlns:p14="http://schemas.microsoft.com/office/powerpoint/2010/main" val="9393719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8" r:id="rId5"/>
    <p:sldLayoutId id="2147483652" r:id="rId6"/>
    <p:sldLayoutId id="2147483653" r:id="rId7"/>
    <p:sldLayoutId id="2147483664" r:id="rId8"/>
    <p:sldLayoutId id="2147483661" r:id="rId9"/>
    <p:sldLayoutId id="2147483665" r:id="rId10"/>
    <p:sldLayoutId id="2147483662" r:id="rId11"/>
    <p:sldLayoutId id="2147483667" r:id="rId12"/>
    <p:sldLayoutId id="2147483654" r:id="rId13"/>
    <p:sldLayoutId id="2147483655" r:id="rId14"/>
    <p:sldLayoutId id="2147483669" r:id="rId15"/>
    <p:sldLayoutId id="2147483666" r:id="rId16"/>
  </p:sldLayoutIdLst>
  <p:timing>
    <p:tnLst>
      <p:par>
        <p:cTn id="1" dur="indefinite" restart="never" nodeType="tmRoot"/>
      </p:par>
    </p:tnLst>
  </p:timing>
  <p:hf sldNum="0" hdr="0" ftr="0"/>
  <p:txStyles>
    <p:titleStyle>
      <a:lvl1pPr algn="l" defTabSz="685804" rtl="0" eaLnBrk="1" latinLnBrk="0" hangingPunct="1">
        <a:lnSpc>
          <a:spcPct val="90000"/>
        </a:lnSpc>
        <a:spcBef>
          <a:spcPct val="0"/>
        </a:spcBef>
        <a:buNone/>
        <a:defRPr lang="en-US" sz="2400" b="1" kern="1200" baseline="0" dirty="0">
          <a:solidFill>
            <a:schemeClr val="tx1"/>
          </a:solidFill>
          <a:latin typeface="+mj-lt"/>
          <a:ea typeface="+mj-ea"/>
          <a:cs typeface="+mj-cs"/>
        </a:defRPr>
      </a:lvl1pPr>
    </p:titleStyle>
    <p:body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p:bodyStyle>
    <p:otherStyle>
      <a:defPPr>
        <a:defRPr lang="en-US"/>
      </a:defPPr>
      <a:lvl1pPr marL="0" indent="0" algn="l" defTabSz="685804" rtl="0" eaLnBrk="1" latinLnBrk="0" hangingPunct="1">
        <a:spcBef>
          <a:spcPts val="204"/>
        </a:spcBef>
        <a:buFont typeface="Arial" panose="020B0604020202020204" pitchFamily="34" charset="0"/>
        <a:buNone/>
        <a:defRPr sz="816" kern="1200">
          <a:solidFill>
            <a:schemeClr val="tx1"/>
          </a:solidFill>
          <a:latin typeface="+mn-lt"/>
          <a:ea typeface="+mn-ea"/>
          <a:cs typeface="+mn-cs"/>
        </a:defRPr>
      </a:lvl1pPr>
      <a:lvl2pPr marL="123135" indent="-123135" algn="l" defTabSz="685804" rtl="0" eaLnBrk="1" latinLnBrk="0" hangingPunct="1">
        <a:buClr>
          <a:schemeClr val="accent2"/>
        </a:buClr>
        <a:buSzPct val="90000"/>
        <a:buFont typeface="Arial" panose="020B0604020202020204" pitchFamily="34" charset="0"/>
        <a:buChar char="●"/>
        <a:defRPr sz="816" kern="1200">
          <a:solidFill>
            <a:schemeClr val="tx1"/>
          </a:solidFill>
          <a:latin typeface="+mn-lt"/>
          <a:ea typeface="+mn-ea"/>
          <a:cs typeface="+mn-cs"/>
        </a:defRPr>
      </a:lvl2pPr>
      <a:lvl3pPr marL="246271"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3pPr>
      <a:lvl4pPr marL="369406"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4pPr>
      <a:lvl5pPr marL="492542"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5pPr>
      <a:lvl6pPr marL="615677"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6pPr>
      <a:lvl7pPr marL="738812"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7pPr>
      <a:lvl8pPr marL="861948" indent="-123135" algn="l" defTabSz="685804" rtl="0" eaLnBrk="1" latinLnBrk="0" hangingPunct="1">
        <a:buClr>
          <a:schemeClr val="accent2"/>
        </a:buClr>
        <a:buFont typeface="Arial" panose="020B0604020202020204" pitchFamily="34" charset="0"/>
        <a:buChar char="•"/>
        <a:defRPr sz="816" kern="1200" baseline="0">
          <a:solidFill>
            <a:schemeClr val="tx1"/>
          </a:solidFill>
          <a:latin typeface="+mn-lt"/>
          <a:ea typeface="+mn-ea"/>
          <a:cs typeface="+mn-cs"/>
        </a:defRPr>
      </a:lvl8pPr>
      <a:lvl9pPr marL="985083" indent="-123135" algn="l" defTabSz="685804" rtl="0" eaLnBrk="1" latinLnBrk="0" hangingPunct="1">
        <a:buClr>
          <a:schemeClr val="accent2"/>
        </a:buClr>
        <a:buFont typeface="Arial" panose="020B0604020202020204" pitchFamily="34" charset="0"/>
        <a:buChar char="–"/>
        <a:defRPr sz="816" kern="1200" baseline="0">
          <a:solidFill>
            <a:schemeClr val="tx1"/>
          </a:solidFill>
          <a:latin typeface="+mn-lt"/>
          <a:ea typeface="+mn-ea"/>
          <a:cs typeface="+mn-cs"/>
        </a:defRPr>
      </a:lvl9pPr>
    </p:otherStyle>
  </p:txStyles>
  <p:extLst mod="1">
    <p:ext uri="{27BBF7A9-308A-43DC-89C8-2F10F3537804}">
      <p15:sldGuideLst xmlns:p15="http://schemas.microsoft.com/office/powerpoint/2012/main">
        <p15:guide id="1" pos="242" userDrawn="1">
          <p15:clr>
            <a:srgbClr val="F26B43"/>
          </p15:clr>
        </p15:guide>
        <p15:guide id="2" pos="5518" userDrawn="1">
          <p15:clr>
            <a:srgbClr val="F26B43"/>
          </p15:clr>
        </p15:guide>
        <p15:guide id="7" pos="3889" userDrawn="1">
          <p15:clr>
            <a:srgbClr val="F26B43"/>
          </p15:clr>
        </p15:guide>
        <p15:guide id="8" pos="3695" userDrawn="1">
          <p15:clr>
            <a:srgbClr val="F26B43"/>
          </p15:clr>
        </p15:guide>
        <p15:guide id="9" pos="2065" userDrawn="1">
          <p15:clr>
            <a:srgbClr val="F26B43"/>
          </p15:clr>
        </p15:guide>
        <p15:guide id="10" pos="1871" userDrawn="1">
          <p15:clr>
            <a:srgbClr val="F26B43"/>
          </p15:clr>
        </p15:guide>
        <p15:guide id="11" pos="2781" userDrawn="1">
          <p15:clr>
            <a:srgbClr val="F26B43"/>
          </p15:clr>
        </p15:guide>
        <p15:guide id="12" pos="2976" userDrawn="1">
          <p15:clr>
            <a:srgbClr val="F26B43"/>
          </p15:clr>
        </p15:guide>
        <p15:guide id="13" orient="horz" pos="1713" userDrawn="1">
          <p15:clr>
            <a:srgbClr val="F26B43"/>
          </p15:clr>
        </p15:guide>
        <p15:guide id="14" orient="horz" pos="1847" userDrawn="1">
          <p15:clr>
            <a:srgbClr val="F26B43"/>
          </p15:clr>
        </p15:guide>
        <p15:guide id="17" orient="horz" pos="2709" userDrawn="1">
          <p15:clr>
            <a:srgbClr val="F26B43"/>
          </p15:clr>
        </p15:guide>
        <p15:guide id="19" orient="horz" pos="758" userDrawn="1">
          <p15:clr>
            <a:srgbClr val="F26B43"/>
          </p15:clr>
        </p15:guide>
        <p15:guide id="20" orient="horz" pos="8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4.xml"/><Relationship Id="rId4"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Green Recovery</a:t>
            </a:r>
            <a:endParaRPr lang="en-US" dirty="0"/>
          </a:p>
        </p:txBody>
      </p:sp>
      <p:sp>
        <p:nvSpPr>
          <p:cNvPr id="7" name="Subtitle 6"/>
          <p:cNvSpPr>
            <a:spLocks noGrp="1"/>
          </p:cNvSpPr>
          <p:nvPr>
            <p:ph type="subTitle" idx="1"/>
          </p:nvPr>
        </p:nvSpPr>
        <p:spPr>
          <a:xfrm>
            <a:off x="395536" y="2718646"/>
            <a:ext cx="4680983" cy="318924"/>
          </a:xfrm>
        </p:spPr>
        <p:txBody>
          <a:bodyPr/>
          <a:lstStyle/>
          <a:p>
            <a:r>
              <a:rPr lang="en-US" dirty="0" smtClean="0"/>
              <a:t>All-Energy and </a:t>
            </a:r>
            <a:r>
              <a:rPr lang="en-US" dirty="0" err="1" smtClean="0"/>
              <a:t>Dcarbonise</a:t>
            </a:r>
            <a:endParaRPr lang="en-US" dirty="0"/>
          </a:p>
        </p:txBody>
      </p:sp>
      <p:sp>
        <p:nvSpPr>
          <p:cNvPr id="8" name="Text Placeholder 7"/>
          <p:cNvSpPr>
            <a:spLocks noGrp="1"/>
          </p:cNvSpPr>
          <p:nvPr>
            <p:ph type="body" sz="quarter" idx="11"/>
          </p:nvPr>
        </p:nvSpPr>
        <p:spPr/>
        <p:txBody>
          <a:bodyPr/>
          <a:lstStyle/>
          <a:p>
            <a:r>
              <a:rPr lang="en-US" dirty="0" smtClean="0"/>
              <a:t>Angus </a:t>
            </a:r>
            <a:r>
              <a:rPr lang="en-US" dirty="0" err="1" smtClean="0"/>
              <a:t>McCrone</a:t>
            </a:r>
            <a:endParaRPr lang="en-US" dirty="0"/>
          </a:p>
        </p:txBody>
      </p:sp>
      <p:sp>
        <p:nvSpPr>
          <p:cNvPr id="33" name="Date Placeholder 32"/>
          <p:cNvSpPr>
            <a:spLocks noGrp="1"/>
          </p:cNvSpPr>
          <p:nvPr>
            <p:ph type="dt" sz="half" idx="12"/>
          </p:nvPr>
        </p:nvSpPr>
        <p:spPr/>
        <p:txBody>
          <a:bodyPr/>
          <a:lstStyle/>
          <a:p>
            <a:r>
              <a:rPr lang="en-US" dirty="0" smtClean="0"/>
              <a:t>3 November 2020</a:t>
            </a:r>
            <a:endParaRPr lang="en-US" dirty="0"/>
          </a:p>
        </p:txBody>
      </p:sp>
    </p:spTree>
    <p:extLst>
      <p:ext uri="{BB962C8B-B14F-4D97-AF65-F5344CB8AC3E}">
        <p14:creationId xmlns:p14="http://schemas.microsoft.com/office/powerpoint/2010/main" val="4141590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Policy in 2020</a:t>
            </a:r>
            <a:endParaRPr lang="en-US" dirty="0"/>
          </a:p>
        </p:txBody>
      </p:sp>
    </p:spTree>
    <p:extLst>
      <p:ext uri="{BB962C8B-B14F-4D97-AF65-F5344CB8AC3E}">
        <p14:creationId xmlns:p14="http://schemas.microsoft.com/office/powerpoint/2010/main" val="69634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latin typeface="Arial" panose="020B0604020202020204" pitchFamily="34" charset="0"/>
                <a:ea typeface="Arial" panose="020B0604020202020204" pitchFamily="34" charset="0"/>
                <a:cs typeface="Times New Roman" panose="02020603050405020304" pitchFamily="18" charset="0"/>
              </a:rPr>
              <a:t>Covid</a:t>
            </a:r>
            <a:r>
              <a:rPr lang="en-GB" dirty="0" smtClean="0">
                <a:latin typeface="Arial" panose="020B0604020202020204" pitchFamily="34" charset="0"/>
                <a:ea typeface="Arial" panose="020B0604020202020204" pitchFamily="34" charset="0"/>
                <a:cs typeface="Times New Roman" panose="02020603050405020304" pitchFamily="18" charset="0"/>
              </a:rPr>
              <a:t> era policy changes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75" y="868528"/>
            <a:ext cx="7631509" cy="3760622"/>
          </a:xfrm>
          <a:prstGeom prst="rect">
            <a:avLst/>
          </a:prstGeom>
        </p:spPr>
      </p:pic>
    </p:spTree>
    <p:extLst>
      <p:ext uri="{BB962C8B-B14F-4D97-AF65-F5344CB8AC3E}">
        <p14:creationId xmlns:p14="http://schemas.microsoft.com/office/powerpoint/2010/main" val="38907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latin typeface="Arial" panose="020B0604020202020204" pitchFamily="34" charset="0"/>
                <a:ea typeface="Arial" panose="020B0604020202020204" pitchFamily="34" charset="0"/>
                <a:cs typeface="Times New Roman" panose="02020603050405020304" pitchFamily="18" charset="0"/>
              </a:rPr>
              <a:t>Covid</a:t>
            </a:r>
            <a:r>
              <a:rPr lang="en-GB" dirty="0" smtClean="0">
                <a:latin typeface="Arial" panose="020B0604020202020204" pitchFamily="34" charset="0"/>
                <a:ea typeface="Arial" panose="020B0604020202020204" pitchFamily="34" charset="0"/>
                <a:cs typeface="Times New Roman" panose="02020603050405020304" pitchFamily="18" charset="0"/>
              </a:rPr>
              <a:t> era policy changes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3" y="671098"/>
            <a:ext cx="3024337" cy="3991367"/>
          </a:xfrm>
          <a:prstGeom prst="rect">
            <a:avLst/>
          </a:prstGeom>
        </p:spPr>
      </p:pic>
      <p:sp>
        <p:nvSpPr>
          <p:cNvPr id="5" name="Text Placeholder 1"/>
          <p:cNvSpPr txBox="1">
            <a:spLocks/>
          </p:cNvSpPr>
          <p:nvPr/>
        </p:nvSpPr>
        <p:spPr>
          <a:xfrm>
            <a:off x="7308304" y="4422825"/>
            <a:ext cx="1595487" cy="216023"/>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US" sz="1000" i="1" dirty="0" smtClean="0"/>
              <a:t>Source: BBC</a:t>
            </a:r>
            <a:endParaRPr lang="en-US" sz="1000" i="1" dirty="0"/>
          </a:p>
        </p:txBody>
      </p:sp>
    </p:spTree>
    <p:extLst>
      <p:ext uri="{BB962C8B-B14F-4D97-AF65-F5344CB8AC3E}">
        <p14:creationId xmlns:p14="http://schemas.microsoft.com/office/powerpoint/2010/main" val="204998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Source: European Environment Agency, European Commission, BloombergNEF. </a:t>
            </a:r>
          </a:p>
        </p:txBody>
      </p:sp>
      <p:sp>
        <p:nvSpPr>
          <p:cNvPr id="4" name="Title 3"/>
          <p:cNvSpPr>
            <a:spLocks noGrp="1"/>
          </p:cNvSpPr>
          <p:nvPr>
            <p:ph type="title"/>
          </p:nvPr>
        </p:nvSpPr>
        <p:spPr/>
        <p:txBody>
          <a:bodyPr/>
          <a:lstStyle/>
          <a:p>
            <a:r>
              <a:rPr lang="en-GB" dirty="0">
                <a:latin typeface="Arial" panose="020B0604020202020204" pitchFamily="34" charset="0"/>
                <a:ea typeface="Arial" panose="020B0604020202020204" pitchFamily="34" charset="0"/>
                <a:cs typeface="Times New Roman" panose="02020603050405020304" pitchFamily="18" charset="0"/>
              </a:rPr>
              <a:t>EU emission trajectory and targets</a:t>
            </a:r>
            <a:endParaRPr lang="en-US" dirty="0"/>
          </a:p>
        </p:txBody>
      </p:sp>
      <p:pic>
        <p:nvPicPr>
          <p:cNvPr id="3" name="Picture 2"/>
          <p:cNvPicPr>
            <a:picLocks noChangeAspect="1"/>
          </p:cNvPicPr>
          <p:nvPr/>
        </p:nvPicPr>
        <p:blipFill>
          <a:blip r:embed="rId2"/>
          <a:stretch>
            <a:fillRect/>
          </a:stretch>
        </p:blipFill>
        <p:spPr>
          <a:xfrm>
            <a:off x="1210396" y="1095998"/>
            <a:ext cx="6723207" cy="3190081"/>
          </a:xfrm>
          <a:prstGeom prst="rect">
            <a:avLst/>
          </a:prstGeom>
        </p:spPr>
      </p:pic>
    </p:spTree>
    <p:extLst>
      <p:ext uri="{BB962C8B-B14F-4D97-AF65-F5344CB8AC3E}">
        <p14:creationId xmlns:p14="http://schemas.microsoft.com/office/powerpoint/2010/main" val="98435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Source: Governments, media reports, BloombergNEF. Note: ‘Approved green stimulus’ includes support to CO2-intensive sectors and companies with green conditions. Figure does not include the remaining 70% of the latest version of the EU package because it is not yet known how much will be targeted specifically at carbon-intensive sectors and companies</a:t>
            </a:r>
            <a:r>
              <a:rPr lang="en-GB" dirty="0" smtClean="0"/>
              <a:t>.</a:t>
            </a:r>
            <a:endParaRPr lang="en-US" dirty="0"/>
          </a:p>
        </p:txBody>
      </p:sp>
      <p:sp>
        <p:nvSpPr>
          <p:cNvPr id="4" name="Title 3"/>
          <p:cNvSpPr>
            <a:spLocks noGrp="1"/>
          </p:cNvSpPr>
          <p:nvPr>
            <p:ph type="title"/>
          </p:nvPr>
        </p:nvSpPr>
        <p:spPr/>
        <p:txBody>
          <a:bodyPr/>
          <a:lstStyle/>
          <a:p>
            <a:r>
              <a:rPr lang="en-US" dirty="0">
                <a:latin typeface="Arial" panose="020B0604020202020204" pitchFamily="34" charset="0"/>
                <a:ea typeface="Arial" panose="020B0604020202020204" pitchFamily="34" charset="0"/>
                <a:cs typeface="Times New Roman" panose="02020603050405020304" pitchFamily="18" charset="0"/>
              </a:rPr>
              <a:t>Stimulus approved and near completion as of September 30, 2020</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1547664" y="1059582"/>
            <a:ext cx="6402582" cy="3024759"/>
          </a:xfrm>
          <a:prstGeom prst="rect">
            <a:avLst/>
          </a:prstGeom>
        </p:spPr>
      </p:pic>
    </p:spTree>
    <p:extLst>
      <p:ext uri="{BB962C8B-B14F-4D97-AF65-F5344CB8AC3E}">
        <p14:creationId xmlns:p14="http://schemas.microsoft.com/office/powerpoint/2010/main" val="195558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Arial" panose="020B0604020202020204" pitchFamily="34" charset="0"/>
                <a:ea typeface="Arial" panose="020B0604020202020204" pitchFamily="34" charset="0"/>
                <a:cs typeface="Times New Roman" panose="02020603050405020304" pitchFamily="18" charset="0"/>
              </a:rPr>
              <a:t>Long term</a:t>
            </a:r>
            <a:endParaRPr lang="en-US" dirty="0"/>
          </a:p>
        </p:txBody>
      </p:sp>
      <p:sp>
        <p:nvSpPr>
          <p:cNvPr id="5" name="Text Placeholder 1"/>
          <p:cNvSpPr txBox="1">
            <a:spLocks/>
          </p:cNvSpPr>
          <p:nvPr/>
        </p:nvSpPr>
        <p:spPr>
          <a:xfrm>
            <a:off x="7308304" y="4422825"/>
            <a:ext cx="1595487" cy="216023"/>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US" sz="1000" i="1" dirty="0" smtClean="0"/>
              <a:t>Source: </a:t>
            </a:r>
            <a:r>
              <a:rPr lang="en-US" sz="1000" i="1" dirty="0" err="1" smtClean="0"/>
              <a:t>BloombergNEF</a:t>
            </a:r>
            <a:endParaRPr lang="en-US" sz="1000"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614924"/>
            <a:ext cx="4752528" cy="4035951"/>
          </a:xfrm>
          <a:prstGeom prst="rect">
            <a:avLst/>
          </a:prstGeom>
        </p:spPr>
      </p:pic>
    </p:spTree>
    <p:extLst>
      <p:ext uri="{BB962C8B-B14F-4D97-AF65-F5344CB8AC3E}">
        <p14:creationId xmlns:p14="http://schemas.microsoft.com/office/powerpoint/2010/main" val="213032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9672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17" name="think-cell Slide" r:id="rId6" imgW="408" imgH="408" progId="TCLayout.ActiveDocument.1">
                  <p:embed/>
                </p:oleObj>
              </mc:Choice>
              <mc:Fallback>
                <p:oleObj name="think-cell Slide" r:id="rId6" imgW="408" imgH="40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latin typeface="Arial" panose="020B0604020202020204" pitchFamily="34" charset="0"/>
              <a:ea typeface="+mj-ea"/>
              <a:cs typeface="+mj-cs"/>
              <a:sym typeface="Arial" panose="020B0604020202020204" pitchFamily="34" charset="0"/>
            </a:endParaRPr>
          </a:p>
        </p:txBody>
      </p:sp>
      <p:sp>
        <p:nvSpPr>
          <p:cNvPr id="3" name="Title 2"/>
          <p:cNvSpPr>
            <a:spLocks noGrp="1"/>
          </p:cNvSpPr>
          <p:nvPr>
            <p:ph type="title"/>
          </p:nvPr>
        </p:nvSpPr>
        <p:spPr/>
        <p:txBody>
          <a:bodyPr/>
          <a:lstStyle/>
          <a:p>
            <a:r>
              <a:rPr lang="en-US" dirty="0"/>
              <a:t>Copyright and disclaimer</a:t>
            </a:r>
          </a:p>
        </p:txBody>
      </p:sp>
    </p:spTree>
    <p:extLst>
      <p:ext uri="{BB962C8B-B14F-4D97-AF65-F5344CB8AC3E}">
        <p14:creationId xmlns:p14="http://schemas.microsoft.com/office/powerpoint/2010/main" val="2107467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04295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data in 2020</a:t>
            </a:r>
            <a:endParaRPr lang="en-US" dirty="0"/>
          </a:p>
        </p:txBody>
      </p:sp>
    </p:spTree>
    <p:extLst>
      <p:ext uri="{BB962C8B-B14F-4D97-AF65-F5344CB8AC3E}">
        <p14:creationId xmlns:p14="http://schemas.microsoft.com/office/powerpoint/2010/main" val="2326847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Global investment in renewable energy capacity</a:t>
            </a:r>
            <a:endParaRPr lang="en-GB" dirty="0"/>
          </a:p>
        </p:txBody>
      </p:sp>
      <p:pic>
        <p:nvPicPr>
          <p:cNvPr id="8" name="Content Placeholder 7"/>
          <p:cNvPicPr>
            <a:picLocks noGrp="1" noChangeAspect="1"/>
          </p:cNvPicPr>
          <p:nvPr>
            <p:ph sz="quarter" idx="11"/>
          </p:nvPr>
        </p:nvPicPr>
        <p:blipFill>
          <a:blip r:embed="rId2"/>
          <a:stretch>
            <a:fillRect/>
          </a:stretch>
        </p:blipFill>
        <p:spPr>
          <a:xfrm>
            <a:off x="1763953" y="966084"/>
            <a:ext cx="5647698" cy="3693897"/>
          </a:xfrm>
          <a:prstGeom prst="rect">
            <a:avLst/>
          </a:prstGeom>
        </p:spPr>
      </p:pic>
      <p:sp>
        <p:nvSpPr>
          <p:cNvPr id="5" name="Text Placeholder 1"/>
          <p:cNvSpPr txBox="1">
            <a:spLocks/>
          </p:cNvSpPr>
          <p:nvPr/>
        </p:nvSpPr>
        <p:spPr>
          <a:xfrm>
            <a:off x="7308304" y="4422825"/>
            <a:ext cx="1595487" cy="216023"/>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US" sz="1000" i="1" dirty="0" smtClean="0"/>
              <a:t>Source: </a:t>
            </a:r>
            <a:r>
              <a:rPr lang="en-US" sz="1000" i="1" dirty="0" err="1" smtClean="0"/>
              <a:t>BloombergNEF</a:t>
            </a:r>
            <a:r>
              <a:rPr lang="en-US" sz="1000" i="1" dirty="0" smtClean="0"/>
              <a:t> </a:t>
            </a:r>
            <a:endParaRPr lang="en-US" sz="1000" i="1" dirty="0"/>
          </a:p>
        </p:txBody>
      </p:sp>
    </p:spTree>
    <p:extLst>
      <p:ext uri="{BB962C8B-B14F-4D97-AF65-F5344CB8AC3E}">
        <p14:creationId xmlns:p14="http://schemas.microsoft.com/office/powerpoint/2010/main" val="246572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Global investment in offshore wind capacity</a:t>
            </a:r>
            <a:endParaRPr lang="en-GB" dirty="0"/>
          </a:p>
        </p:txBody>
      </p:sp>
      <p:pic>
        <p:nvPicPr>
          <p:cNvPr id="3" name="Content Placeholder 2"/>
          <p:cNvPicPr>
            <a:picLocks noGrp="1" noChangeAspect="1"/>
          </p:cNvPicPr>
          <p:nvPr>
            <p:ph sz="quarter" idx="11"/>
          </p:nvPr>
        </p:nvPicPr>
        <p:blipFill>
          <a:blip r:embed="rId2"/>
          <a:stretch>
            <a:fillRect/>
          </a:stretch>
        </p:blipFill>
        <p:spPr>
          <a:xfrm>
            <a:off x="1763688" y="765995"/>
            <a:ext cx="5647696" cy="3693896"/>
          </a:xfrm>
          <a:prstGeom prst="rect">
            <a:avLst/>
          </a:prstGeom>
        </p:spPr>
      </p:pic>
      <p:sp>
        <p:nvSpPr>
          <p:cNvPr id="5" name="Text Placeholder 1"/>
          <p:cNvSpPr txBox="1">
            <a:spLocks/>
          </p:cNvSpPr>
          <p:nvPr/>
        </p:nvSpPr>
        <p:spPr>
          <a:xfrm>
            <a:off x="7308304" y="4443959"/>
            <a:ext cx="1595487" cy="216023"/>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US" sz="1000" i="1" dirty="0" smtClean="0"/>
              <a:t>Source: </a:t>
            </a:r>
            <a:r>
              <a:rPr lang="en-US" sz="1000" i="1" dirty="0" err="1" smtClean="0"/>
              <a:t>BloombergNEF</a:t>
            </a:r>
            <a:r>
              <a:rPr lang="en-US" sz="1000" i="1" dirty="0" smtClean="0"/>
              <a:t> </a:t>
            </a:r>
            <a:endParaRPr lang="en-US" sz="1000" i="1" dirty="0"/>
          </a:p>
        </p:txBody>
      </p:sp>
    </p:spTree>
    <p:extLst>
      <p:ext uri="{BB962C8B-B14F-4D97-AF65-F5344CB8AC3E}">
        <p14:creationId xmlns:p14="http://schemas.microsoft.com/office/powerpoint/2010/main" val="75956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2020 deals in offshore wind </a:t>
            </a:r>
            <a:endParaRPr lang="en-GB" dirty="0"/>
          </a:p>
        </p:txBody>
      </p:sp>
      <p:pic>
        <p:nvPicPr>
          <p:cNvPr id="5" name="Content Placeholder 4"/>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1509066" y="699542"/>
            <a:ext cx="5655222" cy="3921310"/>
          </a:xfrm>
        </p:spPr>
      </p:pic>
      <p:sp>
        <p:nvSpPr>
          <p:cNvPr id="6" name="Text Placeholder 1"/>
          <p:cNvSpPr txBox="1">
            <a:spLocks/>
          </p:cNvSpPr>
          <p:nvPr/>
        </p:nvSpPr>
        <p:spPr>
          <a:xfrm>
            <a:off x="7308304" y="4422825"/>
            <a:ext cx="1595487" cy="216023"/>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US" sz="1000" i="1" dirty="0" smtClean="0"/>
              <a:t>Source: </a:t>
            </a:r>
            <a:r>
              <a:rPr lang="en-US" sz="1000" i="1" dirty="0" err="1" smtClean="0"/>
              <a:t>BloombergNEF</a:t>
            </a:r>
            <a:r>
              <a:rPr lang="en-US" sz="1000" i="1" dirty="0" smtClean="0"/>
              <a:t> </a:t>
            </a:r>
            <a:endParaRPr lang="en-US" sz="1000" i="1" dirty="0"/>
          </a:p>
        </p:txBody>
      </p:sp>
    </p:spTree>
    <p:extLst>
      <p:ext uri="{BB962C8B-B14F-4D97-AF65-F5344CB8AC3E}">
        <p14:creationId xmlns:p14="http://schemas.microsoft.com/office/powerpoint/2010/main" val="318862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68377" y="4407604"/>
            <a:ext cx="2531591" cy="222786"/>
          </a:xfrm>
        </p:spPr>
        <p:txBody>
          <a:bodyPr/>
          <a:lstStyle/>
          <a:p>
            <a:r>
              <a:rPr lang="en-GB" dirty="0" smtClean="0"/>
              <a:t>Note: 2020 figure is for first half of the year only</a:t>
            </a:r>
            <a:endParaRPr lang="en-GB" dirty="0"/>
          </a:p>
        </p:txBody>
      </p:sp>
      <p:pic>
        <p:nvPicPr>
          <p:cNvPr id="5" name="Content Placeholder 4"/>
          <p:cNvPicPr>
            <a:picLocks noGrp="1" noChangeAspect="1"/>
          </p:cNvPicPr>
          <p:nvPr>
            <p:ph sz="quarter" idx="11"/>
          </p:nvPr>
        </p:nvPicPr>
        <p:blipFill>
          <a:blip r:embed="rId2"/>
          <a:stretch>
            <a:fillRect/>
          </a:stretch>
        </p:blipFill>
        <p:spPr>
          <a:xfrm>
            <a:off x="1984635" y="1058863"/>
            <a:ext cx="5174729" cy="3384550"/>
          </a:xfrm>
          <a:prstGeom prst="rect">
            <a:avLst/>
          </a:prstGeom>
        </p:spPr>
      </p:pic>
      <p:sp>
        <p:nvSpPr>
          <p:cNvPr id="4" name="Title 3"/>
          <p:cNvSpPr>
            <a:spLocks noGrp="1"/>
          </p:cNvSpPr>
          <p:nvPr>
            <p:ph type="title"/>
          </p:nvPr>
        </p:nvSpPr>
        <p:spPr/>
        <p:txBody>
          <a:bodyPr/>
          <a:lstStyle/>
          <a:p>
            <a:r>
              <a:rPr lang="en-GB" dirty="0" smtClean="0"/>
              <a:t>U.K. investment in renewable energy capacity</a:t>
            </a:r>
            <a:endParaRPr lang="en-GB" dirty="0"/>
          </a:p>
        </p:txBody>
      </p:sp>
      <p:sp>
        <p:nvSpPr>
          <p:cNvPr id="6" name="Text Placeholder 1"/>
          <p:cNvSpPr txBox="1">
            <a:spLocks/>
          </p:cNvSpPr>
          <p:nvPr/>
        </p:nvSpPr>
        <p:spPr>
          <a:xfrm>
            <a:off x="7308304" y="4422825"/>
            <a:ext cx="1595487" cy="216023"/>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US" sz="1000" i="1" dirty="0" smtClean="0"/>
              <a:t>Source: </a:t>
            </a:r>
            <a:r>
              <a:rPr lang="en-US" sz="1000" i="1" dirty="0" err="1" smtClean="0"/>
              <a:t>BloombergNEF</a:t>
            </a:r>
            <a:r>
              <a:rPr lang="en-US" sz="1000" i="1" dirty="0" smtClean="0"/>
              <a:t> </a:t>
            </a:r>
            <a:endParaRPr lang="en-US" sz="1000" i="1" dirty="0"/>
          </a:p>
        </p:txBody>
      </p:sp>
    </p:spTree>
    <p:extLst>
      <p:ext uri="{BB962C8B-B14F-4D97-AF65-F5344CB8AC3E}">
        <p14:creationId xmlns:p14="http://schemas.microsoft.com/office/powerpoint/2010/main" val="82031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84225" y="4509204"/>
            <a:ext cx="8375550" cy="146895"/>
          </a:xfrm>
        </p:spPr>
        <p:txBody>
          <a:bodyPr/>
          <a:lstStyle/>
          <a:p>
            <a:r>
              <a:rPr lang="en-GB" dirty="0" smtClean="0"/>
              <a:t>Note: </a:t>
            </a:r>
            <a:r>
              <a:rPr lang="en-GB" dirty="0" err="1" smtClean="0"/>
              <a:t>WilderHill</a:t>
            </a:r>
            <a:r>
              <a:rPr lang="en-GB" dirty="0" smtClean="0"/>
              <a:t> New Energy Global Innovation Index, or NEX, versus NYSE </a:t>
            </a:r>
            <a:r>
              <a:rPr lang="en-GB" dirty="0" err="1" smtClean="0"/>
              <a:t>Arca</a:t>
            </a:r>
            <a:r>
              <a:rPr lang="en-GB" dirty="0" smtClean="0"/>
              <a:t> Oil Index, both rebased to 100 on September 18, 2019</a:t>
            </a:r>
            <a:endParaRPr lang="en-GB" dirty="0"/>
          </a:p>
        </p:txBody>
      </p:sp>
      <p:sp>
        <p:nvSpPr>
          <p:cNvPr id="4" name="Title 3"/>
          <p:cNvSpPr>
            <a:spLocks noGrp="1"/>
          </p:cNvSpPr>
          <p:nvPr>
            <p:ph type="title"/>
          </p:nvPr>
        </p:nvSpPr>
        <p:spPr/>
        <p:txBody>
          <a:bodyPr/>
          <a:lstStyle/>
          <a:p>
            <a:r>
              <a:rPr lang="en-GB" dirty="0" smtClean="0"/>
              <a:t>Clean energy shares v oil company shares in the last year</a:t>
            </a:r>
            <a:endParaRPr lang="en-GB" dirty="0"/>
          </a:p>
        </p:txBody>
      </p:sp>
      <p:pic>
        <p:nvPicPr>
          <p:cNvPr id="3" name="Content Placeholder 2"/>
          <p:cNvPicPr>
            <a:picLocks noGrp="1" noChangeAspect="1"/>
          </p:cNvPicPr>
          <p:nvPr>
            <p:ph sz="quarter" idx="11"/>
          </p:nvPr>
        </p:nvPicPr>
        <p:blipFill>
          <a:blip r:embed="rId2"/>
          <a:stretch>
            <a:fillRect/>
          </a:stretch>
        </p:blipFill>
        <p:spPr>
          <a:xfrm>
            <a:off x="1984635" y="966085"/>
            <a:ext cx="5316580" cy="3477328"/>
          </a:xfrm>
          <a:prstGeom prst="rect">
            <a:avLst/>
          </a:prstGeom>
        </p:spPr>
      </p:pic>
      <p:sp>
        <p:nvSpPr>
          <p:cNvPr id="5" name="Text Placeholder 1"/>
          <p:cNvSpPr txBox="1">
            <a:spLocks/>
          </p:cNvSpPr>
          <p:nvPr/>
        </p:nvSpPr>
        <p:spPr>
          <a:xfrm>
            <a:off x="7308304" y="4422825"/>
            <a:ext cx="1595487" cy="216023"/>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US" sz="1000" i="1" dirty="0" smtClean="0"/>
              <a:t>Source: </a:t>
            </a:r>
            <a:r>
              <a:rPr lang="en-US" sz="1000" i="1" dirty="0" err="1" smtClean="0"/>
              <a:t>BloombergNEF</a:t>
            </a:r>
            <a:r>
              <a:rPr lang="en-US" sz="1000" i="1" dirty="0" smtClean="0"/>
              <a:t> </a:t>
            </a:r>
            <a:endParaRPr lang="en-US" sz="1000" i="1" dirty="0"/>
          </a:p>
        </p:txBody>
      </p:sp>
    </p:spTree>
    <p:extLst>
      <p:ext uri="{BB962C8B-B14F-4D97-AF65-F5344CB8AC3E}">
        <p14:creationId xmlns:p14="http://schemas.microsoft.com/office/powerpoint/2010/main" val="89432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84225" y="4509204"/>
            <a:ext cx="3251671" cy="150778"/>
          </a:xfrm>
        </p:spPr>
        <p:txBody>
          <a:bodyPr/>
          <a:lstStyle/>
          <a:p>
            <a:r>
              <a:rPr lang="en-GB" dirty="0" smtClean="0"/>
              <a:t>Note: Puts together nine clean energy exchange-traded funds</a:t>
            </a:r>
            <a:endParaRPr lang="en-GB" dirty="0"/>
          </a:p>
        </p:txBody>
      </p:sp>
      <p:sp>
        <p:nvSpPr>
          <p:cNvPr id="4" name="Title 3"/>
          <p:cNvSpPr>
            <a:spLocks noGrp="1"/>
          </p:cNvSpPr>
          <p:nvPr>
            <p:ph type="title"/>
          </p:nvPr>
        </p:nvSpPr>
        <p:spPr/>
        <p:txBody>
          <a:bodyPr/>
          <a:lstStyle/>
          <a:p>
            <a:r>
              <a:rPr lang="en-GB" dirty="0" smtClean="0"/>
              <a:t>Clean energy ETFs quadruple in value in one year</a:t>
            </a:r>
            <a:endParaRPr lang="en-GB" dirty="0"/>
          </a:p>
        </p:txBody>
      </p:sp>
      <p:pic>
        <p:nvPicPr>
          <p:cNvPr id="9" name="Content Placeholder 8"/>
          <p:cNvPicPr>
            <a:picLocks noGrp="1" noChangeAspect="1"/>
          </p:cNvPicPr>
          <p:nvPr>
            <p:ph sz="quarter" idx="11"/>
          </p:nvPr>
        </p:nvPicPr>
        <p:blipFill>
          <a:blip r:embed="rId2"/>
          <a:stretch>
            <a:fillRect/>
          </a:stretch>
        </p:blipFill>
        <p:spPr>
          <a:xfrm>
            <a:off x="1884045" y="966084"/>
            <a:ext cx="5417170" cy="3543119"/>
          </a:xfrm>
          <a:prstGeom prst="rect">
            <a:avLst/>
          </a:prstGeom>
        </p:spPr>
      </p:pic>
      <p:sp>
        <p:nvSpPr>
          <p:cNvPr id="5" name="Text Placeholder 1"/>
          <p:cNvSpPr txBox="1">
            <a:spLocks/>
          </p:cNvSpPr>
          <p:nvPr/>
        </p:nvSpPr>
        <p:spPr>
          <a:xfrm>
            <a:off x="7308304" y="4422825"/>
            <a:ext cx="1595487" cy="216023"/>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US" sz="1000" i="1" dirty="0" smtClean="0"/>
              <a:t>Source: </a:t>
            </a:r>
            <a:r>
              <a:rPr lang="en-US" sz="1000" i="1" dirty="0" err="1" smtClean="0"/>
              <a:t>BloombergNEF</a:t>
            </a:r>
            <a:r>
              <a:rPr lang="en-US" sz="1000" i="1" dirty="0" smtClean="0"/>
              <a:t> </a:t>
            </a:r>
            <a:endParaRPr lang="en-US" sz="1000" i="1" dirty="0"/>
          </a:p>
        </p:txBody>
      </p:sp>
    </p:spTree>
    <p:extLst>
      <p:ext uri="{BB962C8B-B14F-4D97-AF65-F5344CB8AC3E}">
        <p14:creationId xmlns:p14="http://schemas.microsoft.com/office/powerpoint/2010/main" val="93701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84225" y="4509204"/>
            <a:ext cx="6708055" cy="150778"/>
          </a:xfrm>
        </p:spPr>
        <p:txBody>
          <a:bodyPr/>
          <a:lstStyle/>
          <a:p>
            <a:r>
              <a:rPr lang="en-GB" dirty="0" smtClean="0"/>
              <a:t>Note: ‘Announced’ issues are PIPE transactions between privately owned companies and special acquisition companies, or SPACs</a:t>
            </a:r>
            <a:endParaRPr lang="en-GB" dirty="0"/>
          </a:p>
        </p:txBody>
      </p:sp>
      <p:sp>
        <p:nvSpPr>
          <p:cNvPr id="4" name="Title 3"/>
          <p:cNvSpPr>
            <a:spLocks noGrp="1"/>
          </p:cNvSpPr>
          <p:nvPr>
            <p:ph type="title"/>
          </p:nvPr>
        </p:nvSpPr>
        <p:spPr/>
        <p:txBody>
          <a:bodyPr/>
          <a:lstStyle/>
          <a:p>
            <a:r>
              <a:rPr lang="en-GB" dirty="0" smtClean="0"/>
              <a:t>Money raised by quoted EV companies on stock markets</a:t>
            </a:r>
            <a:endParaRPr lang="en-GB" dirty="0"/>
          </a:p>
        </p:txBody>
      </p:sp>
      <p:pic>
        <p:nvPicPr>
          <p:cNvPr id="3" name="Content Placeholder 2"/>
          <p:cNvPicPr>
            <a:picLocks noGrp="1" noChangeAspect="1"/>
          </p:cNvPicPr>
          <p:nvPr>
            <p:ph sz="quarter" idx="11"/>
          </p:nvPr>
        </p:nvPicPr>
        <p:blipFill>
          <a:blip r:embed="rId2"/>
          <a:stretch>
            <a:fillRect/>
          </a:stretch>
        </p:blipFill>
        <p:spPr>
          <a:xfrm>
            <a:off x="1835697" y="961815"/>
            <a:ext cx="5324198" cy="3481598"/>
          </a:xfrm>
          <a:prstGeom prst="rect">
            <a:avLst/>
          </a:prstGeom>
        </p:spPr>
      </p:pic>
      <p:sp>
        <p:nvSpPr>
          <p:cNvPr id="5" name="Text Placeholder 1"/>
          <p:cNvSpPr txBox="1">
            <a:spLocks/>
          </p:cNvSpPr>
          <p:nvPr/>
        </p:nvSpPr>
        <p:spPr>
          <a:xfrm>
            <a:off x="7308304" y="4422825"/>
            <a:ext cx="1595487" cy="216023"/>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US" sz="1000" i="1" dirty="0" smtClean="0"/>
              <a:t>Source: </a:t>
            </a:r>
            <a:r>
              <a:rPr lang="en-US" sz="1000" i="1" dirty="0" err="1" smtClean="0"/>
              <a:t>BloombergNEF</a:t>
            </a:r>
            <a:r>
              <a:rPr lang="en-US" sz="1000" i="1" dirty="0" smtClean="0"/>
              <a:t> </a:t>
            </a:r>
            <a:endParaRPr lang="en-US" sz="1000" i="1" dirty="0"/>
          </a:p>
        </p:txBody>
      </p:sp>
    </p:spTree>
    <p:extLst>
      <p:ext uri="{BB962C8B-B14F-4D97-AF65-F5344CB8AC3E}">
        <p14:creationId xmlns:p14="http://schemas.microsoft.com/office/powerpoint/2010/main" val="320990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KwWDwzkLZJND7qCE3OWe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bSxwhSjT87A_T3jO.8HX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adUKIjphhrk17f28xCC2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iw.iFOVf2_GBoVB4j4b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8VPrboSepq3jWVIRc8c.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jMVyKCRiUhf._hyB6Z6_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7a4CMj5Hip_WtFSPSlff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5cqXLiJQH6N5qR6RKsIa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SlydlVeSFnhXjJbgoEiAq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gcmIOIK20r2TaPpdAr.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wEWKsE874ze_vqI4WvR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clVT_jQ2UTPROZUIFjd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NEF Template_WdScreen">
  <a:themeElements>
    <a:clrScheme name="BNEF">
      <a:dk1>
        <a:sysClr val="windowText" lastClr="000000"/>
      </a:dk1>
      <a:lt1>
        <a:sysClr val="window" lastClr="FFFFFF"/>
      </a:lt1>
      <a:dk2>
        <a:srgbClr val="808080"/>
      </a:dk2>
      <a:lt2>
        <a:srgbClr val="D2D2D2"/>
      </a:lt2>
      <a:accent1>
        <a:srgbClr val="00AEE5"/>
      </a:accent1>
      <a:accent2>
        <a:srgbClr val="7654A3"/>
      </a:accent2>
      <a:accent3>
        <a:srgbClr val="43BEAD"/>
      </a:accent3>
      <a:accent4>
        <a:srgbClr val="FFE838"/>
      </a:accent4>
      <a:accent5>
        <a:srgbClr val="ED3124"/>
      </a:accent5>
      <a:accent6>
        <a:srgbClr val="19B24E"/>
      </a:accent6>
      <a:hlink>
        <a:srgbClr val="000000"/>
      </a:hlink>
      <a:folHlink>
        <a:srgbClr val="000000"/>
      </a:folHlink>
    </a:clrScheme>
    <a:fontScheme name="BNE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BNEF Template_WdScreen.potx" id="{5EDC6FBE-272F-4A97-9F0D-864EC382854B}" vid="{64ED1B2D-2BF7-4E94-96F2-1DD6ED34F7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BNEF Template_WdScreen</Template>
  <TotalTime>479</TotalTime>
  <Words>273</Words>
  <Application>Microsoft Office PowerPoint</Application>
  <PresentationFormat>On-screen Show (16:9)</PresentationFormat>
  <Paragraphs>39</Paragraphs>
  <Slides>17</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Times New Roman</vt:lpstr>
      <vt:lpstr>Wingdings 3</vt:lpstr>
      <vt:lpstr>BNEF Template_WdScreen</vt:lpstr>
      <vt:lpstr>think-cell Slide</vt:lpstr>
      <vt:lpstr>The Green Recovery</vt:lpstr>
      <vt:lpstr>The data in 2020</vt:lpstr>
      <vt:lpstr>Global investment in renewable energy capacity</vt:lpstr>
      <vt:lpstr>Global investment in offshore wind capacity</vt:lpstr>
      <vt:lpstr>2020 deals in offshore wind </vt:lpstr>
      <vt:lpstr>U.K. investment in renewable energy capacity</vt:lpstr>
      <vt:lpstr>Clean energy shares v oil company shares in the last year</vt:lpstr>
      <vt:lpstr>Clean energy ETFs quadruple in value in one year</vt:lpstr>
      <vt:lpstr>Money raised by quoted EV companies on stock markets</vt:lpstr>
      <vt:lpstr>Policy in 2020</vt:lpstr>
      <vt:lpstr>Covid era policy changes</vt:lpstr>
      <vt:lpstr>Covid era policy changes</vt:lpstr>
      <vt:lpstr>EU emission trajectory and targets</vt:lpstr>
      <vt:lpstr>Stimulus approved and near completion as of September 30, 2020 </vt:lpstr>
      <vt:lpstr>Long term</vt:lpstr>
      <vt:lpstr>Copyright and disclaimer</vt:lpstr>
      <vt:lpstr>PowerPoint Presentation</vt:lpstr>
    </vt:vector>
  </TitlesOfParts>
  <Company>Bloomberg 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amccrone1</dc:creator>
  <cp:lastModifiedBy>Mccrone, Angus</cp:lastModifiedBy>
  <cp:revision>22</cp:revision>
  <dcterms:created xsi:type="dcterms:W3CDTF">2020-10-06T14:06:12Z</dcterms:created>
  <dcterms:modified xsi:type="dcterms:W3CDTF">2020-11-02T12:43:21Z</dcterms:modified>
</cp:coreProperties>
</file>