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1" r:id="rId4"/>
  </p:sldMasterIdLst>
  <p:notesMasterIdLst>
    <p:notesMasterId r:id="rId15"/>
  </p:notesMasterIdLst>
  <p:handoutMasterIdLst>
    <p:handoutMasterId r:id="rId16"/>
  </p:handoutMasterIdLst>
  <p:sldIdLst>
    <p:sldId id="506" r:id="rId5"/>
    <p:sldId id="501" r:id="rId6"/>
    <p:sldId id="939" r:id="rId7"/>
    <p:sldId id="523" r:id="rId8"/>
    <p:sldId id="502" r:id="rId9"/>
    <p:sldId id="503" r:id="rId10"/>
    <p:sldId id="272" r:id="rId11"/>
    <p:sldId id="935" r:id="rId12"/>
    <p:sldId id="516" r:id="rId13"/>
    <p:sldId id="517" r:id="rId14"/>
  </p:sldIdLst>
  <p:sldSz cx="12192000" cy="6858000"/>
  <p:notesSz cx="6858000" cy="2105025"/>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73" userDrawn="1">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a:srgbClr val="EAEAEA"/>
    <a:srgbClr val="F8F8F8"/>
    <a:srgbClr val="FAB4F2"/>
    <a:srgbClr val="70AD47"/>
    <a:srgbClr val="000099"/>
    <a:srgbClr val="F45AE2"/>
    <a:srgbClr val="0099CC"/>
    <a:srgbClr val="49BF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94660"/>
  </p:normalViewPr>
  <p:slideViewPr>
    <p:cSldViewPr snapToGrid="0">
      <p:cViewPr>
        <p:scale>
          <a:sx n="100" d="100"/>
          <a:sy n="100" d="100"/>
        </p:scale>
        <p:origin x="528" y="174"/>
      </p:cViewPr>
      <p:guideLst>
        <p:guide orient="horz" pos="73"/>
        <p:guide pos="3840"/>
      </p:guideLst>
    </p:cSldViewPr>
  </p:slideViewPr>
  <p:notesTextViewPr>
    <p:cViewPr>
      <p:scale>
        <a:sx n="1" d="1"/>
        <a:sy n="1" d="1"/>
      </p:scale>
      <p:origin x="0" y="0"/>
    </p:cViewPr>
  </p:notesTextViewPr>
  <p:notesViewPr>
    <p:cSldViewPr snapToGrid="0">
      <p:cViewPr>
        <p:scale>
          <a:sx n="1" d="2"/>
          <a:sy n="1" d="2"/>
        </p:scale>
        <p:origin x="4548" y="21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1E180-D538-4C93-9F8B-D671E89E629B}"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GB"/>
        </a:p>
      </dgm:t>
    </dgm:pt>
    <dgm:pt modelId="{E8B2E3CA-E8E9-4DF5-9F64-9EA1170AB80E}">
      <dgm:prSet phldrT="[Text]" custT="1"/>
      <dgm:spPr>
        <a:solidFill>
          <a:schemeClr val="bg2">
            <a:lumMod val="50000"/>
            <a:alpha val="40000"/>
          </a:schemeClr>
        </a:solidFill>
        <a:ln w="38100">
          <a:solidFill>
            <a:schemeClr val="bg1"/>
          </a:solidFill>
        </a:ln>
      </dgm:spPr>
      <dgm:t>
        <a:bodyPr/>
        <a:lstStyle/>
        <a:p>
          <a:pPr>
            <a:spcAft>
              <a:spcPts val="0"/>
            </a:spcAft>
          </a:pPr>
          <a:r>
            <a:rPr lang="en-GB" sz="2000" b="1" dirty="0">
              <a:solidFill>
                <a:schemeClr val="bg1"/>
              </a:solidFill>
            </a:rPr>
            <a:t>Funding for industry</a:t>
          </a:r>
        </a:p>
        <a:p>
          <a:pPr>
            <a:spcAft>
              <a:spcPts val="0"/>
            </a:spcAft>
          </a:pPr>
          <a:r>
            <a:rPr lang="en-GB" sz="1400" dirty="0">
              <a:solidFill>
                <a:schemeClr val="bg1"/>
              </a:solidFill>
            </a:rPr>
            <a:t>Investing </a:t>
          </a:r>
          <a:r>
            <a:rPr lang="en-GB" sz="1400" b="1" dirty="0">
              <a:solidFill>
                <a:schemeClr val="bg1"/>
              </a:solidFill>
            </a:rPr>
            <a:t>£80m of ISCF funding </a:t>
          </a:r>
          <a:r>
            <a:rPr lang="en-GB" sz="1400" dirty="0">
              <a:solidFill>
                <a:schemeClr val="bg1"/>
              </a:solidFill>
            </a:rPr>
            <a:t>for R&amp;D projects, </a:t>
          </a:r>
          <a:r>
            <a:rPr lang="en-GB" sz="1400" b="1" dirty="0">
              <a:solidFill>
                <a:schemeClr val="bg1"/>
              </a:solidFill>
            </a:rPr>
            <a:t>a</a:t>
          </a:r>
          <a:r>
            <a:rPr lang="en-GB" sz="1400" b="1" i="0" dirty="0"/>
            <a:t>ccelerating and de-risking </a:t>
          </a:r>
          <a:r>
            <a:rPr lang="en-GB" sz="1400" b="0" i="0" dirty="0"/>
            <a:t>business innovation </a:t>
          </a:r>
          <a:r>
            <a:rPr lang="en-GB" sz="1400" dirty="0">
              <a:solidFill>
                <a:schemeClr val="bg1"/>
              </a:solidFill>
            </a:rPr>
            <a:t> </a:t>
          </a:r>
        </a:p>
      </dgm:t>
    </dgm:pt>
    <dgm:pt modelId="{40CCFEFE-537E-4508-8ED1-9326790B92DA}" type="parTrans" cxnId="{140140D6-526B-41F0-9461-E00DB4C4DD3E}">
      <dgm:prSet/>
      <dgm:spPr/>
      <dgm:t>
        <a:bodyPr/>
        <a:lstStyle/>
        <a:p>
          <a:endParaRPr lang="en-GB" sz="1600"/>
        </a:p>
      </dgm:t>
    </dgm:pt>
    <dgm:pt modelId="{C7E10D14-17CA-477E-AE09-6A696EEB305D}" type="sibTrans" cxnId="{140140D6-526B-41F0-9461-E00DB4C4DD3E}">
      <dgm:prSet/>
      <dgm:spPr>
        <a:solidFill>
          <a:srgbClr val="002060"/>
        </a:solidFill>
        <a:ln w="101600">
          <a:solidFill>
            <a:srgbClr val="002060"/>
          </a:solidFill>
        </a:ln>
      </dgm:spPr>
      <dgm:t>
        <a:bodyPr/>
        <a:lstStyle/>
        <a:p>
          <a:endParaRPr lang="en-GB" sz="1600"/>
        </a:p>
      </dgm:t>
    </dgm:pt>
    <dgm:pt modelId="{538B1FB1-412D-402B-8F68-3A77B7D77177}">
      <dgm:prSet phldrT="[Text]" custT="1"/>
      <dgm:spPr>
        <a:solidFill>
          <a:schemeClr val="bg2">
            <a:lumMod val="50000"/>
            <a:alpha val="50000"/>
          </a:schemeClr>
        </a:solidFill>
        <a:ln w="38100">
          <a:solidFill>
            <a:schemeClr val="bg1"/>
          </a:solidFill>
        </a:ln>
      </dgm:spPr>
      <dgm:t>
        <a:bodyPr/>
        <a:lstStyle/>
        <a:p>
          <a:pPr>
            <a:spcAft>
              <a:spcPts val="0"/>
            </a:spcAft>
          </a:pPr>
          <a:r>
            <a:rPr lang="en-GB" sz="2000" b="1" dirty="0">
              <a:solidFill>
                <a:schemeClr val="bg1"/>
              </a:solidFill>
            </a:rPr>
            <a:t>Networking and collaboration</a:t>
          </a:r>
        </a:p>
        <a:p>
          <a:pPr>
            <a:spcAft>
              <a:spcPts val="0"/>
            </a:spcAft>
          </a:pPr>
          <a:r>
            <a:rPr lang="en-GB" sz="1400" dirty="0">
              <a:solidFill>
                <a:schemeClr val="bg1"/>
              </a:solidFill>
            </a:rPr>
            <a:t>Connecting industry, academia, RTOs &amp; the government t</a:t>
          </a:r>
          <a:r>
            <a:rPr lang="en-GB" sz="1400" b="0" i="0" dirty="0"/>
            <a:t>o ensure </a:t>
          </a:r>
          <a:r>
            <a:rPr lang="en-GB" sz="1400" b="1" i="0" dirty="0"/>
            <a:t>cooperation &amp; collaboration</a:t>
          </a:r>
          <a:r>
            <a:rPr lang="en-GB" sz="1400" b="0" i="0" dirty="0"/>
            <a:t> to efficiently use solutions across the UK</a:t>
          </a:r>
          <a:endParaRPr lang="en-GB" sz="1400" dirty="0">
            <a:solidFill>
              <a:schemeClr val="bg1"/>
            </a:solidFill>
          </a:endParaRPr>
        </a:p>
      </dgm:t>
    </dgm:pt>
    <dgm:pt modelId="{FF83C84D-3269-4BAB-AFC9-D884B1682372}" type="parTrans" cxnId="{3C1F036E-32E2-4FD5-9970-055F5AE8F15C}">
      <dgm:prSet/>
      <dgm:spPr/>
      <dgm:t>
        <a:bodyPr/>
        <a:lstStyle/>
        <a:p>
          <a:endParaRPr lang="en-GB" sz="1600"/>
        </a:p>
      </dgm:t>
    </dgm:pt>
    <dgm:pt modelId="{976440C6-66D6-42DC-9BCE-1C2D37E021CE}" type="sibTrans" cxnId="{3C1F036E-32E2-4FD5-9970-055F5AE8F15C}">
      <dgm:prSet/>
      <dgm:spPr/>
      <dgm:t>
        <a:bodyPr/>
        <a:lstStyle/>
        <a:p>
          <a:endParaRPr lang="en-GB" sz="1600"/>
        </a:p>
      </dgm:t>
    </dgm:pt>
    <dgm:pt modelId="{A6959AD1-CC5D-49E3-9B5F-DADA79C9B118}">
      <dgm:prSet phldrT="[Text]" custT="1"/>
      <dgm:spPr>
        <a:solidFill>
          <a:schemeClr val="tx1">
            <a:lumMod val="65000"/>
            <a:lumOff val="35000"/>
            <a:alpha val="50000"/>
          </a:schemeClr>
        </a:solidFill>
        <a:ln w="38100">
          <a:solidFill>
            <a:schemeClr val="bg1"/>
          </a:solidFill>
        </a:ln>
      </dgm:spPr>
      <dgm:t>
        <a:bodyPr/>
        <a:lstStyle/>
        <a:p>
          <a:pPr>
            <a:spcAft>
              <a:spcPts val="0"/>
            </a:spcAft>
          </a:pPr>
          <a:r>
            <a:rPr lang="en-GB" sz="2000" b="1" dirty="0">
              <a:solidFill>
                <a:schemeClr val="bg1"/>
              </a:solidFill>
            </a:rPr>
            <a:t>Industrialisation and manufacturing</a:t>
          </a:r>
        </a:p>
        <a:p>
          <a:pPr>
            <a:spcAft>
              <a:spcPts val="0"/>
            </a:spcAft>
          </a:pPr>
          <a:r>
            <a:rPr lang="en-GB" sz="1400" b="0" i="0" dirty="0"/>
            <a:t>Leverage the </a:t>
          </a:r>
          <a:r>
            <a:rPr lang="en-GB" sz="1400" b="1" i="0" dirty="0"/>
            <a:t>UK’s world leading research</a:t>
          </a:r>
          <a:r>
            <a:rPr lang="en-GB" sz="1400" b="0" i="0" dirty="0"/>
            <a:t> capability in PEMD to </a:t>
          </a:r>
          <a:r>
            <a:rPr lang="en-GB" sz="1400" b="1" i="0" dirty="0"/>
            <a:t>create the supply chains necessary to manufacture PEMD</a:t>
          </a:r>
          <a:r>
            <a:rPr lang="en-GB" sz="1400" b="0" i="0" dirty="0"/>
            <a:t> products</a:t>
          </a:r>
          <a:endParaRPr lang="en-GB" sz="1400" dirty="0">
            <a:solidFill>
              <a:schemeClr val="bg1"/>
            </a:solidFill>
          </a:endParaRPr>
        </a:p>
      </dgm:t>
    </dgm:pt>
    <dgm:pt modelId="{871B0D61-DE04-43BE-B46F-3077ED8D9C18}" type="parTrans" cxnId="{7CC54AAB-A479-447C-A84F-BA793024CCF8}">
      <dgm:prSet/>
      <dgm:spPr/>
      <dgm:t>
        <a:bodyPr/>
        <a:lstStyle/>
        <a:p>
          <a:endParaRPr lang="en-GB" sz="1600"/>
        </a:p>
      </dgm:t>
    </dgm:pt>
    <dgm:pt modelId="{7AA0574A-068D-466D-A666-36AC66E54C0E}" type="sibTrans" cxnId="{7CC54AAB-A479-447C-A84F-BA793024CCF8}">
      <dgm:prSet/>
      <dgm:spPr/>
      <dgm:t>
        <a:bodyPr/>
        <a:lstStyle/>
        <a:p>
          <a:endParaRPr lang="en-GB" sz="1600"/>
        </a:p>
      </dgm:t>
    </dgm:pt>
    <dgm:pt modelId="{17BDC580-01F5-4164-A96D-94889B1156CA}">
      <dgm:prSet phldrT="[Text]" custT="1"/>
      <dgm:spPr>
        <a:solidFill>
          <a:schemeClr val="tx1">
            <a:lumMod val="75000"/>
            <a:lumOff val="25000"/>
            <a:alpha val="50000"/>
          </a:schemeClr>
        </a:solidFill>
        <a:ln w="38100">
          <a:solidFill>
            <a:schemeClr val="bg1"/>
          </a:solidFill>
        </a:ln>
      </dgm:spPr>
      <dgm:t>
        <a:bodyPr/>
        <a:lstStyle/>
        <a:p>
          <a:pPr>
            <a:spcAft>
              <a:spcPts val="0"/>
            </a:spcAft>
          </a:pPr>
          <a:r>
            <a:rPr lang="en-GB" sz="2000" b="1" dirty="0">
              <a:solidFill>
                <a:schemeClr val="bg1"/>
              </a:solidFill>
            </a:rPr>
            <a:t>Talent growth</a:t>
          </a:r>
        </a:p>
        <a:p>
          <a:pPr>
            <a:spcAft>
              <a:spcPts val="0"/>
            </a:spcAft>
          </a:pPr>
          <a:r>
            <a:rPr lang="en-GB" sz="1400" dirty="0">
              <a:solidFill>
                <a:schemeClr val="bg1"/>
              </a:solidFill>
            </a:rPr>
            <a:t>Define &amp; </a:t>
          </a:r>
          <a:r>
            <a:rPr lang="en-GB" sz="1400" b="1" dirty="0">
              <a:solidFill>
                <a:schemeClr val="bg1"/>
              </a:solidFill>
            </a:rPr>
            <a:t>fill the PEMD skills gap </a:t>
          </a:r>
          <a:r>
            <a:rPr lang="en-GB" sz="1400" dirty="0">
              <a:solidFill>
                <a:schemeClr val="bg1"/>
              </a:solidFill>
            </a:rPr>
            <a:t>by </a:t>
          </a:r>
          <a:r>
            <a:rPr lang="en-GB" sz="1400" b="1" dirty="0">
              <a:solidFill>
                <a:schemeClr val="bg1"/>
              </a:solidFill>
            </a:rPr>
            <a:t>training, upskilling &amp; reskilling </a:t>
          </a:r>
          <a:r>
            <a:rPr lang="en-GB" sz="1400" dirty="0">
              <a:solidFill>
                <a:schemeClr val="bg1"/>
              </a:solidFill>
            </a:rPr>
            <a:t>to </a:t>
          </a:r>
          <a:r>
            <a:rPr lang="en-GB" sz="1400" b="1" dirty="0">
              <a:solidFill>
                <a:schemeClr val="bg1"/>
              </a:solidFill>
            </a:rPr>
            <a:t>grow an evolving PEMD workforce </a:t>
          </a:r>
          <a:r>
            <a:rPr lang="en-GB" sz="1400" dirty="0">
              <a:solidFill>
                <a:schemeClr val="bg1"/>
              </a:solidFill>
            </a:rPr>
            <a:t>across all levels</a:t>
          </a:r>
        </a:p>
      </dgm:t>
    </dgm:pt>
    <dgm:pt modelId="{9485BF4C-425C-43C2-BC71-0DDA18B27F3D}" type="parTrans" cxnId="{B58B22AD-A38B-4224-9101-7753DBE58760}">
      <dgm:prSet/>
      <dgm:spPr/>
      <dgm:t>
        <a:bodyPr/>
        <a:lstStyle/>
        <a:p>
          <a:endParaRPr lang="en-GB" sz="1600"/>
        </a:p>
      </dgm:t>
    </dgm:pt>
    <dgm:pt modelId="{77CBE615-9A17-4CE3-B301-F9530A872FC7}" type="sibTrans" cxnId="{B58B22AD-A38B-4224-9101-7753DBE58760}">
      <dgm:prSet/>
      <dgm:spPr/>
      <dgm:t>
        <a:bodyPr/>
        <a:lstStyle/>
        <a:p>
          <a:endParaRPr lang="en-GB" sz="1600"/>
        </a:p>
      </dgm:t>
    </dgm:pt>
    <dgm:pt modelId="{22ECE6F3-EA0D-4F4A-B29C-F058D2BD71F7}">
      <dgm:prSet phldrT="[Text]" custT="1"/>
      <dgm:spPr>
        <a:solidFill>
          <a:schemeClr val="bg2">
            <a:lumMod val="50000"/>
            <a:alpha val="50000"/>
          </a:schemeClr>
        </a:solidFill>
        <a:ln w="38100">
          <a:solidFill>
            <a:schemeClr val="bg1"/>
          </a:solidFill>
        </a:ln>
      </dgm:spPr>
      <dgm:t>
        <a:bodyPr/>
        <a:lstStyle/>
        <a:p>
          <a:pPr>
            <a:spcAft>
              <a:spcPts val="0"/>
            </a:spcAft>
          </a:pPr>
          <a:r>
            <a:rPr lang="en-GB" sz="2000" b="1" dirty="0">
              <a:solidFill>
                <a:schemeClr val="bg1"/>
              </a:solidFill>
            </a:rPr>
            <a:t>Power Electronics, Electric Machines and Drives (PEMD)</a:t>
          </a:r>
        </a:p>
        <a:p>
          <a:pPr>
            <a:spcAft>
              <a:spcPts val="0"/>
            </a:spcAft>
          </a:pPr>
          <a:r>
            <a:rPr lang="en-GB" sz="1400" b="1" i="0" dirty="0"/>
            <a:t>Identify key gaps </a:t>
          </a:r>
          <a:r>
            <a:rPr lang="en-GB" sz="1400" b="0" i="0" dirty="0"/>
            <a:t>in the UK PEMD supply chain and </a:t>
          </a:r>
          <a:r>
            <a:rPr lang="en-GB" sz="1400" b="1" i="0" dirty="0"/>
            <a:t>help industry </a:t>
          </a:r>
          <a:r>
            <a:rPr lang="en-GB" sz="1400" b="0" i="0" dirty="0"/>
            <a:t>fill them</a:t>
          </a:r>
          <a:r>
            <a:rPr lang="en-GB" sz="1400" b="0" dirty="0">
              <a:solidFill>
                <a:schemeClr val="bg1"/>
              </a:solidFill>
            </a:rPr>
            <a:t> </a:t>
          </a:r>
          <a:r>
            <a:rPr lang="en-GB" sz="1400" dirty="0">
              <a:solidFill>
                <a:schemeClr val="bg1"/>
              </a:solidFill>
            </a:rPr>
            <a:t>enabling delivery of </a:t>
          </a:r>
          <a:r>
            <a:rPr lang="en-GB" sz="1400" b="1" dirty="0">
              <a:solidFill>
                <a:schemeClr val="bg1"/>
              </a:solidFill>
            </a:rPr>
            <a:t>Net Zero</a:t>
          </a:r>
        </a:p>
      </dgm:t>
    </dgm:pt>
    <dgm:pt modelId="{B07F0A28-A7F3-4D07-B173-78EDC0CA4977}" type="parTrans" cxnId="{4E142575-3C03-4BA0-9DDF-F119BD8E35CA}">
      <dgm:prSet/>
      <dgm:spPr/>
      <dgm:t>
        <a:bodyPr/>
        <a:lstStyle/>
        <a:p>
          <a:endParaRPr lang="en-GB"/>
        </a:p>
      </dgm:t>
    </dgm:pt>
    <dgm:pt modelId="{8C7C81BA-20AC-44C7-B600-374CF3ADF662}" type="sibTrans" cxnId="{4E142575-3C03-4BA0-9DDF-F119BD8E35CA}">
      <dgm:prSet/>
      <dgm:spPr>
        <a:solidFill>
          <a:srgbClr val="002060"/>
        </a:solidFill>
        <a:ln w="63500">
          <a:solidFill>
            <a:srgbClr val="002060"/>
          </a:solidFill>
        </a:ln>
      </dgm:spPr>
      <dgm:t>
        <a:bodyPr/>
        <a:lstStyle/>
        <a:p>
          <a:endParaRPr lang="en-GB"/>
        </a:p>
      </dgm:t>
    </dgm:pt>
    <dgm:pt modelId="{8B76FF17-18E5-4A66-9300-426B3FE3336F}" type="pres">
      <dgm:prSet presAssocID="{12E1E180-D538-4C93-9F8B-D671E89E629B}" presName="Name0" presStyleCnt="0">
        <dgm:presLayoutVars>
          <dgm:chMax val="7"/>
          <dgm:chPref val="7"/>
          <dgm:dir/>
        </dgm:presLayoutVars>
      </dgm:prSet>
      <dgm:spPr/>
    </dgm:pt>
    <dgm:pt modelId="{E792B4FC-4784-433C-90FF-EC3B8F0529B5}" type="pres">
      <dgm:prSet presAssocID="{12E1E180-D538-4C93-9F8B-D671E89E629B}" presName="Name1" presStyleCnt="0"/>
      <dgm:spPr/>
    </dgm:pt>
    <dgm:pt modelId="{60150E83-14D9-43A5-B022-B392E6E41CB7}" type="pres">
      <dgm:prSet presAssocID="{12E1E180-D538-4C93-9F8B-D671E89E629B}" presName="cycle" presStyleCnt="0"/>
      <dgm:spPr/>
    </dgm:pt>
    <dgm:pt modelId="{8A1685BD-D140-4C15-A1CC-758E2148E653}" type="pres">
      <dgm:prSet presAssocID="{12E1E180-D538-4C93-9F8B-D671E89E629B}" presName="srcNode" presStyleLbl="node1" presStyleIdx="0" presStyleCnt="5"/>
      <dgm:spPr/>
    </dgm:pt>
    <dgm:pt modelId="{49AD10DA-AC02-4ECC-B331-94D65CBB84B7}" type="pres">
      <dgm:prSet presAssocID="{12E1E180-D538-4C93-9F8B-D671E89E629B}" presName="conn" presStyleLbl="parChTrans1D2" presStyleIdx="0" presStyleCnt="1"/>
      <dgm:spPr/>
    </dgm:pt>
    <dgm:pt modelId="{20F6006B-0B53-4A08-822F-AB1DBC8108CB}" type="pres">
      <dgm:prSet presAssocID="{12E1E180-D538-4C93-9F8B-D671E89E629B}" presName="extraNode" presStyleLbl="node1" presStyleIdx="0" presStyleCnt="5"/>
      <dgm:spPr/>
    </dgm:pt>
    <dgm:pt modelId="{6A95DBC3-E0F0-4ED2-8A46-0817CFCC3F54}" type="pres">
      <dgm:prSet presAssocID="{12E1E180-D538-4C93-9F8B-D671E89E629B}" presName="dstNode" presStyleLbl="node1" presStyleIdx="0" presStyleCnt="5"/>
      <dgm:spPr/>
    </dgm:pt>
    <dgm:pt modelId="{5EA2862B-9F57-4F47-9F3F-7532A6482483}" type="pres">
      <dgm:prSet presAssocID="{22ECE6F3-EA0D-4F4A-B29C-F058D2BD71F7}" presName="text_1" presStyleLbl="node1" presStyleIdx="0" presStyleCnt="5">
        <dgm:presLayoutVars>
          <dgm:bulletEnabled val="1"/>
        </dgm:presLayoutVars>
      </dgm:prSet>
      <dgm:spPr/>
    </dgm:pt>
    <dgm:pt modelId="{0B28CDE2-374E-490D-965E-B6CD7F23062D}" type="pres">
      <dgm:prSet presAssocID="{22ECE6F3-EA0D-4F4A-B29C-F058D2BD71F7}" presName="accent_1" presStyleCnt="0"/>
      <dgm:spPr/>
    </dgm:pt>
    <dgm:pt modelId="{7169ADEA-1EDD-48E7-9527-6ED0DB8CC5B4}" type="pres">
      <dgm:prSet presAssocID="{22ECE6F3-EA0D-4F4A-B29C-F058D2BD71F7}" presName="accentRepeatNode" presStyleLbl="solidFgAcc1" presStyleIdx="0" presStyleCnt="5"/>
      <dgm:spPr>
        <a:ln>
          <a:noFill/>
        </a:ln>
      </dgm:spPr>
    </dgm:pt>
    <dgm:pt modelId="{C14E3C09-BCD4-43DD-869C-00A2497D3664}" type="pres">
      <dgm:prSet presAssocID="{E8B2E3CA-E8E9-4DF5-9F64-9EA1170AB80E}" presName="text_2" presStyleLbl="node1" presStyleIdx="1" presStyleCnt="5">
        <dgm:presLayoutVars>
          <dgm:bulletEnabled val="1"/>
        </dgm:presLayoutVars>
      </dgm:prSet>
      <dgm:spPr/>
    </dgm:pt>
    <dgm:pt modelId="{F02EBF1B-831A-4BAA-975E-3A52B001B431}" type="pres">
      <dgm:prSet presAssocID="{E8B2E3CA-E8E9-4DF5-9F64-9EA1170AB80E}" presName="accent_2" presStyleCnt="0"/>
      <dgm:spPr/>
    </dgm:pt>
    <dgm:pt modelId="{D2D4E155-5FA6-469C-ABA4-D7B1A5A16CAB}" type="pres">
      <dgm:prSet presAssocID="{E8B2E3CA-E8E9-4DF5-9F64-9EA1170AB80E}" presName="accentRepeatNode" presStyleLbl="solidFgAcc1" presStyleIdx="1" presStyleCnt="5"/>
      <dgm:spPr>
        <a:ln w="38100">
          <a:solidFill>
            <a:schemeClr val="bg1"/>
          </a:solidFill>
        </a:ln>
      </dgm:spPr>
    </dgm:pt>
    <dgm:pt modelId="{12EDBC47-5DC2-4BDC-88BA-1E04D0D69983}" type="pres">
      <dgm:prSet presAssocID="{538B1FB1-412D-402B-8F68-3A77B7D77177}" presName="text_3" presStyleLbl="node1" presStyleIdx="2" presStyleCnt="5">
        <dgm:presLayoutVars>
          <dgm:bulletEnabled val="1"/>
        </dgm:presLayoutVars>
      </dgm:prSet>
      <dgm:spPr/>
    </dgm:pt>
    <dgm:pt modelId="{ABE721EC-31C9-4BF7-925C-D53C9D3BAF27}" type="pres">
      <dgm:prSet presAssocID="{538B1FB1-412D-402B-8F68-3A77B7D77177}" presName="accent_3" presStyleCnt="0"/>
      <dgm:spPr/>
    </dgm:pt>
    <dgm:pt modelId="{B3A4BA33-8753-4CC0-9E68-A5E53F4345FF}" type="pres">
      <dgm:prSet presAssocID="{538B1FB1-412D-402B-8F68-3A77B7D77177}" presName="accentRepeatNode" presStyleLbl="solidFgAcc1" presStyleIdx="2" presStyleCnt="5"/>
      <dgm:spPr>
        <a:ln w="38100">
          <a:solidFill>
            <a:schemeClr val="bg1"/>
          </a:solidFill>
        </a:ln>
      </dgm:spPr>
    </dgm:pt>
    <dgm:pt modelId="{2DC32B09-6DC5-4E72-BBF8-534B97F386B5}" type="pres">
      <dgm:prSet presAssocID="{A6959AD1-CC5D-49E3-9B5F-DADA79C9B118}" presName="text_4" presStyleLbl="node1" presStyleIdx="3" presStyleCnt="5">
        <dgm:presLayoutVars>
          <dgm:bulletEnabled val="1"/>
        </dgm:presLayoutVars>
      </dgm:prSet>
      <dgm:spPr/>
    </dgm:pt>
    <dgm:pt modelId="{16BD2134-5586-4CCF-B85C-C7D8AC5E2ED0}" type="pres">
      <dgm:prSet presAssocID="{A6959AD1-CC5D-49E3-9B5F-DADA79C9B118}" presName="accent_4" presStyleCnt="0"/>
      <dgm:spPr/>
    </dgm:pt>
    <dgm:pt modelId="{4759BAB1-7ABD-4157-B760-7D1845C06C96}" type="pres">
      <dgm:prSet presAssocID="{A6959AD1-CC5D-49E3-9B5F-DADA79C9B118}" presName="accentRepeatNode" presStyleLbl="solidFgAcc1" presStyleIdx="3" presStyleCnt="5"/>
      <dgm:spPr>
        <a:ln w="38100">
          <a:solidFill>
            <a:schemeClr val="bg1"/>
          </a:solidFill>
        </a:ln>
      </dgm:spPr>
    </dgm:pt>
    <dgm:pt modelId="{134AA7DB-88B9-42E2-99B8-D1C665A50303}" type="pres">
      <dgm:prSet presAssocID="{17BDC580-01F5-4164-A96D-94889B1156CA}" presName="text_5" presStyleLbl="node1" presStyleIdx="4" presStyleCnt="5">
        <dgm:presLayoutVars>
          <dgm:bulletEnabled val="1"/>
        </dgm:presLayoutVars>
      </dgm:prSet>
      <dgm:spPr/>
    </dgm:pt>
    <dgm:pt modelId="{C16CF309-A82E-4B07-86FB-B12312D34A20}" type="pres">
      <dgm:prSet presAssocID="{17BDC580-01F5-4164-A96D-94889B1156CA}" presName="accent_5" presStyleCnt="0"/>
      <dgm:spPr/>
    </dgm:pt>
    <dgm:pt modelId="{CB528345-ED3B-449C-911C-2BB6A0B79E4A}" type="pres">
      <dgm:prSet presAssocID="{17BDC580-01F5-4164-A96D-94889B1156CA}" presName="accentRepeatNode" presStyleLbl="solidFgAcc1" presStyleIdx="4" presStyleCnt="5"/>
      <dgm:spPr>
        <a:ln w="38100">
          <a:solidFill>
            <a:schemeClr val="bg1"/>
          </a:solidFill>
        </a:ln>
      </dgm:spPr>
    </dgm:pt>
  </dgm:ptLst>
  <dgm:cxnLst>
    <dgm:cxn modelId="{3A0DEA03-52A5-4A78-9AEA-A216D9A3A0BA}" type="presOf" srcId="{22ECE6F3-EA0D-4F4A-B29C-F058D2BD71F7}" destId="{5EA2862B-9F57-4F47-9F3F-7532A6482483}" srcOrd="0" destOrd="0" presId="urn:microsoft.com/office/officeart/2008/layout/VerticalCurvedList"/>
    <dgm:cxn modelId="{305CE413-A10F-4545-B675-199CB23BF2A4}" type="presOf" srcId="{A6959AD1-CC5D-49E3-9B5F-DADA79C9B118}" destId="{2DC32B09-6DC5-4E72-BBF8-534B97F386B5}" srcOrd="0" destOrd="0" presId="urn:microsoft.com/office/officeart/2008/layout/VerticalCurvedList"/>
    <dgm:cxn modelId="{41A5FC32-B714-4557-87A0-FD7D04B72AF5}" type="presOf" srcId="{8C7C81BA-20AC-44C7-B600-374CF3ADF662}" destId="{49AD10DA-AC02-4ECC-B331-94D65CBB84B7}" srcOrd="0" destOrd="0" presId="urn:microsoft.com/office/officeart/2008/layout/VerticalCurvedList"/>
    <dgm:cxn modelId="{1DCFB26D-5241-4F45-823F-68345D8C68FF}" type="presOf" srcId="{17BDC580-01F5-4164-A96D-94889B1156CA}" destId="{134AA7DB-88B9-42E2-99B8-D1C665A50303}" srcOrd="0" destOrd="0" presId="urn:microsoft.com/office/officeart/2008/layout/VerticalCurvedList"/>
    <dgm:cxn modelId="{3C1F036E-32E2-4FD5-9970-055F5AE8F15C}" srcId="{12E1E180-D538-4C93-9F8B-D671E89E629B}" destId="{538B1FB1-412D-402B-8F68-3A77B7D77177}" srcOrd="2" destOrd="0" parTransId="{FF83C84D-3269-4BAB-AFC9-D884B1682372}" sibTransId="{976440C6-66D6-42DC-9BCE-1C2D37E021CE}"/>
    <dgm:cxn modelId="{4E142575-3C03-4BA0-9DDF-F119BD8E35CA}" srcId="{12E1E180-D538-4C93-9F8B-D671E89E629B}" destId="{22ECE6F3-EA0D-4F4A-B29C-F058D2BD71F7}" srcOrd="0" destOrd="0" parTransId="{B07F0A28-A7F3-4D07-B173-78EDC0CA4977}" sibTransId="{8C7C81BA-20AC-44C7-B600-374CF3ADF662}"/>
    <dgm:cxn modelId="{5E286192-6C19-45B6-AE54-6A9245D7CA06}" type="presOf" srcId="{12E1E180-D538-4C93-9F8B-D671E89E629B}" destId="{8B76FF17-18E5-4A66-9300-426B3FE3336F}" srcOrd="0" destOrd="0" presId="urn:microsoft.com/office/officeart/2008/layout/VerticalCurvedList"/>
    <dgm:cxn modelId="{7CC54AAB-A479-447C-A84F-BA793024CCF8}" srcId="{12E1E180-D538-4C93-9F8B-D671E89E629B}" destId="{A6959AD1-CC5D-49E3-9B5F-DADA79C9B118}" srcOrd="3" destOrd="0" parTransId="{871B0D61-DE04-43BE-B46F-3077ED8D9C18}" sibTransId="{7AA0574A-068D-466D-A666-36AC66E54C0E}"/>
    <dgm:cxn modelId="{B58B22AD-A38B-4224-9101-7753DBE58760}" srcId="{12E1E180-D538-4C93-9F8B-D671E89E629B}" destId="{17BDC580-01F5-4164-A96D-94889B1156CA}" srcOrd="4" destOrd="0" parTransId="{9485BF4C-425C-43C2-BC71-0DDA18B27F3D}" sibTransId="{77CBE615-9A17-4CE3-B301-F9530A872FC7}"/>
    <dgm:cxn modelId="{7ADE89C0-C74B-414D-A562-7975645E1617}" type="presOf" srcId="{E8B2E3CA-E8E9-4DF5-9F64-9EA1170AB80E}" destId="{C14E3C09-BCD4-43DD-869C-00A2497D3664}" srcOrd="0" destOrd="0" presId="urn:microsoft.com/office/officeart/2008/layout/VerticalCurvedList"/>
    <dgm:cxn modelId="{140140D6-526B-41F0-9461-E00DB4C4DD3E}" srcId="{12E1E180-D538-4C93-9F8B-D671E89E629B}" destId="{E8B2E3CA-E8E9-4DF5-9F64-9EA1170AB80E}" srcOrd="1" destOrd="0" parTransId="{40CCFEFE-537E-4508-8ED1-9326790B92DA}" sibTransId="{C7E10D14-17CA-477E-AE09-6A696EEB305D}"/>
    <dgm:cxn modelId="{86CBF2E5-B5AD-48FF-BE31-5EC8C1F2CA70}" type="presOf" srcId="{538B1FB1-412D-402B-8F68-3A77B7D77177}" destId="{12EDBC47-5DC2-4BDC-88BA-1E04D0D69983}" srcOrd="0" destOrd="0" presId="urn:microsoft.com/office/officeart/2008/layout/VerticalCurvedList"/>
    <dgm:cxn modelId="{3110FC02-6B01-4C85-93F0-4ADA35E7823F}" type="presParOf" srcId="{8B76FF17-18E5-4A66-9300-426B3FE3336F}" destId="{E792B4FC-4784-433C-90FF-EC3B8F0529B5}" srcOrd="0" destOrd="0" presId="urn:microsoft.com/office/officeart/2008/layout/VerticalCurvedList"/>
    <dgm:cxn modelId="{9B1E590E-C569-4362-A190-06C4D4AF2E05}" type="presParOf" srcId="{E792B4FC-4784-433C-90FF-EC3B8F0529B5}" destId="{60150E83-14D9-43A5-B022-B392E6E41CB7}" srcOrd="0" destOrd="0" presId="urn:microsoft.com/office/officeart/2008/layout/VerticalCurvedList"/>
    <dgm:cxn modelId="{16A51DAD-1D21-4713-8B13-524444E54FA2}" type="presParOf" srcId="{60150E83-14D9-43A5-B022-B392E6E41CB7}" destId="{8A1685BD-D140-4C15-A1CC-758E2148E653}" srcOrd="0" destOrd="0" presId="urn:microsoft.com/office/officeart/2008/layout/VerticalCurvedList"/>
    <dgm:cxn modelId="{66E293FA-B644-4D69-9399-F0DEDADFF4B0}" type="presParOf" srcId="{60150E83-14D9-43A5-B022-B392E6E41CB7}" destId="{49AD10DA-AC02-4ECC-B331-94D65CBB84B7}" srcOrd="1" destOrd="0" presId="urn:microsoft.com/office/officeart/2008/layout/VerticalCurvedList"/>
    <dgm:cxn modelId="{94ED4E04-93DC-4F2D-BCB4-13A36165FE0E}" type="presParOf" srcId="{60150E83-14D9-43A5-B022-B392E6E41CB7}" destId="{20F6006B-0B53-4A08-822F-AB1DBC8108CB}" srcOrd="2" destOrd="0" presId="urn:microsoft.com/office/officeart/2008/layout/VerticalCurvedList"/>
    <dgm:cxn modelId="{330B1D9A-276A-4B82-9DB9-7F6EB9E3C04D}" type="presParOf" srcId="{60150E83-14D9-43A5-B022-B392E6E41CB7}" destId="{6A95DBC3-E0F0-4ED2-8A46-0817CFCC3F54}" srcOrd="3" destOrd="0" presId="urn:microsoft.com/office/officeart/2008/layout/VerticalCurvedList"/>
    <dgm:cxn modelId="{1C6376C1-6E86-4930-9759-35D410F4CD0A}" type="presParOf" srcId="{E792B4FC-4784-433C-90FF-EC3B8F0529B5}" destId="{5EA2862B-9F57-4F47-9F3F-7532A6482483}" srcOrd="1" destOrd="0" presId="urn:microsoft.com/office/officeart/2008/layout/VerticalCurvedList"/>
    <dgm:cxn modelId="{26B79856-3E81-4429-8D22-51F7893B8CA0}" type="presParOf" srcId="{E792B4FC-4784-433C-90FF-EC3B8F0529B5}" destId="{0B28CDE2-374E-490D-965E-B6CD7F23062D}" srcOrd="2" destOrd="0" presId="urn:microsoft.com/office/officeart/2008/layout/VerticalCurvedList"/>
    <dgm:cxn modelId="{9E39D19C-5BD3-451B-9ABC-25E61900FE21}" type="presParOf" srcId="{0B28CDE2-374E-490D-965E-B6CD7F23062D}" destId="{7169ADEA-1EDD-48E7-9527-6ED0DB8CC5B4}" srcOrd="0" destOrd="0" presId="urn:microsoft.com/office/officeart/2008/layout/VerticalCurvedList"/>
    <dgm:cxn modelId="{337316CE-2394-444A-8182-E56D342899BD}" type="presParOf" srcId="{E792B4FC-4784-433C-90FF-EC3B8F0529B5}" destId="{C14E3C09-BCD4-43DD-869C-00A2497D3664}" srcOrd="3" destOrd="0" presId="urn:microsoft.com/office/officeart/2008/layout/VerticalCurvedList"/>
    <dgm:cxn modelId="{BDD8B68F-5F33-4459-AADB-4630C0E7C230}" type="presParOf" srcId="{E792B4FC-4784-433C-90FF-EC3B8F0529B5}" destId="{F02EBF1B-831A-4BAA-975E-3A52B001B431}" srcOrd="4" destOrd="0" presId="urn:microsoft.com/office/officeart/2008/layout/VerticalCurvedList"/>
    <dgm:cxn modelId="{C4E7609B-E767-4D63-A65A-8E29D6B8A52C}" type="presParOf" srcId="{F02EBF1B-831A-4BAA-975E-3A52B001B431}" destId="{D2D4E155-5FA6-469C-ABA4-D7B1A5A16CAB}" srcOrd="0" destOrd="0" presId="urn:microsoft.com/office/officeart/2008/layout/VerticalCurvedList"/>
    <dgm:cxn modelId="{98A20113-408F-4470-A40B-FEC3A222D046}" type="presParOf" srcId="{E792B4FC-4784-433C-90FF-EC3B8F0529B5}" destId="{12EDBC47-5DC2-4BDC-88BA-1E04D0D69983}" srcOrd="5" destOrd="0" presId="urn:microsoft.com/office/officeart/2008/layout/VerticalCurvedList"/>
    <dgm:cxn modelId="{E21A5138-B653-42DE-95CA-8DC8E1E6F92D}" type="presParOf" srcId="{E792B4FC-4784-433C-90FF-EC3B8F0529B5}" destId="{ABE721EC-31C9-4BF7-925C-D53C9D3BAF27}" srcOrd="6" destOrd="0" presId="urn:microsoft.com/office/officeart/2008/layout/VerticalCurvedList"/>
    <dgm:cxn modelId="{A938E1A0-0B23-474F-89DF-AC43F9FCAEB9}" type="presParOf" srcId="{ABE721EC-31C9-4BF7-925C-D53C9D3BAF27}" destId="{B3A4BA33-8753-4CC0-9E68-A5E53F4345FF}" srcOrd="0" destOrd="0" presId="urn:microsoft.com/office/officeart/2008/layout/VerticalCurvedList"/>
    <dgm:cxn modelId="{051FC681-05A1-43E6-B4F3-73F40AE06727}" type="presParOf" srcId="{E792B4FC-4784-433C-90FF-EC3B8F0529B5}" destId="{2DC32B09-6DC5-4E72-BBF8-534B97F386B5}" srcOrd="7" destOrd="0" presId="urn:microsoft.com/office/officeart/2008/layout/VerticalCurvedList"/>
    <dgm:cxn modelId="{A3922313-3FE8-46DF-AC87-41A40921B371}" type="presParOf" srcId="{E792B4FC-4784-433C-90FF-EC3B8F0529B5}" destId="{16BD2134-5586-4CCF-B85C-C7D8AC5E2ED0}" srcOrd="8" destOrd="0" presId="urn:microsoft.com/office/officeart/2008/layout/VerticalCurvedList"/>
    <dgm:cxn modelId="{BE56DF44-F127-4CC9-9E46-4767F610B01D}" type="presParOf" srcId="{16BD2134-5586-4CCF-B85C-C7D8AC5E2ED0}" destId="{4759BAB1-7ABD-4157-B760-7D1845C06C96}" srcOrd="0" destOrd="0" presId="urn:microsoft.com/office/officeart/2008/layout/VerticalCurvedList"/>
    <dgm:cxn modelId="{C8AAD2BA-538B-401E-8687-B308DB852397}" type="presParOf" srcId="{E792B4FC-4784-433C-90FF-EC3B8F0529B5}" destId="{134AA7DB-88B9-42E2-99B8-D1C665A50303}" srcOrd="9" destOrd="0" presId="urn:microsoft.com/office/officeart/2008/layout/VerticalCurvedList"/>
    <dgm:cxn modelId="{DA1A3DF8-406B-4DC1-A261-EC0A1E7D02CE}" type="presParOf" srcId="{E792B4FC-4784-433C-90FF-EC3B8F0529B5}" destId="{C16CF309-A82E-4B07-86FB-B12312D34A20}" srcOrd="10" destOrd="0" presId="urn:microsoft.com/office/officeart/2008/layout/VerticalCurvedList"/>
    <dgm:cxn modelId="{5C7922A3-ED9C-41F9-B565-F33F25E02E83}" type="presParOf" srcId="{C16CF309-A82E-4B07-86FB-B12312D34A20}" destId="{CB528345-ED3B-449C-911C-2BB6A0B79E4A}" srcOrd="0" destOrd="0" presId="urn:microsoft.com/office/officeart/2008/layout/VerticalCurv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E1E180-D538-4C93-9F8B-D671E89E629B}"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GB"/>
        </a:p>
      </dgm:t>
    </dgm:pt>
    <dgm:pt modelId="{E8B2E3CA-E8E9-4DF5-9F64-9EA1170AB80E}">
      <dgm:prSet phldrT="[Text]" custT="1"/>
      <dgm:spPr>
        <a:solidFill>
          <a:schemeClr val="accent4">
            <a:lumMod val="75000"/>
            <a:alpha val="30000"/>
          </a:schemeClr>
        </a:solidFill>
        <a:ln w="25400">
          <a:solidFill>
            <a:schemeClr val="bg1"/>
          </a:solidFill>
        </a:ln>
      </dgm:spPr>
      <dgm:t>
        <a:bodyPr/>
        <a:lstStyle/>
        <a:p>
          <a:pPr>
            <a:lnSpc>
              <a:spcPct val="100000"/>
            </a:lnSpc>
            <a:spcAft>
              <a:spcPts val="0"/>
            </a:spcAft>
          </a:pPr>
          <a:r>
            <a:rPr lang="en-GB" sz="1900" b="1" i="0" dirty="0"/>
            <a:t>The future of industry</a:t>
          </a:r>
        </a:p>
        <a:p>
          <a:pPr>
            <a:lnSpc>
              <a:spcPct val="100000"/>
            </a:lnSpc>
            <a:spcAft>
              <a:spcPts val="0"/>
            </a:spcAft>
          </a:pPr>
          <a:r>
            <a:rPr lang="en-GB" sz="1900" b="0" i="0" dirty="0"/>
            <a:t>Accelerating business innovation &amp; leveraging private sector investment in research and development</a:t>
          </a:r>
          <a:endParaRPr lang="en-GB" sz="1900" dirty="0">
            <a:solidFill>
              <a:schemeClr val="bg1"/>
            </a:solidFill>
          </a:endParaRPr>
        </a:p>
      </dgm:t>
    </dgm:pt>
    <dgm:pt modelId="{40CCFEFE-537E-4508-8ED1-9326790B92DA}" type="parTrans" cxnId="{140140D6-526B-41F0-9461-E00DB4C4DD3E}">
      <dgm:prSet/>
      <dgm:spPr/>
      <dgm:t>
        <a:bodyPr/>
        <a:lstStyle/>
        <a:p>
          <a:endParaRPr lang="en-GB"/>
        </a:p>
      </dgm:t>
    </dgm:pt>
    <dgm:pt modelId="{C7E10D14-17CA-477E-AE09-6A696EEB305D}" type="sibTrans" cxnId="{140140D6-526B-41F0-9461-E00DB4C4DD3E}">
      <dgm:prSet/>
      <dgm:spPr>
        <a:solidFill>
          <a:srgbClr val="002060"/>
        </a:solidFill>
        <a:ln w="101600">
          <a:solidFill>
            <a:srgbClr val="002060"/>
          </a:solidFill>
        </a:ln>
      </dgm:spPr>
      <dgm:t>
        <a:bodyPr/>
        <a:lstStyle/>
        <a:p>
          <a:endParaRPr lang="en-GB"/>
        </a:p>
      </dgm:t>
    </dgm:pt>
    <dgm:pt modelId="{F22C7F6B-D0F6-46ED-A40B-2DD8BB07599F}">
      <dgm:prSet custT="1"/>
      <dgm:spPr>
        <a:solidFill>
          <a:schemeClr val="accent6">
            <a:lumMod val="75000"/>
            <a:alpha val="40000"/>
          </a:schemeClr>
        </a:solidFill>
        <a:ln w="25400">
          <a:solidFill>
            <a:schemeClr val="bg1"/>
          </a:solidFill>
        </a:ln>
      </dgm:spPr>
      <dgm:t>
        <a:bodyPr/>
        <a:lstStyle/>
        <a:p>
          <a:pPr>
            <a:spcAft>
              <a:spcPts val="0"/>
            </a:spcAft>
            <a:buFont typeface="Arial" panose="020B0604020202020204" pitchFamily="34" charset="0"/>
            <a:buChar char="•"/>
          </a:pPr>
          <a:r>
            <a:rPr lang="en-GB" sz="1900" b="1" i="0"/>
            <a:t>Green recovery</a:t>
          </a:r>
        </a:p>
        <a:p>
          <a:pPr>
            <a:spcAft>
              <a:spcPts val="0"/>
            </a:spcAft>
            <a:buFont typeface="Arial" panose="020B0604020202020204" pitchFamily="34" charset="0"/>
            <a:buChar char="•"/>
          </a:pPr>
          <a:r>
            <a:rPr lang="en-GB" sz="1900" b="0" i="0"/>
            <a:t>Enabling economic growth opportunities from the shift to Net Zero carbon emissions</a:t>
          </a:r>
        </a:p>
      </dgm:t>
    </dgm:pt>
    <dgm:pt modelId="{4E26A9E8-E453-42FC-B96F-002739F0120A}" type="parTrans" cxnId="{E32DE362-5B69-4DC3-8A52-97FE89686C42}">
      <dgm:prSet/>
      <dgm:spPr/>
      <dgm:t>
        <a:bodyPr/>
        <a:lstStyle/>
        <a:p>
          <a:endParaRPr lang="en-GB"/>
        </a:p>
      </dgm:t>
    </dgm:pt>
    <dgm:pt modelId="{A70D10AE-2DB1-466D-8FF9-BF1FE6844AFE}" type="sibTrans" cxnId="{E32DE362-5B69-4DC3-8A52-97FE89686C42}">
      <dgm:prSet/>
      <dgm:spPr/>
      <dgm:t>
        <a:bodyPr/>
        <a:lstStyle/>
        <a:p>
          <a:endParaRPr lang="en-GB"/>
        </a:p>
      </dgm:t>
    </dgm:pt>
    <dgm:pt modelId="{C9D5EF25-FBAE-4EC1-ADD9-F4408A010DC0}">
      <dgm:prSet custT="1"/>
      <dgm:spPr>
        <a:solidFill>
          <a:srgbClr val="7030A0">
            <a:alpha val="35000"/>
          </a:srgbClr>
        </a:solidFill>
        <a:ln w="25400">
          <a:solidFill>
            <a:schemeClr val="bg1"/>
          </a:solidFill>
        </a:ln>
      </dgm:spPr>
      <dgm:t>
        <a:bodyPr/>
        <a:lstStyle/>
        <a:p>
          <a:pPr>
            <a:spcAft>
              <a:spcPts val="0"/>
            </a:spcAft>
            <a:buFont typeface="Arial" panose="020B0604020202020204" pitchFamily="34" charset="0"/>
            <a:buChar char="•"/>
          </a:pPr>
          <a:r>
            <a:rPr lang="en-GB" sz="1900" b="1" i="0"/>
            <a:t>Backing new businesses</a:t>
          </a:r>
        </a:p>
        <a:p>
          <a:pPr>
            <a:spcAft>
              <a:spcPts val="0"/>
            </a:spcAft>
            <a:buFont typeface="Arial" panose="020B0604020202020204" pitchFamily="34" charset="0"/>
            <a:buChar char="•"/>
          </a:pPr>
          <a:r>
            <a:rPr lang="en-GB" sz="1900" b="0" i="0"/>
            <a:t>Catalysing the UK’s SME community as the best place to start and scale PEMD businesses</a:t>
          </a:r>
        </a:p>
      </dgm:t>
    </dgm:pt>
    <dgm:pt modelId="{076DA0A3-E7CC-48B9-A210-D3AEAFADF250}" type="parTrans" cxnId="{5B2264D0-A75C-4E3E-9C2E-1E431EE22FBB}">
      <dgm:prSet/>
      <dgm:spPr/>
      <dgm:t>
        <a:bodyPr/>
        <a:lstStyle/>
        <a:p>
          <a:endParaRPr lang="en-GB"/>
        </a:p>
      </dgm:t>
    </dgm:pt>
    <dgm:pt modelId="{8EA7EDA3-F5C8-4A67-8E13-6D379009F5CE}" type="sibTrans" cxnId="{5B2264D0-A75C-4E3E-9C2E-1E431EE22FBB}">
      <dgm:prSet/>
      <dgm:spPr/>
      <dgm:t>
        <a:bodyPr/>
        <a:lstStyle/>
        <a:p>
          <a:endParaRPr lang="en-GB"/>
        </a:p>
      </dgm:t>
    </dgm:pt>
    <dgm:pt modelId="{24CA2E84-9A74-436C-902C-EFF1BFF06BBC}">
      <dgm:prSet custT="1"/>
      <dgm:spPr>
        <a:solidFill>
          <a:schemeClr val="accent6">
            <a:lumMod val="50000"/>
            <a:alpha val="50000"/>
          </a:schemeClr>
        </a:solidFill>
        <a:ln w="25400">
          <a:solidFill>
            <a:schemeClr val="bg1"/>
          </a:solidFill>
        </a:ln>
      </dgm:spPr>
      <dgm:t>
        <a:bodyPr/>
        <a:lstStyle/>
        <a:p>
          <a:pPr algn="l">
            <a:spcAft>
              <a:spcPts val="0"/>
            </a:spcAft>
            <a:buFont typeface="Arial" panose="020B0604020202020204" pitchFamily="34" charset="0"/>
            <a:buChar char="•"/>
          </a:pPr>
          <a:r>
            <a:rPr lang="en-GB" sz="1900" b="1" i="0"/>
            <a:t>Increasing opportunity</a:t>
          </a:r>
        </a:p>
        <a:p>
          <a:pPr algn="l">
            <a:spcAft>
              <a:spcPts val="0"/>
            </a:spcAft>
            <a:buFont typeface="Arial" panose="020B0604020202020204" pitchFamily="34" charset="0"/>
            <a:buChar char="•"/>
          </a:pPr>
          <a:r>
            <a:rPr lang="en-GB" sz="1900" b="0" i="0"/>
            <a:t>Supporting level up economic performance across the UK, including through talent growth</a:t>
          </a:r>
        </a:p>
      </dgm:t>
    </dgm:pt>
    <dgm:pt modelId="{0FE11128-912F-4633-A736-FB0D80097750}" type="parTrans" cxnId="{2E554C27-9772-43B6-93E0-459C815F2721}">
      <dgm:prSet/>
      <dgm:spPr/>
      <dgm:t>
        <a:bodyPr/>
        <a:lstStyle/>
        <a:p>
          <a:endParaRPr lang="en-GB"/>
        </a:p>
      </dgm:t>
    </dgm:pt>
    <dgm:pt modelId="{C7335753-C81B-43EF-9C74-15E47F27C9EA}" type="sibTrans" cxnId="{2E554C27-9772-43B6-93E0-459C815F2721}">
      <dgm:prSet/>
      <dgm:spPr/>
      <dgm:t>
        <a:bodyPr/>
        <a:lstStyle/>
        <a:p>
          <a:endParaRPr lang="en-GB"/>
        </a:p>
      </dgm:t>
    </dgm:pt>
    <dgm:pt modelId="{739730B8-1AB8-4D81-9A79-A2E6FF607013}">
      <dgm:prSet custT="1"/>
      <dgm:spPr>
        <a:solidFill>
          <a:schemeClr val="bg1">
            <a:lumMod val="50000"/>
            <a:alpha val="60000"/>
          </a:schemeClr>
        </a:solidFill>
        <a:ln w="25400">
          <a:solidFill>
            <a:schemeClr val="bg1"/>
          </a:solidFill>
        </a:ln>
      </dgm:spPr>
      <dgm:t>
        <a:bodyPr/>
        <a:lstStyle/>
        <a:p>
          <a:pPr>
            <a:spcAft>
              <a:spcPts val="0"/>
            </a:spcAft>
            <a:buFont typeface="Arial" panose="020B0604020202020204" pitchFamily="34" charset="0"/>
            <a:buChar char="•"/>
          </a:pPr>
          <a:r>
            <a:rPr lang="en-GB" sz="1900" b="1" i="0"/>
            <a:t>The UK open for business</a:t>
          </a:r>
        </a:p>
        <a:p>
          <a:pPr>
            <a:spcAft>
              <a:spcPts val="0"/>
            </a:spcAft>
            <a:buFont typeface="Arial" panose="020B0604020202020204" pitchFamily="34" charset="0"/>
            <a:buChar char="•"/>
          </a:pPr>
          <a:r>
            <a:rPr lang="en-GB" sz="1900" b="0" i="0"/>
            <a:t>Growing more high value investment for PEMD in the UK</a:t>
          </a:r>
        </a:p>
      </dgm:t>
    </dgm:pt>
    <dgm:pt modelId="{3596E906-CF90-4F43-AB86-A9F09D69FC87}" type="parTrans" cxnId="{FC03B3C8-2221-4D8D-868C-C0BEE63C719A}">
      <dgm:prSet/>
      <dgm:spPr/>
      <dgm:t>
        <a:bodyPr/>
        <a:lstStyle/>
        <a:p>
          <a:endParaRPr lang="en-GB"/>
        </a:p>
      </dgm:t>
    </dgm:pt>
    <dgm:pt modelId="{3F88C2F5-3087-4F4E-A5AE-341E4059D7D8}" type="sibTrans" cxnId="{FC03B3C8-2221-4D8D-868C-C0BEE63C719A}">
      <dgm:prSet/>
      <dgm:spPr/>
      <dgm:t>
        <a:bodyPr/>
        <a:lstStyle/>
        <a:p>
          <a:endParaRPr lang="en-GB"/>
        </a:p>
      </dgm:t>
    </dgm:pt>
    <dgm:pt modelId="{8B76FF17-18E5-4A66-9300-426B3FE3336F}" type="pres">
      <dgm:prSet presAssocID="{12E1E180-D538-4C93-9F8B-D671E89E629B}" presName="Name0" presStyleCnt="0">
        <dgm:presLayoutVars>
          <dgm:chMax val="7"/>
          <dgm:chPref val="7"/>
          <dgm:dir/>
        </dgm:presLayoutVars>
      </dgm:prSet>
      <dgm:spPr/>
    </dgm:pt>
    <dgm:pt modelId="{E792B4FC-4784-433C-90FF-EC3B8F0529B5}" type="pres">
      <dgm:prSet presAssocID="{12E1E180-D538-4C93-9F8B-D671E89E629B}" presName="Name1" presStyleCnt="0"/>
      <dgm:spPr/>
    </dgm:pt>
    <dgm:pt modelId="{60150E83-14D9-43A5-B022-B392E6E41CB7}" type="pres">
      <dgm:prSet presAssocID="{12E1E180-D538-4C93-9F8B-D671E89E629B}" presName="cycle" presStyleCnt="0"/>
      <dgm:spPr/>
    </dgm:pt>
    <dgm:pt modelId="{8A1685BD-D140-4C15-A1CC-758E2148E653}" type="pres">
      <dgm:prSet presAssocID="{12E1E180-D538-4C93-9F8B-D671E89E629B}" presName="srcNode" presStyleLbl="node1" presStyleIdx="0" presStyleCnt="5"/>
      <dgm:spPr/>
    </dgm:pt>
    <dgm:pt modelId="{49AD10DA-AC02-4ECC-B331-94D65CBB84B7}" type="pres">
      <dgm:prSet presAssocID="{12E1E180-D538-4C93-9F8B-D671E89E629B}" presName="conn" presStyleLbl="parChTrans1D2" presStyleIdx="0" presStyleCnt="1"/>
      <dgm:spPr/>
    </dgm:pt>
    <dgm:pt modelId="{20F6006B-0B53-4A08-822F-AB1DBC8108CB}" type="pres">
      <dgm:prSet presAssocID="{12E1E180-D538-4C93-9F8B-D671E89E629B}" presName="extraNode" presStyleLbl="node1" presStyleIdx="0" presStyleCnt="5"/>
      <dgm:spPr/>
    </dgm:pt>
    <dgm:pt modelId="{6A95DBC3-E0F0-4ED2-8A46-0817CFCC3F54}" type="pres">
      <dgm:prSet presAssocID="{12E1E180-D538-4C93-9F8B-D671E89E629B}" presName="dstNode" presStyleLbl="node1" presStyleIdx="0" presStyleCnt="5"/>
      <dgm:spPr/>
    </dgm:pt>
    <dgm:pt modelId="{32B0B3D4-241A-4195-AC38-D4128A64DE04}" type="pres">
      <dgm:prSet presAssocID="{E8B2E3CA-E8E9-4DF5-9F64-9EA1170AB80E}" presName="text_1" presStyleLbl="node1" presStyleIdx="0" presStyleCnt="5">
        <dgm:presLayoutVars>
          <dgm:bulletEnabled val="1"/>
        </dgm:presLayoutVars>
      </dgm:prSet>
      <dgm:spPr/>
    </dgm:pt>
    <dgm:pt modelId="{17DEAEE3-5240-42A5-B3D6-45E2951C0D0F}" type="pres">
      <dgm:prSet presAssocID="{E8B2E3CA-E8E9-4DF5-9F64-9EA1170AB80E}" presName="accent_1" presStyleCnt="0"/>
      <dgm:spPr/>
    </dgm:pt>
    <dgm:pt modelId="{D2D4E155-5FA6-469C-ABA4-D7B1A5A16CAB}" type="pres">
      <dgm:prSet presAssocID="{E8B2E3CA-E8E9-4DF5-9F64-9EA1170AB80E}" presName="accentRepeatNode" presStyleLbl="solidFgAcc1" presStyleIdx="0" presStyleCnt="5"/>
      <dgm:spPr>
        <a:ln w="38100">
          <a:noFill/>
        </a:ln>
      </dgm:spPr>
    </dgm:pt>
    <dgm:pt modelId="{7F1904A6-D75D-450C-A8B7-6D2B6C61BB81}" type="pres">
      <dgm:prSet presAssocID="{F22C7F6B-D0F6-46ED-A40B-2DD8BB07599F}" presName="text_2" presStyleLbl="node1" presStyleIdx="1" presStyleCnt="5">
        <dgm:presLayoutVars>
          <dgm:bulletEnabled val="1"/>
        </dgm:presLayoutVars>
      </dgm:prSet>
      <dgm:spPr/>
    </dgm:pt>
    <dgm:pt modelId="{E2EC0114-4FA2-419E-B438-051C80E3BA18}" type="pres">
      <dgm:prSet presAssocID="{F22C7F6B-D0F6-46ED-A40B-2DD8BB07599F}" presName="accent_2" presStyleCnt="0"/>
      <dgm:spPr/>
    </dgm:pt>
    <dgm:pt modelId="{8148A5A7-8940-4E93-8DA1-37E2624D319F}" type="pres">
      <dgm:prSet presAssocID="{F22C7F6B-D0F6-46ED-A40B-2DD8BB07599F}" presName="accentRepeatNode" presStyleLbl="solidFgAcc1" presStyleIdx="1" presStyleCnt="5"/>
      <dgm:spPr>
        <a:ln>
          <a:noFill/>
        </a:ln>
      </dgm:spPr>
    </dgm:pt>
    <dgm:pt modelId="{6F0AF8BF-4E89-4AB2-B573-3294D6CADBC8}" type="pres">
      <dgm:prSet presAssocID="{C9D5EF25-FBAE-4EC1-ADD9-F4408A010DC0}" presName="text_3" presStyleLbl="node1" presStyleIdx="2" presStyleCnt="5">
        <dgm:presLayoutVars>
          <dgm:bulletEnabled val="1"/>
        </dgm:presLayoutVars>
      </dgm:prSet>
      <dgm:spPr/>
    </dgm:pt>
    <dgm:pt modelId="{26B79E46-9140-457F-B4D4-9A6B6A457A68}" type="pres">
      <dgm:prSet presAssocID="{C9D5EF25-FBAE-4EC1-ADD9-F4408A010DC0}" presName="accent_3" presStyleCnt="0"/>
      <dgm:spPr/>
    </dgm:pt>
    <dgm:pt modelId="{99F77A13-A546-44B1-A32F-88F7074C85C5}" type="pres">
      <dgm:prSet presAssocID="{C9D5EF25-FBAE-4EC1-ADD9-F4408A010DC0}" presName="accentRepeatNode" presStyleLbl="solidFgAcc1" presStyleIdx="2" presStyleCnt="5"/>
      <dgm:spPr>
        <a:ln>
          <a:noFill/>
        </a:ln>
      </dgm:spPr>
    </dgm:pt>
    <dgm:pt modelId="{9DB5193B-B40C-49AA-A302-46E02E67F12A}" type="pres">
      <dgm:prSet presAssocID="{24CA2E84-9A74-436C-902C-EFF1BFF06BBC}" presName="text_4" presStyleLbl="node1" presStyleIdx="3" presStyleCnt="5">
        <dgm:presLayoutVars>
          <dgm:bulletEnabled val="1"/>
        </dgm:presLayoutVars>
      </dgm:prSet>
      <dgm:spPr/>
    </dgm:pt>
    <dgm:pt modelId="{5FD4034F-9B3E-454C-97AA-EA7F3B1D8F1B}" type="pres">
      <dgm:prSet presAssocID="{24CA2E84-9A74-436C-902C-EFF1BFF06BBC}" presName="accent_4" presStyleCnt="0"/>
      <dgm:spPr/>
    </dgm:pt>
    <dgm:pt modelId="{9B6021B7-8F92-4C4A-8C19-E801D144C346}" type="pres">
      <dgm:prSet presAssocID="{24CA2E84-9A74-436C-902C-EFF1BFF06BBC}" presName="accentRepeatNode" presStyleLbl="solidFgAcc1" presStyleIdx="3" presStyleCnt="5"/>
      <dgm:spPr>
        <a:ln>
          <a:noFill/>
        </a:ln>
      </dgm:spPr>
    </dgm:pt>
    <dgm:pt modelId="{BB1A453F-CC4F-4A14-B4D0-D1B887B388FD}" type="pres">
      <dgm:prSet presAssocID="{739730B8-1AB8-4D81-9A79-A2E6FF607013}" presName="text_5" presStyleLbl="node1" presStyleIdx="4" presStyleCnt="5">
        <dgm:presLayoutVars>
          <dgm:bulletEnabled val="1"/>
        </dgm:presLayoutVars>
      </dgm:prSet>
      <dgm:spPr/>
    </dgm:pt>
    <dgm:pt modelId="{73A30AA5-3792-4498-92CE-69928B39EB55}" type="pres">
      <dgm:prSet presAssocID="{739730B8-1AB8-4D81-9A79-A2E6FF607013}" presName="accent_5" presStyleCnt="0"/>
      <dgm:spPr/>
    </dgm:pt>
    <dgm:pt modelId="{0A434C1B-57F9-471A-B3FA-5208B292581C}" type="pres">
      <dgm:prSet presAssocID="{739730B8-1AB8-4D81-9A79-A2E6FF607013}" presName="accentRepeatNode" presStyleLbl="solidFgAcc1" presStyleIdx="4" presStyleCnt="5"/>
      <dgm:spPr>
        <a:ln>
          <a:noFill/>
        </a:ln>
      </dgm:spPr>
    </dgm:pt>
  </dgm:ptLst>
  <dgm:cxnLst>
    <dgm:cxn modelId="{2E554C27-9772-43B6-93E0-459C815F2721}" srcId="{12E1E180-D538-4C93-9F8B-D671E89E629B}" destId="{24CA2E84-9A74-436C-902C-EFF1BFF06BBC}" srcOrd="3" destOrd="0" parTransId="{0FE11128-912F-4633-A736-FB0D80097750}" sibTransId="{C7335753-C81B-43EF-9C74-15E47F27C9EA}"/>
    <dgm:cxn modelId="{76440A29-1D5F-4F03-B165-72C63E10CE79}" type="presOf" srcId="{24CA2E84-9A74-436C-902C-EFF1BFF06BBC}" destId="{9DB5193B-B40C-49AA-A302-46E02E67F12A}" srcOrd="0" destOrd="0" presId="urn:microsoft.com/office/officeart/2008/layout/VerticalCurvedList"/>
    <dgm:cxn modelId="{6BB97E3B-2705-4515-A48E-82441BAD6CF1}" type="presOf" srcId="{C7E10D14-17CA-477E-AE09-6A696EEB305D}" destId="{49AD10DA-AC02-4ECC-B331-94D65CBB84B7}" srcOrd="0" destOrd="0" presId="urn:microsoft.com/office/officeart/2008/layout/VerticalCurvedList"/>
    <dgm:cxn modelId="{E32DE362-5B69-4DC3-8A52-97FE89686C42}" srcId="{12E1E180-D538-4C93-9F8B-D671E89E629B}" destId="{F22C7F6B-D0F6-46ED-A40B-2DD8BB07599F}" srcOrd="1" destOrd="0" parTransId="{4E26A9E8-E453-42FC-B96F-002739F0120A}" sibTransId="{A70D10AE-2DB1-466D-8FF9-BF1FE6844AFE}"/>
    <dgm:cxn modelId="{7598C346-EB0A-4612-B49E-2151987E330F}" type="presOf" srcId="{E8B2E3CA-E8E9-4DF5-9F64-9EA1170AB80E}" destId="{32B0B3D4-241A-4195-AC38-D4128A64DE04}" srcOrd="0" destOrd="0" presId="urn:microsoft.com/office/officeart/2008/layout/VerticalCurvedList"/>
    <dgm:cxn modelId="{5E286192-6C19-45B6-AE54-6A9245D7CA06}" type="presOf" srcId="{12E1E180-D538-4C93-9F8B-D671E89E629B}" destId="{8B76FF17-18E5-4A66-9300-426B3FE3336F}" srcOrd="0" destOrd="0" presId="urn:microsoft.com/office/officeart/2008/layout/VerticalCurvedList"/>
    <dgm:cxn modelId="{FC03B3C8-2221-4D8D-868C-C0BEE63C719A}" srcId="{12E1E180-D538-4C93-9F8B-D671E89E629B}" destId="{739730B8-1AB8-4D81-9A79-A2E6FF607013}" srcOrd="4" destOrd="0" parTransId="{3596E906-CF90-4F43-AB86-A9F09D69FC87}" sibTransId="{3F88C2F5-3087-4F4E-A5AE-341E4059D7D8}"/>
    <dgm:cxn modelId="{5B2264D0-A75C-4E3E-9C2E-1E431EE22FBB}" srcId="{12E1E180-D538-4C93-9F8B-D671E89E629B}" destId="{C9D5EF25-FBAE-4EC1-ADD9-F4408A010DC0}" srcOrd="2" destOrd="0" parTransId="{076DA0A3-E7CC-48B9-A210-D3AEAFADF250}" sibTransId="{8EA7EDA3-F5C8-4A67-8E13-6D379009F5CE}"/>
    <dgm:cxn modelId="{36EC2ED5-5658-47FA-906F-0C6736B7AA6F}" type="presOf" srcId="{C9D5EF25-FBAE-4EC1-ADD9-F4408A010DC0}" destId="{6F0AF8BF-4E89-4AB2-B573-3294D6CADBC8}" srcOrd="0" destOrd="0" presId="urn:microsoft.com/office/officeart/2008/layout/VerticalCurvedList"/>
    <dgm:cxn modelId="{140140D6-526B-41F0-9461-E00DB4C4DD3E}" srcId="{12E1E180-D538-4C93-9F8B-D671E89E629B}" destId="{E8B2E3CA-E8E9-4DF5-9F64-9EA1170AB80E}" srcOrd="0" destOrd="0" parTransId="{40CCFEFE-537E-4508-8ED1-9326790B92DA}" sibTransId="{C7E10D14-17CA-477E-AE09-6A696EEB305D}"/>
    <dgm:cxn modelId="{008075E3-E695-433E-A64D-0CE15C5266D9}" type="presOf" srcId="{739730B8-1AB8-4D81-9A79-A2E6FF607013}" destId="{BB1A453F-CC4F-4A14-B4D0-D1B887B388FD}" srcOrd="0" destOrd="0" presId="urn:microsoft.com/office/officeart/2008/layout/VerticalCurvedList"/>
    <dgm:cxn modelId="{251317F8-CCFA-4451-8EC2-24DAD5D966AB}" type="presOf" srcId="{F22C7F6B-D0F6-46ED-A40B-2DD8BB07599F}" destId="{7F1904A6-D75D-450C-A8B7-6D2B6C61BB81}" srcOrd="0" destOrd="0" presId="urn:microsoft.com/office/officeart/2008/layout/VerticalCurvedList"/>
    <dgm:cxn modelId="{3110FC02-6B01-4C85-93F0-4ADA35E7823F}" type="presParOf" srcId="{8B76FF17-18E5-4A66-9300-426B3FE3336F}" destId="{E792B4FC-4784-433C-90FF-EC3B8F0529B5}" srcOrd="0" destOrd="0" presId="urn:microsoft.com/office/officeart/2008/layout/VerticalCurvedList"/>
    <dgm:cxn modelId="{9B1E590E-C569-4362-A190-06C4D4AF2E05}" type="presParOf" srcId="{E792B4FC-4784-433C-90FF-EC3B8F0529B5}" destId="{60150E83-14D9-43A5-B022-B392E6E41CB7}" srcOrd="0" destOrd="0" presId="urn:microsoft.com/office/officeart/2008/layout/VerticalCurvedList"/>
    <dgm:cxn modelId="{16A51DAD-1D21-4713-8B13-524444E54FA2}" type="presParOf" srcId="{60150E83-14D9-43A5-B022-B392E6E41CB7}" destId="{8A1685BD-D140-4C15-A1CC-758E2148E653}" srcOrd="0" destOrd="0" presId="urn:microsoft.com/office/officeart/2008/layout/VerticalCurvedList"/>
    <dgm:cxn modelId="{66E293FA-B644-4D69-9399-F0DEDADFF4B0}" type="presParOf" srcId="{60150E83-14D9-43A5-B022-B392E6E41CB7}" destId="{49AD10DA-AC02-4ECC-B331-94D65CBB84B7}" srcOrd="1" destOrd="0" presId="urn:microsoft.com/office/officeart/2008/layout/VerticalCurvedList"/>
    <dgm:cxn modelId="{94ED4E04-93DC-4F2D-BCB4-13A36165FE0E}" type="presParOf" srcId="{60150E83-14D9-43A5-B022-B392E6E41CB7}" destId="{20F6006B-0B53-4A08-822F-AB1DBC8108CB}" srcOrd="2" destOrd="0" presId="urn:microsoft.com/office/officeart/2008/layout/VerticalCurvedList"/>
    <dgm:cxn modelId="{330B1D9A-276A-4B82-9DB9-7F6EB9E3C04D}" type="presParOf" srcId="{60150E83-14D9-43A5-B022-B392E6E41CB7}" destId="{6A95DBC3-E0F0-4ED2-8A46-0817CFCC3F54}" srcOrd="3" destOrd="0" presId="urn:microsoft.com/office/officeart/2008/layout/VerticalCurvedList"/>
    <dgm:cxn modelId="{D796DDFF-DFFA-40A9-A3EB-9FDF535F1984}" type="presParOf" srcId="{E792B4FC-4784-433C-90FF-EC3B8F0529B5}" destId="{32B0B3D4-241A-4195-AC38-D4128A64DE04}" srcOrd="1" destOrd="0" presId="urn:microsoft.com/office/officeart/2008/layout/VerticalCurvedList"/>
    <dgm:cxn modelId="{D6540D05-AB41-427A-AF54-5451A10B73BE}" type="presParOf" srcId="{E792B4FC-4784-433C-90FF-EC3B8F0529B5}" destId="{17DEAEE3-5240-42A5-B3D6-45E2951C0D0F}" srcOrd="2" destOrd="0" presId="urn:microsoft.com/office/officeart/2008/layout/VerticalCurvedList"/>
    <dgm:cxn modelId="{41AC71B6-98E3-4340-8305-E8E84899281C}" type="presParOf" srcId="{17DEAEE3-5240-42A5-B3D6-45E2951C0D0F}" destId="{D2D4E155-5FA6-469C-ABA4-D7B1A5A16CAB}" srcOrd="0" destOrd="0" presId="urn:microsoft.com/office/officeart/2008/layout/VerticalCurvedList"/>
    <dgm:cxn modelId="{10FB25D2-4180-47AF-A71E-2ACD43368B08}" type="presParOf" srcId="{E792B4FC-4784-433C-90FF-EC3B8F0529B5}" destId="{7F1904A6-D75D-450C-A8B7-6D2B6C61BB81}" srcOrd="3" destOrd="0" presId="urn:microsoft.com/office/officeart/2008/layout/VerticalCurvedList"/>
    <dgm:cxn modelId="{989CFC51-96AE-4085-870E-AFB7461D1FD1}" type="presParOf" srcId="{E792B4FC-4784-433C-90FF-EC3B8F0529B5}" destId="{E2EC0114-4FA2-419E-B438-051C80E3BA18}" srcOrd="4" destOrd="0" presId="urn:microsoft.com/office/officeart/2008/layout/VerticalCurvedList"/>
    <dgm:cxn modelId="{60CB8097-6980-4FB4-8FD1-7287461E1882}" type="presParOf" srcId="{E2EC0114-4FA2-419E-B438-051C80E3BA18}" destId="{8148A5A7-8940-4E93-8DA1-37E2624D319F}" srcOrd="0" destOrd="0" presId="urn:microsoft.com/office/officeart/2008/layout/VerticalCurvedList"/>
    <dgm:cxn modelId="{49EFFA06-B57A-4118-84DA-3E6026FB0F74}" type="presParOf" srcId="{E792B4FC-4784-433C-90FF-EC3B8F0529B5}" destId="{6F0AF8BF-4E89-4AB2-B573-3294D6CADBC8}" srcOrd="5" destOrd="0" presId="urn:microsoft.com/office/officeart/2008/layout/VerticalCurvedList"/>
    <dgm:cxn modelId="{207A1A67-5DCF-420A-8042-9C303F6B73B6}" type="presParOf" srcId="{E792B4FC-4784-433C-90FF-EC3B8F0529B5}" destId="{26B79E46-9140-457F-B4D4-9A6B6A457A68}" srcOrd="6" destOrd="0" presId="urn:microsoft.com/office/officeart/2008/layout/VerticalCurvedList"/>
    <dgm:cxn modelId="{9B2D73C0-708D-4BD6-AB4D-F59C26AA6372}" type="presParOf" srcId="{26B79E46-9140-457F-B4D4-9A6B6A457A68}" destId="{99F77A13-A546-44B1-A32F-88F7074C85C5}" srcOrd="0" destOrd="0" presId="urn:microsoft.com/office/officeart/2008/layout/VerticalCurvedList"/>
    <dgm:cxn modelId="{856218AE-8F40-46C6-8BFD-1899260B697B}" type="presParOf" srcId="{E792B4FC-4784-433C-90FF-EC3B8F0529B5}" destId="{9DB5193B-B40C-49AA-A302-46E02E67F12A}" srcOrd="7" destOrd="0" presId="urn:microsoft.com/office/officeart/2008/layout/VerticalCurvedList"/>
    <dgm:cxn modelId="{651EFC87-50C6-46E6-9E3D-A6BAABF868CA}" type="presParOf" srcId="{E792B4FC-4784-433C-90FF-EC3B8F0529B5}" destId="{5FD4034F-9B3E-454C-97AA-EA7F3B1D8F1B}" srcOrd="8" destOrd="0" presId="urn:microsoft.com/office/officeart/2008/layout/VerticalCurvedList"/>
    <dgm:cxn modelId="{D457123E-303E-4343-A782-3A5682BF10FE}" type="presParOf" srcId="{5FD4034F-9B3E-454C-97AA-EA7F3B1D8F1B}" destId="{9B6021B7-8F92-4C4A-8C19-E801D144C346}" srcOrd="0" destOrd="0" presId="urn:microsoft.com/office/officeart/2008/layout/VerticalCurvedList"/>
    <dgm:cxn modelId="{7F8EB672-F3F4-4352-8A07-00EF3599F97B}" type="presParOf" srcId="{E792B4FC-4784-433C-90FF-EC3B8F0529B5}" destId="{BB1A453F-CC4F-4A14-B4D0-D1B887B388FD}" srcOrd="9" destOrd="0" presId="urn:microsoft.com/office/officeart/2008/layout/VerticalCurvedList"/>
    <dgm:cxn modelId="{EA1BD737-BB36-4E1A-B897-398F0EF1AA0D}" type="presParOf" srcId="{E792B4FC-4784-433C-90FF-EC3B8F0529B5}" destId="{73A30AA5-3792-4498-92CE-69928B39EB55}" srcOrd="10" destOrd="0" presId="urn:microsoft.com/office/officeart/2008/layout/VerticalCurvedList"/>
    <dgm:cxn modelId="{94B52373-FE78-4E9C-B8A0-4AA098A10F32}" type="presParOf" srcId="{73A30AA5-3792-4498-92CE-69928B39EB55}" destId="{0A434C1B-57F9-471A-B3FA-5208B292581C}" srcOrd="0" destOrd="0" presId="urn:microsoft.com/office/officeart/2008/layout/VerticalCurv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C76043-06B0-4339-A0BF-E55B5913D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57302DA7-2EF4-4383-99EE-193DC67E3626}">
      <dgm:prSet/>
      <dgm:spPr>
        <a:solidFill>
          <a:schemeClr val="bg1"/>
        </a:solidFill>
        <a:ln>
          <a:noFill/>
        </a:ln>
      </dgm:spPr>
      <dgm:t>
        <a:bodyPr/>
        <a:lstStyle/>
        <a:p>
          <a:r>
            <a:rPr lang="en-GB">
              <a:solidFill>
                <a:srgbClr val="002060"/>
              </a:solidFill>
            </a:rPr>
            <a:t>Raw Mineral</a:t>
          </a:r>
        </a:p>
      </dgm:t>
    </dgm:pt>
    <dgm:pt modelId="{397387AA-D612-463A-B8D5-F7B862EE0115}" type="parTrans" cxnId="{65CB7590-448D-42DD-B9E5-B9C6B1C9B7C1}">
      <dgm:prSet/>
      <dgm:spPr/>
      <dgm:t>
        <a:bodyPr/>
        <a:lstStyle/>
        <a:p>
          <a:endParaRPr lang="en-GB"/>
        </a:p>
      </dgm:t>
    </dgm:pt>
    <dgm:pt modelId="{0A1C34E6-7F42-497F-BFA6-35BD67AD814E}" type="sibTrans" cxnId="{65CB7590-448D-42DD-B9E5-B9C6B1C9B7C1}">
      <dgm:prSet/>
      <dgm:spPr/>
      <dgm:t>
        <a:bodyPr/>
        <a:lstStyle/>
        <a:p>
          <a:endParaRPr lang="en-GB"/>
        </a:p>
      </dgm:t>
    </dgm:pt>
    <dgm:pt modelId="{FA1B9314-62C4-49FA-BB88-A5D4F3A82141}">
      <dgm:prSet/>
      <dgm:spPr>
        <a:solidFill>
          <a:schemeClr val="lt1">
            <a:hueOff val="0"/>
            <a:satOff val="0"/>
            <a:lumOff val="0"/>
          </a:schemeClr>
        </a:solidFill>
        <a:ln>
          <a:noFill/>
        </a:ln>
      </dgm:spPr>
      <dgm:t>
        <a:bodyPr/>
        <a:lstStyle/>
        <a:p>
          <a:r>
            <a:rPr lang="en-GB">
              <a:solidFill>
                <a:srgbClr val="002060"/>
              </a:solidFill>
            </a:rPr>
            <a:t>Processed Material</a:t>
          </a:r>
        </a:p>
      </dgm:t>
    </dgm:pt>
    <dgm:pt modelId="{F77BDB7C-A094-4406-82A8-26527AFB3AB1}" type="parTrans" cxnId="{DC8DDACE-21FB-4AB3-AB01-33A4C8D1CD83}">
      <dgm:prSet/>
      <dgm:spPr/>
      <dgm:t>
        <a:bodyPr/>
        <a:lstStyle/>
        <a:p>
          <a:endParaRPr lang="en-GB"/>
        </a:p>
      </dgm:t>
    </dgm:pt>
    <dgm:pt modelId="{3C362147-C450-4D0F-A478-82E1B6250904}" type="sibTrans" cxnId="{DC8DDACE-21FB-4AB3-AB01-33A4C8D1CD83}">
      <dgm:prSet/>
      <dgm:spPr/>
      <dgm:t>
        <a:bodyPr/>
        <a:lstStyle/>
        <a:p>
          <a:endParaRPr lang="en-GB"/>
        </a:p>
      </dgm:t>
    </dgm:pt>
    <dgm:pt modelId="{6B78BD62-3CB2-41A6-BFF4-DFDF803B19B2}">
      <dgm:prSet/>
      <dgm:spPr>
        <a:solidFill>
          <a:schemeClr val="lt1">
            <a:hueOff val="0"/>
            <a:satOff val="0"/>
            <a:lumOff val="0"/>
          </a:schemeClr>
        </a:solidFill>
        <a:ln>
          <a:noFill/>
        </a:ln>
      </dgm:spPr>
      <dgm:t>
        <a:bodyPr/>
        <a:lstStyle/>
        <a:p>
          <a:r>
            <a:rPr lang="en-GB">
              <a:solidFill>
                <a:srgbClr val="002060"/>
              </a:solidFill>
            </a:rPr>
            <a:t>Sub-component</a:t>
          </a:r>
        </a:p>
      </dgm:t>
    </dgm:pt>
    <dgm:pt modelId="{8628D2C1-06DB-419D-814C-05598A30D832}" type="parTrans" cxnId="{E781ADCC-A248-4031-9463-4E45A8C34036}">
      <dgm:prSet/>
      <dgm:spPr/>
      <dgm:t>
        <a:bodyPr/>
        <a:lstStyle/>
        <a:p>
          <a:endParaRPr lang="en-GB"/>
        </a:p>
      </dgm:t>
    </dgm:pt>
    <dgm:pt modelId="{154E4D3C-542E-4131-B250-CCF891E04209}" type="sibTrans" cxnId="{E781ADCC-A248-4031-9463-4E45A8C34036}">
      <dgm:prSet/>
      <dgm:spPr/>
      <dgm:t>
        <a:bodyPr/>
        <a:lstStyle/>
        <a:p>
          <a:endParaRPr lang="en-GB"/>
        </a:p>
      </dgm:t>
    </dgm:pt>
    <dgm:pt modelId="{8130FA37-00E1-4E3A-9E78-E33926C18E69}">
      <dgm:prSet/>
      <dgm:spPr>
        <a:solidFill>
          <a:schemeClr val="lt1">
            <a:hueOff val="0"/>
            <a:satOff val="0"/>
            <a:lumOff val="0"/>
          </a:schemeClr>
        </a:solidFill>
        <a:ln>
          <a:noFill/>
        </a:ln>
      </dgm:spPr>
      <dgm:t>
        <a:bodyPr/>
        <a:lstStyle/>
        <a:p>
          <a:r>
            <a:rPr lang="en-GB">
              <a:solidFill>
                <a:srgbClr val="002060"/>
              </a:solidFill>
            </a:rPr>
            <a:t>Component</a:t>
          </a:r>
        </a:p>
      </dgm:t>
    </dgm:pt>
    <dgm:pt modelId="{351E3273-D0A3-4082-B373-95C0B53327ED}" type="parTrans" cxnId="{3E461D7D-1E22-404D-930D-45C53808781A}">
      <dgm:prSet/>
      <dgm:spPr/>
      <dgm:t>
        <a:bodyPr/>
        <a:lstStyle/>
        <a:p>
          <a:endParaRPr lang="en-GB"/>
        </a:p>
      </dgm:t>
    </dgm:pt>
    <dgm:pt modelId="{FE148A72-B452-4297-AACE-20772BB4D390}" type="sibTrans" cxnId="{3E461D7D-1E22-404D-930D-45C53808781A}">
      <dgm:prSet/>
      <dgm:spPr/>
      <dgm:t>
        <a:bodyPr/>
        <a:lstStyle/>
        <a:p>
          <a:endParaRPr lang="en-GB"/>
        </a:p>
      </dgm:t>
    </dgm:pt>
    <dgm:pt modelId="{13083A72-5FDE-45C3-AA3B-6321FA3201DC}">
      <dgm:prSet/>
      <dgm:spPr>
        <a:solidFill>
          <a:schemeClr val="lt1">
            <a:hueOff val="0"/>
            <a:satOff val="0"/>
            <a:lumOff val="0"/>
          </a:schemeClr>
        </a:solidFill>
        <a:ln>
          <a:noFill/>
        </a:ln>
      </dgm:spPr>
      <dgm:t>
        <a:bodyPr/>
        <a:lstStyle/>
        <a:p>
          <a:r>
            <a:rPr lang="en-GB" dirty="0">
              <a:solidFill>
                <a:srgbClr val="002060"/>
              </a:solidFill>
            </a:rPr>
            <a:t>System Integration</a:t>
          </a:r>
        </a:p>
      </dgm:t>
    </dgm:pt>
    <dgm:pt modelId="{E952DAFD-9D43-4701-BF6D-E9690F5DB1CF}" type="parTrans" cxnId="{094FF5B2-92C5-49B2-9FBD-A81F014129EC}">
      <dgm:prSet/>
      <dgm:spPr/>
      <dgm:t>
        <a:bodyPr/>
        <a:lstStyle/>
        <a:p>
          <a:endParaRPr lang="en-GB"/>
        </a:p>
      </dgm:t>
    </dgm:pt>
    <dgm:pt modelId="{9C2C8DB2-6669-4897-AFAD-DDC7A96FD9AE}" type="sibTrans" cxnId="{094FF5B2-92C5-49B2-9FBD-A81F014129EC}">
      <dgm:prSet/>
      <dgm:spPr/>
      <dgm:t>
        <a:bodyPr/>
        <a:lstStyle/>
        <a:p>
          <a:endParaRPr lang="en-GB"/>
        </a:p>
      </dgm:t>
    </dgm:pt>
    <dgm:pt modelId="{AED30584-26D0-4596-9BB2-E0C221C13704}">
      <dgm:prSet/>
      <dgm:spPr>
        <a:solidFill>
          <a:schemeClr val="lt1">
            <a:hueOff val="0"/>
            <a:satOff val="0"/>
            <a:lumOff val="0"/>
          </a:schemeClr>
        </a:solidFill>
        <a:ln>
          <a:solidFill>
            <a:srgbClr val="002060"/>
          </a:solidFill>
        </a:ln>
      </dgm:spPr>
      <dgm:t>
        <a:bodyPr/>
        <a:lstStyle/>
        <a:p>
          <a:r>
            <a:rPr lang="en-GB" dirty="0">
              <a:solidFill>
                <a:srgbClr val="002060"/>
              </a:solidFill>
            </a:rPr>
            <a:t>Use &amp; Recycling</a:t>
          </a:r>
        </a:p>
      </dgm:t>
    </dgm:pt>
    <dgm:pt modelId="{156EE27C-A303-4077-9970-A9C1A6A34AA0}" type="parTrans" cxnId="{7C7A663D-C5AC-4978-B40B-F28DDA81B1B3}">
      <dgm:prSet/>
      <dgm:spPr/>
      <dgm:t>
        <a:bodyPr/>
        <a:lstStyle/>
        <a:p>
          <a:endParaRPr lang="en-GB"/>
        </a:p>
      </dgm:t>
    </dgm:pt>
    <dgm:pt modelId="{A29EF49E-EC1A-4EA0-B3C4-8C6452FC911A}" type="sibTrans" cxnId="{7C7A663D-C5AC-4978-B40B-F28DDA81B1B3}">
      <dgm:prSet/>
      <dgm:spPr/>
      <dgm:t>
        <a:bodyPr/>
        <a:lstStyle/>
        <a:p>
          <a:endParaRPr lang="en-GB"/>
        </a:p>
      </dgm:t>
    </dgm:pt>
    <dgm:pt modelId="{CCBA37E1-EAD7-4E8F-8665-F5C85D05063A}" type="pres">
      <dgm:prSet presAssocID="{4AC76043-06B0-4339-A0BF-E55B5913D8E8}" presName="Name0" presStyleCnt="0">
        <dgm:presLayoutVars>
          <dgm:chMax val="11"/>
          <dgm:chPref val="11"/>
          <dgm:dir/>
          <dgm:resizeHandles/>
        </dgm:presLayoutVars>
      </dgm:prSet>
      <dgm:spPr/>
    </dgm:pt>
    <dgm:pt modelId="{CCE545B4-33AC-4C79-9C82-AB806F3D38F1}" type="pres">
      <dgm:prSet presAssocID="{AED30584-26D0-4596-9BB2-E0C221C13704}" presName="Accent6" presStyleCnt="0"/>
      <dgm:spPr/>
    </dgm:pt>
    <dgm:pt modelId="{B5E73848-69A3-4FF0-B489-C2B99B9E8392}" type="pres">
      <dgm:prSet presAssocID="{AED30584-26D0-4596-9BB2-E0C221C13704}" presName="Accent" presStyleLbl="node1" presStyleIdx="0" presStyleCnt="6"/>
      <dgm:spPr>
        <a:solidFill>
          <a:srgbClr val="002060"/>
        </a:solidFill>
        <a:ln>
          <a:solidFill>
            <a:srgbClr val="002060"/>
          </a:solidFill>
        </a:ln>
      </dgm:spPr>
    </dgm:pt>
    <dgm:pt modelId="{B4D14067-5ED4-4B6E-A6B6-1E065559BE37}" type="pres">
      <dgm:prSet presAssocID="{AED30584-26D0-4596-9BB2-E0C221C13704}" presName="ParentBackground6" presStyleCnt="0"/>
      <dgm:spPr/>
    </dgm:pt>
    <dgm:pt modelId="{BC6F04A5-E5AB-45DC-9948-C3CE787528B2}" type="pres">
      <dgm:prSet presAssocID="{AED30584-26D0-4596-9BB2-E0C221C13704}" presName="ParentBackground" presStyleLbl="fgAcc1" presStyleIdx="0" presStyleCnt="6"/>
      <dgm:spPr/>
    </dgm:pt>
    <dgm:pt modelId="{7640F58F-34D7-4E76-881F-2C8856822BF0}" type="pres">
      <dgm:prSet presAssocID="{AED30584-26D0-4596-9BB2-E0C221C13704}" presName="Parent6" presStyleLbl="revTx" presStyleIdx="0" presStyleCnt="0">
        <dgm:presLayoutVars>
          <dgm:chMax val="1"/>
          <dgm:chPref val="1"/>
          <dgm:bulletEnabled val="1"/>
        </dgm:presLayoutVars>
      </dgm:prSet>
      <dgm:spPr/>
    </dgm:pt>
    <dgm:pt modelId="{31500A57-40CD-49DE-AB8B-90D2CD8F2907}" type="pres">
      <dgm:prSet presAssocID="{13083A72-5FDE-45C3-AA3B-6321FA3201DC}" presName="Accent5" presStyleCnt="0"/>
      <dgm:spPr/>
    </dgm:pt>
    <dgm:pt modelId="{6FEC872E-93A6-4EC7-9755-D9378E46B855}" type="pres">
      <dgm:prSet presAssocID="{13083A72-5FDE-45C3-AA3B-6321FA3201DC}" presName="Accent" presStyleLbl="node1" presStyleIdx="1" presStyleCnt="6"/>
      <dgm:spPr>
        <a:solidFill>
          <a:srgbClr val="002060"/>
        </a:solidFill>
        <a:ln>
          <a:noFill/>
        </a:ln>
      </dgm:spPr>
    </dgm:pt>
    <dgm:pt modelId="{C49643B1-602D-4F82-9E24-B3DC13B37B46}" type="pres">
      <dgm:prSet presAssocID="{13083A72-5FDE-45C3-AA3B-6321FA3201DC}" presName="ParentBackground5" presStyleCnt="0"/>
      <dgm:spPr/>
    </dgm:pt>
    <dgm:pt modelId="{42E75BFE-175A-42D7-B41B-56C6B35631B2}" type="pres">
      <dgm:prSet presAssocID="{13083A72-5FDE-45C3-AA3B-6321FA3201DC}" presName="ParentBackground" presStyleLbl="fgAcc1" presStyleIdx="1" presStyleCnt="6"/>
      <dgm:spPr/>
    </dgm:pt>
    <dgm:pt modelId="{C62361EA-E690-4306-95C9-249BF4CED113}" type="pres">
      <dgm:prSet presAssocID="{13083A72-5FDE-45C3-AA3B-6321FA3201DC}" presName="Parent5" presStyleLbl="revTx" presStyleIdx="0" presStyleCnt="0">
        <dgm:presLayoutVars>
          <dgm:chMax val="1"/>
          <dgm:chPref val="1"/>
          <dgm:bulletEnabled val="1"/>
        </dgm:presLayoutVars>
      </dgm:prSet>
      <dgm:spPr/>
    </dgm:pt>
    <dgm:pt modelId="{C80B2422-B6DB-4C33-A90D-594A563C6EC4}" type="pres">
      <dgm:prSet presAssocID="{8130FA37-00E1-4E3A-9E78-E33926C18E69}" presName="Accent4" presStyleCnt="0"/>
      <dgm:spPr/>
    </dgm:pt>
    <dgm:pt modelId="{325BE41B-55A3-4218-ADDA-502A09512319}" type="pres">
      <dgm:prSet presAssocID="{8130FA37-00E1-4E3A-9E78-E33926C18E69}" presName="Accent" presStyleLbl="node1" presStyleIdx="2" presStyleCnt="6"/>
      <dgm:spPr>
        <a:solidFill>
          <a:srgbClr val="002060"/>
        </a:solidFill>
        <a:ln>
          <a:noFill/>
        </a:ln>
      </dgm:spPr>
    </dgm:pt>
    <dgm:pt modelId="{E4534FD7-51CB-4574-9141-03AA2D315996}" type="pres">
      <dgm:prSet presAssocID="{8130FA37-00E1-4E3A-9E78-E33926C18E69}" presName="ParentBackground4" presStyleCnt="0"/>
      <dgm:spPr/>
    </dgm:pt>
    <dgm:pt modelId="{ACA225A3-4841-46C9-B4BD-556548D3D974}" type="pres">
      <dgm:prSet presAssocID="{8130FA37-00E1-4E3A-9E78-E33926C18E69}" presName="ParentBackground" presStyleLbl="fgAcc1" presStyleIdx="2" presStyleCnt="6"/>
      <dgm:spPr/>
    </dgm:pt>
    <dgm:pt modelId="{7F164056-BBD4-4E5C-B4A5-24E70A17DDA7}" type="pres">
      <dgm:prSet presAssocID="{8130FA37-00E1-4E3A-9E78-E33926C18E69}" presName="Parent4" presStyleLbl="revTx" presStyleIdx="0" presStyleCnt="0">
        <dgm:presLayoutVars>
          <dgm:chMax val="1"/>
          <dgm:chPref val="1"/>
          <dgm:bulletEnabled val="1"/>
        </dgm:presLayoutVars>
      </dgm:prSet>
      <dgm:spPr/>
    </dgm:pt>
    <dgm:pt modelId="{369C9BDF-A1E1-42B5-B984-83624B4C5B69}" type="pres">
      <dgm:prSet presAssocID="{6B78BD62-3CB2-41A6-BFF4-DFDF803B19B2}" presName="Accent3" presStyleCnt="0"/>
      <dgm:spPr/>
    </dgm:pt>
    <dgm:pt modelId="{AB6C1EC5-E7F5-4686-8026-071187ADEEC4}" type="pres">
      <dgm:prSet presAssocID="{6B78BD62-3CB2-41A6-BFF4-DFDF803B19B2}" presName="Accent" presStyleLbl="node1" presStyleIdx="3" presStyleCnt="6"/>
      <dgm:spPr>
        <a:solidFill>
          <a:srgbClr val="002060"/>
        </a:solidFill>
        <a:ln>
          <a:noFill/>
        </a:ln>
      </dgm:spPr>
    </dgm:pt>
    <dgm:pt modelId="{77CB386A-15DB-463A-A7BA-6EB1EC6CBE3B}" type="pres">
      <dgm:prSet presAssocID="{6B78BD62-3CB2-41A6-BFF4-DFDF803B19B2}" presName="ParentBackground3" presStyleCnt="0"/>
      <dgm:spPr/>
    </dgm:pt>
    <dgm:pt modelId="{4F1EBE49-4663-4998-84BD-108E6E68AAD0}" type="pres">
      <dgm:prSet presAssocID="{6B78BD62-3CB2-41A6-BFF4-DFDF803B19B2}" presName="ParentBackground" presStyleLbl="fgAcc1" presStyleIdx="3" presStyleCnt="6"/>
      <dgm:spPr/>
    </dgm:pt>
    <dgm:pt modelId="{8BEB7F0F-3349-4253-A0E1-3BF0432ABD95}" type="pres">
      <dgm:prSet presAssocID="{6B78BD62-3CB2-41A6-BFF4-DFDF803B19B2}" presName="Parent3" presStyleLbl="revTx" presStyleIdx="0" presStyleCnt="0">
        <dgm:presLayoutVars>
          <dgm:chMax val="1"/>
          <dgm:chPref val="1"/>
          <dgm:bulletEnabled val="1"/>
        </dgm:presLayoutVars>
      </dgm:prSet>
      <dgm:spPr/>
    </dgm:pt>
    <dgm:pt modelId="{EBDCEAA7-02B1-42F7-9C89-5DED34A0D210}" type="pres">
      <dgm:prSet presAssocID="{FA1B9314-62C4-49FA-BB88-A5D4F3A82141}" presName="Accent2" presStyleCnt="0"/>
      <dgm:spPr/>
    </dgm:pt>
    <dgm:pt modelId="{CD4E1CA3-74E3-4C06-A2D5-47840A43E574}" type="pres">
      <dgm:prSet presAssocID="{FA1B9314-62C4-49FA-BB88-A5D4F3A82141}" presName="Accent" presStyleLbl="node1" presStyleIdx="4" presStyleCnt="6"/>
      <dgm:spPr>
        <a:solidFill>
          <a:srgbClr val="002060"/>
        </a:solidFill>
        <a:ln>
          <a:noFill/>
        </a:ln>
      </dgm:spPr>
    </dgm:pt>
    <dgm:pt modelId="{9082A5FC-A356-41FA-8CF7-96EACE765AD4}" type="pres">
      <dgm:prSet presAssocID="{FA1B9314-62C4-49FA-BB88-A5D4F3A82141}" presName="ParentBackground2" presStyleCnt="0"/>
      <dgm:spPr/>
    </dgm:pt>
    <dgm:pt modelId="{0258EA67-FB9A-434B-B866-4B780A62FF29}" type="pres">
      <dgm:prSet presAssocID="{FA1B9314-62C4-49FA-BB88-A5D4F3A82141}" presName="ParentBackground" presStyleLbl="fgAcc1" presStyleIdx="4" presStyleCnt="6"/>
      <dgm:spPr/>
    </dgm:pt>
    <dgm:pt modelId="{762C977D-42A9-4EB5-9FFC-83DA48E82566}" type="pres">
      <dgm:prSet presAssocID="{FA1B9314-62C4-49FA-BB88-A5D4F3A82141}" presName="Parent2" presStyleLbl="revTx" presStyleIdx="0" presStyleCnt="0">
        <dgm:presLayoutVars>
          <dgm:chMax val="1"/>
          <dgm:chPref val="1"/>
          <dgm:bulletEnabled val="1"/>
        </dgm:presLayoutVars>
      </dgm:prSet>
      <dgm:spPr/>
    </dgm:pt>
    <dgm:pt modelId="{0697A467-B0FB-4F04-B671-A55147C6B14D}" type="pres">
      <dgm:prSet presAssocID="{57302DA7-2EF4-4383-99EE-193DC67E3626}" presName="Accent1" presStyleCnt="0"/>
      <dgm:spPr/>
    </dgm:pt>
    <dgm:pt modelId="{2BDAD1D1-2F45-4F48-A92B-2F197F3B34E0}" type="pres">
      <dgm:prSet presAssocID="{57302DA7-2EF4-4383-99EE-193DC67E3626}" presName="Accent" presStyleLbl="node1" presStyleIdx="5" presStyleCnt="6"/>
      <dgm:spPr>
        <a:solidFill>
          <a:srgbClr val="002060"/>
        </a:solidFill>
        <a:ln>
          <a:noFill/>
        </a:ln>
      </dgm:spPr>
    </dgm:pt>
    <dgm:pt modelId="{27F3A798-16ED-4EDA-95F0-0707573A196B}" type="pres">
      <dgm:prSet presAssocID="{57302DA7-2EF4-4383-99EE-193DC67E3626}" presName="ParentBackground1" presStyleCnt="0"/>
      <dgm:spPr/>
    </dgm:pt>
    <dgm:pt modelId="{8CBA5B18-2B46-48DF-A6E2-F90546D792F8}" type="pres">
      <dgm:prSet presAssocID="{57302DA7-2EF4-4383-99EE-193DC67E3626}" presName="ParentBackground" presStyleLbl="fgAcc1" presStyleIdx="5" presStyleCnt="6"/>
      <dgm:spPr/>
    </dgm:pt>
    <dgm:pt modelId="{0ACD3BB5-0377-43CD-8982-8A82BD5D2660}" type="pres">
      <dgm:prSet presAssocID="{57302DA7-2EF4-4383-99EE-193DC67E3626}" presName="Parent1" presStyleLbl="revTx" presStyleIdx="0" presStyleCnt="0">
        <dgm:presLayoutVars>
          <dgm:chMax val="1"/>
          <dgm:chPref val="1"/>
          <dgm:bulletEnabled val="1"/>
        </dgm:presLayoutVars>
      </dgm:prSet>
      <dgm:spPr/>
    </dgm:pt>
  </dgm:ptLst>
  <dgm:cxnLst>
    <dgm:cxn modelId="{FEC3600B-3F77-4D98-B9E6-EA864218BAFD}" type="presOf" srcId="{FA1B9314-62C4-49FA-BB88-A5D4F3A82141}" destId="{0258EA67-FB9A-434B-B866-4B780A62FF29}" srcOrd="0" destOrd="0" presId="urn:microsoft.com/office/officeart/2011/layout/CircleProcess"/>
    <dgm:cxn modelId="{C7BDB534-AC17-45C2-AD70-7C0794B680BA}" type="presOf" srcId="{AED30584-26D0-4596-9BB2-E0C221C13704}" destId="{7640F58F-34D7-4E76-881F-2C8856822BF0}" srcOrd="1" destOrd="0" presId="urn:microsoft.com/office/officeart/2011/layout/CircleProcess"/>
    <dgm:cxn modelId="{7C7A663D-C5AC-4978-B40B-F28DDA81B1B3}" srcId="{4AC76043-06B0-4339-A0BF-E55B5913D8E8}" destId="{AED30584-26D0-4596-9BB2-E0C221C13704}" srcOrd="5" destOrd="0" parTransId="{156EE27C-A303-4077-9970-A9C1A6A34AA0}" sibTransId="{A29EF49E-EC1A-4EA0-B3C4-8C6452FC911A}"/>
    <dgm:cxn modelId="{50871A40-5CE2-4DD1-B2DD-D8A1B9711106}" type="presOf" srcId="{57302DA7-2EF4-4383-99EE-193DC67E3626}" destId="{0ACD3BB5-0377-43CD-8982-8A82BD5D2660}" srcOrd="1" destOrd="0" presId="urn:microsoft.com/office/officeart/2011/layout/CircleProcess"/>
    <dgm:cxn modelId="{BF8A0F42-F25A-48C4-AC17-5596572A6F1C}" type="presOf" srcId="{6B78BD62-3CB2-41A6-BFF4-DFDF803B19B2}" destId="{4F1EBE49-4663-4998-84BD-108E6E68AAD0}" srcOrd="0" destOrd="0" presId="urn:microsoft.com/office/officeart/2011/layout/CircleProcess"/>
    <dgm:cxn modelId="{C3A04F50-07F7-4E94-B760-5FCCFDBF2DCA}" type="presOf" srcId="{8130FA37-00E1-4E3A-9E78-E33926C18E69}" destId="{ACA225A3-4841-46C9-B4BD-556548D3D974}" srcOrd="0" destOrd="0" presId="urn:microsoft.com/office/officeart/2011/layout/CircleProcess"/>
    <dgm:cxn modelId="{6B671852-17C8-464A-B1E8-A1B82657BDB2}" type="presOf" srcId="{57302DA7-2EF4-4383-99EE-193DC67E3626}" destId="{8CBA5B18-2B46-48DF-A6E2-F90546D792F8}" srcOrd="0" destOrd="0" presId="urn:microsoft.com/office/officeart/2011/layout/CircleProcess"/>
    <dgm:cxn modelId="{F231C059-7CB4-4A2D-839E-A3A19B549ABE}" type="presOf" srcId="{8130FA37-00E1-4E3A-9E78-E33926C18E69}" destId="{7F164056-BBD4-4E5C-B4A5-24E70A17DDA7}" srcOrd="1" destOrd="0" presId="urn:microsoft.com/office/officeart/2011/layout/CircleProcess"/>
    <dgm:cxn modelId="{168FAD7C-1510-426E-938C-F7F6F73624BB}" type="presOf" srcId="{6B78BD62-3CB2-41A6-BFF4-DFDF803B19B2}" destId="{8BEB7F0F-3349-4253-A0E1-3BF0432ABD95}" srcOrd="1" destOrd="0" presId="urn:microsoft.com/office/officeart/2011/layout/CircleProcess"/>
    <dgm:cxn modelId="{3E461D7D-1E22-404D-930D-45C53808781A}" srcId="{4AC76043-06B0-4339-A0BF-E55B5913D8E8}" destId="{8130FA37-00E1-4E3A-9E78-E33926C18E69}" srcOrd="3" destOrd="0" parTransId="{351E3273-D0A3-4082-B373-95C0B53327ED}" sibTransId="{FE148A72-B452-4297-AACE-20772BB4D390}"/>
    <dgm:cxn modelId="{0B24888F-A860-49A4-A4EE-AEBCAC68F156}" type="presOf" srcId="{13083A72-5FDE-45C3-AA3B-6321FA3201DC}" destId="{C62361EA-E690-4306-95C9-249BF4CED113}" srcOrd="1" destOrd="0" presId="urn:microsoft.com/office/officeart/2011/layout/CircleProcess"/>
    <dgm:cxn modelId="{65CB7590-448D-42DD-B9E5-B9C6B1C9B7C1}" srcId="{4AC76043-06B0-4339-A0BF-E55B5913D8E8}" destId="{57302DA7-2EF4-4383-99EE-193DC67E3626}" srcOrd="0" destOrd="0" parTransId="{397387AA-D612-463A-B8D5-F7B862EE0115}" sibTransId="{0A1C34E6-7F42-497F-BFA6-35BD67AD814E}"/>
    <dgm:cxn modelId="{094FF5B2-92C5-49B2-9FBD-A81F014129EC}" srcId="{4AC76043-06B0-4339-A0BF-E55B5913D8E8}" destId="{13083A72-5FDE-45C3-AA3B-6321FA3201DC}" srcOrd="4" destOrd="0" parTransId="{E952DAFD-9D43-4701-BF6D-E9690F5DB1CF}" sibTransId="{9C2C8DB2-6669-4897-AFAD-DDC7A96FD9AE}"/>
    <dgm:cxn modelId="{1A18CBC2-0D54-40EE-A83C-028E232A62A0}" type="presOf" srcId="{13083A72-5FDE-45C3-AA3B-6321FA3201DC}" destId="{42E75BFE-175A-42D7-B41B-56C6B35631B2}" srcOrd="0" destOrd="0" presId="urn:microsoft.com/office/officeart/2011/layout/CircleProcess"/>
    <dgm:cxn modelId="{E781ADCC-A248-4031-9463-4E45A8C34036}" srcId="{4AC76043-06B0-4339-A0BF-E55B5913D8E8}" destId="{6B78BD62-3CB2-41A6-BFF4-DFDF803B19B2}" srcOrd="2" destOrd="0" parTransId="{8628D2C1-06DB-419D-814C-05598A30D832}" sibTransId="{154E4D3C-542E-4131-B250-CCF891E04209}"/>
    <dgm:cxn modelId="{DC8DDACE-21FB-4AB3-AB01-33A4C8D1CD83}" srcId="{4AC76043-06B0-4339-A0BF-E55B5913D8E8}" destId="{FA1B9314-62C4-49FA-BB88-A5D4F3A82141}" srcOrd="1" destOrd="0" parTransId="{F77BDB7C-A094-4406-82A8-26527AFB3AB1}" sibTransId="{3C362147-C450-4D0F-A478-82E1B6250904}"/>
    <dgm:cxn modelId="{8818CAEA-AC36-40DD-8754-52F9AAAD1A67}" type="presOf" srcId="{4AC76043-06B0-4339-A0BF-E55B5913D8E8}" destId="{CCBA37E1-EAD7-4E8F-8665-F5C85D05063A}" srcOrd="0" destOrd="0" presId="urn:microsoft.com/office/officeart/2011/layout/CircleProcess"/>
    <dgm:cxn modelId="{8E7A71EE-5B8E-4B3A-B12D-4BB81257686E}" type="presOf" srcId="{FA1B9314-62C4-49FA-BB88-A5D4F3A82141}" destId="{762C977D-42A9-4EB5-9FFC-83DA48E82566}" srcOrd="1" destOrd="0" presId="urn:microsoft.com/office/officeart/2011/layout/CircleProcess"/>
    <dgm:cxn modelId="{38850DF5-FDD8-4AB4-9834-A3424853B173}" type="presOf" srcId="{AED30584-26D0-4596-9BB2-E0C221C13704}" destId="{BC6F04A5-E5AB-45DC-9948-C3CE787528B2}" srcOrd="0" destOrd="0" presId="urn:microsoft.com/office/officeart/2011/layout/CircleProcess"/>
    <dgm:cxn modelId="{CECB0284-2CF7-4D65-9DFB-D0F2B0BC3746}" type="presParOf" srcId="{CCBA37E1-EAD7-4E8F-8665-F5C85D05063A}" destId="{CCE545B4-33AC-4C79-9C82-AB806F3D38F1}" srcOrd="0" destOrd="0" presId="urn:microsoft.com/office/officeart/2011/layout/CircleProcess"/>
    <dgm:cxn modelId="{8E07A98E-7A93-4884-AB66-9D58D552E577}" type="presParOf" srcId="{CCE545B4-33AC-4C79-9C82-AB806F3D38F1}" destId="{B5E73848-69A3-4FF0-B489-C2B99B9E8392}" srcOrd="0" destOrd="0" presId="urn:microsoft.com/office/officeart/2011/layout/CircleProcess"/>
    <dgm:cxn modelId="{87D6CB65-89E0-4822-A3B4-E0AC5BA92A57}" type="presParOf" srcId="{CCBA37E1-EAD7-4E8F-8665-F5C85D05063A}" destId="{B4D14067-5ED4-4B6E-A6B6-1E065559BE37}" srcOrd="1" destOrd="0" presId="urn:microsoft.com/office/officeart/2011/layout/CircleProcess"/>
    <dgm:cxn modelId="{434BD8AC-162C-46B6-92B8-339B9DA63427}" type="presParOf" srcId="{B4D14067-5ED4-4B6E-A6B6-1E065559BE37}" destId="{BC6F04A5-E5AB-45DC-9948-C3CE787528B2}" srcOrd="0" destOrd="0" presId="urn:microsoft.com/office/officeart/2011/layout/CircleProcess"/>
    <dgm:cxn modelId="{1FD2F4F9-587B-4C53-A5BF-A4BDA46551EC}" type="presParOf" srcId="{CCBA37E1-EAD7-4E8F-8665-F5C85D05063A}" destId="{7640F58F-34D7-4E76-881F-2C8856822BF0}" srcOrd="2" destOrd="0" presId="urn:microsoft.com/office/officeart/2011/layout/CircleProcess"/>
    <dgm:cxn modelId="{2BA9C00D-C396-4A34-B491-4D99F585F3C1}" type="presParOf" srcId="{CCBA37E1-EAD7-4E8F-8665-F5C85D05063A}" destId="{31500A57-40CD-49DE-AB8B-90D2CD8F2907}" srcOrd="3" destOrd="0" presId="urn:microsoft.com/office/officeart/2011/layout/CircleProcess"/>
    <dgm:cxn modelId="{1EC98F05-FF5C-40AB-8691-D311A585279B}" type="presParOf" srcId="{31500A57-40CD-49DE-AB8B-90D2CD8F2907}" destId="{6FEC872E-93A6-4EC7-9755-D9378E46B855}" srcOrd="0" destOrd="0" presId="urn:microsoft.com/office/officeart/2011/layout/CircleProcess"/>
    <dgm:cxn modelId="{7037DB04-5D38-414C-9C02-73BF3FA17F91}" type="presParOf" srcId="{CCBA37E1-EAD7-4E8F-8665-F5C85D05063A}" destId="{C49643B1-602D-4F82-9E24-B3DC13B37B46}" srcOrd="4" destOrd="0" presId="urn:microsoft.com/office/officeart/2011/layout/CircleProcess"/>
    <dgm:cxn modelId="{224E244C-BDBB-4914-8AD9-D2EDB8D7A70E}" type="presParOf" srcId="{C49643B1-602D-4F82-9E24-B3DC13B37B46}" destId="{42E75BFE-175A-42D7-B41B-56C6B35631B2}" srcOrd="0" destOrd="0" presId="urn:microsoft.com/office/officeart/2011/layout/CircleProcess"/>
    <dgm:cxn modelId="{4FF11398-E547-47B8-AF55-F06940F20A3F}" type="presParOf" srcId="{CCBA37E1-EAD7-4E8F-8665-F5C85D05063A}" destId="{C62361EA-E690-4306-95C9-249BF4CED113}" srcOrd="5" destOrd="0" presId="urn:microsoft.com/office/officeart/2011/layout/CircleProcess"/>
    <dgm:cxn modelId="{C727A993-8D81-4BE1-AF98-78CCDE74DEF2}" type="presParOf" srcId="{CCBA37E1-EAD7-4E8F-8665-F5C85D05063A}" destId="{C80B2422-B6DB-4C33-A90D-594A563C6EC4}" srcOrd="6" destOrd="0" presId="urn:microsoft.com/office/officeart/2011/layout/CircleProcess"/>
    <dgm:cxn modelId="{43EFE206-534D-46E1-B58C-1718AFE092D8}" type="presParOf" srcId="{C80B2422-B6DB-4C33-A90D-594A563C6EC4}" destId="{325BE41B-55A3-4218-ADDA-502A09512319}" srcOrd="0" destOrd="0" presId="urn:microsoft.com/office/officeart/2011/layout/CircleProcess"/>
    <dgm:cxn modelId="{60C84F9E-D87A-49F9-A717-D20260265309}" type="presParOf" srcId="{CCBA37E1-EAD7-4E8F-8665-F5C85D05063A}" destId="{E4534FD7-51CB-4574-9141-03AA2D315996}" srcOrd="7" destOrd="0" presId="urn:microsoft.com/office/officeart/2011/layout/CircleProcess"/>
    <dgm:cxn modelId="{BD0F91CC-9B42-4B50-BFD9-CB3D78AA90AC}" type="presParOf" srcId="{E4534FD7-51CB-4574-9141-03AA2D315996}" destId="{ACA225A3-4841-46C9-B4BD-556548D3D974}" srcOrd="0" destOrd="0" presId="urn:microsoft.com/office/officeart/2011/layout/CircleProcess"/>
    <dgm:cxn modelId="{0B83500F-0346-4D74-A892-24F991DB210F}" type="presParOf" srcId="{CCBA37E1-EAD7-4E8F-8665-F5C85D05063A}" destId="{7F164056-BBD4-4E5C-B4A5-24E70A17DDA7}" srcOrd="8" destOrd="0" presId="urn:microsoft.com/office/officeart/2011/layout/CircleProcess"/>
    <dgm:cxn modelId="{DE8884A3-092D-475C-9D54-4F1046ADFFEA}" type="presParOf" srcId="{CCBA37E1-EAD7-4E8F-8665-F5C85D05063A}" destId="{369C9BDF-A1E1-42B5-B984-83624B4C5B69}" srcOrd="9" destOrd="0" presId="urn:microsoft.com/office/officeart/2011/layout/CircleProcess"/>
    <dgm:cxn modelId="{D9D9BEE8-5584-4398-9229-709DE9A75D16}" type="presParOf" srcId="{369C9BDF-A1E1-42B5-B984-83624B4C5B69}" destId="{AB6C1EC5-E7F5-4686-8026-071187ADEEC4}" srcOrd="0" destOrd="0" presId="urn:microsoft.com/office/officeart/2011/layout/CircleProcess"/>
    <dgm:cxn modelId="{A0F90EF0-3A1B-441B-9AFC-32B50C20413A}" type="presParOf" srcId="{CCBA37E1-EAD7-4E8F-8665-F5C85D05063A}" destId="{77CB386A-15DB-463A-A7BA-6EB1EC6CBE3B}" srcOrd="10" destOrd="0" presId="urn:microsoft.com/office/officeart/2011/layout/CircleProcess"/>
    <dgm:cxn modelId="{DD996B30-C76B-41C4-84D9-447E72276791}" type="presParOf" srcId="{77CB386A-15DB-463A-A7BA-6EB1EC6CBE3B}" destId="{4F1EBE49-4663-4998-84BD-108E6E68AAD0}" srcOrd="0" destOrd="0" presId="urn:microsoft.com/office/officeart/2011/layout/CircleProcess"/>
    <dgm:cxn modelId="{7EFAE875-ACA7-46F9-8BAA-90F469971E0E}" type="presParOf" srcId="{CCBA37E1-EAD7-4E8F-8665-F5C85D05063A}" destId="{8BEB7F0F-3349-4253-A0E1-3BF0432ABD95}" srcOrd="11" destOrd="0" presId="urn:microsoft.com/office/officeart/2011/layout/CircleProcess"/>
    <dgm:cxn modelId="{B7B5B989-DA75-4369-A923-E71446FE65F4}" type="presParOf" srcId="{CCBA37E1-EAD7-4E8F-8665-F5C85D05063A}" destId="{EBDCEAA7-02B1-42F7-9C89-5DED34A0D210}" srcOrd="12" destOrd="0" presId="urn:microsoft.com/office/officeart/2011/layout/CircleProcess"/>
    <dgm:cxn modelId="{1437DB73-690E-4F00-88A1-ACC8C42CE7F7}" type="presParOf" srcId="{EBDCEAA7-02B1-42F7-9C89-5DED34A0D210}" destId="{CD4E1CA3-74E3-4C06-A2D5-47840A43E574}" srcOrd="0" destOrd="0" presId="urn:microsoft.com/office/officeart/2011/layout/CircleProcess"/>
    <dgm:cxn modelId="{B7B5772C-216B-451E-9E83-1B587587C2F0}" type="presParOf" srcId="{CCBA37E1-EAD7-4E8F-8665-F5C85D05063A}" destId="{9082A5FC-A356-41FA-8CF7-96EACE765AD4}" srcOrd="13" destOrd="0" presId="urn:microsoft.com/office/officeart/2011/layout/CircleProcess"/>
    <dgm:cxn modelId="{64039B52-47DE-498B-B27A-B0B7C812755A}" type="presParOf" srcId="{9082A5FC-A356-41FA-8CF7-96EACE765AD4}" destId="{0258EA67-FB9A-434B-B866-4B780A62FF29}" srcOrd="0" destOrd="0" presId="urn:microsoft.com/office/officeart/2011/layout/CircleProcess"/>
    <dgm:cxn modelId="{0E2F767F-CAB5-4E54-941E-60427B79ED1D}" type="presParOf" srcId="{CCBA37E1-EAD7-4E8F-8665-F5C85D05063A}" destId="{762C977D-42A9-4EB5-9FFC-83DA48E82566}" srcOrd="14" destOrd="0" presId="urn:microsoft.com/office/officeart/2011/layout/CircleProcess"/>
    <dgm:cxn modelId="{C4B68272-96AF-4953-8D09-E09B2360A05A}" type="presParOf" srcId="{CCBA37E1-EAD7-4E8F-8665-F5C85D05063A}" destId="{0697A467-B0FB-4F04-B671-A55147C6B14D}" srcOrd="15" destOrd="0" presId="urn:microsoft.com/office/officeart/2011/layout/CircleProcess"/>
    <dgm:cxn modelId="{A20F1E80-1E1B-4F91-8EE4-B7980C8A14EC}" type="presParOf" srcId="{0697A467-B0FB-4F04-B671-A55147C6B14D}" destId="{2BDAD1D1-2F45-4F48-A92B-2F197F3B34E0}" srcOrd="0" destOrd="0" presId="urn:microsoft.com/office/officeart/2011/layout/CircleProcess"/>
    <dgm:cxn modelId="{CD37D8F1-CFA0-4911-81D5-6B386833424E}" type="presParOf" srcId="{CCBA37E1-EAD7-4E8F-8665-F5C85D05063A}" destId="{27F3A798-16ED-4EDA-95F0-0707573A196B}" srcOrd="16" destOrd="0" presId="urn:microsoft.com/office/officeart/2011/layout/CircleProcess"/>
    <dgm:cxn modelId="{CC7CA9D8-3509-451D-91CB-E27008558620}" type="presParOf" srcId="{27F3A798-16ED-4EDA-95F0-0707573A196B}" destId="{8CBA5B18-2B46-48DF-A6E2-F90546D792F8}" srcOrd="0" destOrd="0" presId="urn:microsoft.com/office/officeart/2011/layout/CircleProcess"/>
    <dgm:cxn modelId="{5A4B9D23-4EB0-42C0-BD74-E24712D19C23}" type="presParOf" srcId="{CCBA37E1-EAD7-4E8F-8665-F5C85D05063A}" destId="{0ACD3BB5-0377-43CD-8982-8A82BD5D2660}" srcOrd="17"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D10DA-AC02-4ECC-B331-94D65CBB84B7}">
      <dsp:nvSpPr>
        <dsp:cNvPr id="0" name=""/>
        <dsp:cNvSpPr/>
      </dsp:nvSpPr>
      <dsp:spPr>
        <a:xfrm>
          <a:off x="-5754596" y="-880798"/>
          <a:ext cx="6851121" cy="6851121"/>
        </a:xfrm>
        <a:prstGeom prst="blockArc">
          <a:avLst>
            <a:gd name="adj1" fmla="val 18900000"/>
            <a:gd name="adj2" fmla="val 2700000"/>
            <a:gd name="adj3" fmla="val 315"/>
          </a:avLst>
        </a:prstGeom>
        <a:solidFill>
          <a:srgbClr val="002060"/>
        </a:solidFill>
        <a:ln w="635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5EA2862B-9F57-4F47-9F3F-7532A6482483}">
      <dsp:nvSpPr>
        <dsp:cNvPr id="0" name=""/>
        <dsp:cNvSpPr/>
      </dsp:nvSpPr>
      <dsp:spPr>
        <a:xfrm>
          <a:off x="479302" y="317993"/>
          <a:ext cx="10968213" cy="636394"/>
        </a:xfrm>
        <a:prstGeom prst="rect">
          <a:avLst/>
        </a:prstGeom>
        <a:solidFill>
          <a:schemeClr val="bg2">
            <a:lumMod val="50000"/>
            <a:alpha val="5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50800" rIns="50800" bIns="50800" numCol="1" spcCol="1270" anchor="ctr" anchorCtr="0">
          <a:noAutofit/>
        </a:bodyPr>
        <a:lstStyle/>
        <a:p>
          <a:pPr marL="0" lvl="0" indent="0" algn="l" defTabSz="889000">
            <a:lnSpc>
              <a:spcPct val="90000"/>
            </a:lnSpc>
            <a:spcBef>
              <a:spcPct val="0"/>
            </a:spcBef>
            <a:spcAft>
              <a:spcPts val="0"/>
            </a:spcAft>
            <a:buNone/>
          </a:pPr>
          <a:r>
            <a:rPr lang="en-GB" sz="2000" b="1" kern="1200" dirty="0">
              <a:solidFill>
                <a:schemeClr val="bg1"/>
              </a:solidFill>
            </a:rPr>
            <a:t>Power Electronics, Electric Machines and Drives (PEMD)</a:t>
          </a:r>
        </a:p>
        <a:p>
          <a:pPr marL="0" lvl="0" indent="0" algn="l" defTabSz="889000">
            <a:lnSpc>
              <a:spcPct val="90000"/>
            </a:lnSpc>
            <a:spcBef>
              <a:spcPct val="0"/>
            </a:spcBef>
            <a:spcAft>
              <a:spcPts val="0"/>
            </a:spcAft>
            <a:buNone/>
          </a:pPr>
          <a:r>
            <a:rPr lang="en-GB" sz="1400" b="1" i="0" kern="1200" dirty="0"/>
            <a:t>Identify key gaps </a:t>
          </a:r>
          <a:r>
            <a:rPr lang="en-GB" sz="1400" b="0" i="0" kern="1200" dirty="0"/>
            <a:t>in the UK PEMD supply chain and </a:t>
          </a:r>
          <a:r>
            <a:rPr lang="en-GB" sz="1400" b="1" i="0" kern="1200" dirty="0"/>
            <a:t>help industry </a:t>
          </a:r>
          <a:r>
            <a:rPr lang="en-GB" sz="1400" b="0" i="0" kern="1200" dirty="0"/>
            <a:t>fill them</a:t>
          </a:r>
          <a:r>
            <a:rPr lang="en-GB" sz="1400" b="0" kern="1200" dirty="0">
              <a:solidFill>
                <a:schemeClr val="bg1"/>
              </a:solidFill>
            </a:rPr>
            <a:t> </a:t>
          </a:r>
          <a:r>
            <a:rPr lang="en-GB" sz="1400" kern="1200" dirty="0">
              <a:solidFill>
                <a:schemeClr val="bg1"/>
              </a:solidFill>
            </a:rPr>
            <a:t>enabling delivery of </a:t>
          </a:r>
          <a:r>
            <a:rPr lang="en-GB" sz="1400" b="1" kern="1200" dirty="0">
              <a:solidFill>
                <a:schemeClr val="bg1"/>
              </a:solidFill>
            </a:rPr>
            <a:t>Net Zero</a:t>
          </a:r>
        </a:p>
      </dsp:txBody>
      <dsp:txXfrm>
        <a:off x="479302" y="317993"/>
        <a:ext cx="10968213" cy="636394"/>
      </dsp:txXfrm>
    </dsp:sp>
    <dsp:sp modelId="{7169ADEA-1EDD-48E7-9527-6ED0DB8CC5B4}">
      <dsp:nvSpPr>
        <dsp:cNvPr id="0" name=""/>
        <dsp:cNvSpPr/>
      </dsp:nvSpPr>
      <dsp:spPr>
        <a:xfrm>
          <a:off x="81556" y="238444"/>
          <a:ext cx="795492" cy="795492"/>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14E3C09-BCD4-43DD-869C-00A2497D3664}">
      <dsp:nvSpPr>
        <dsp:cNvPr id="0" name=""/>
        <dsp:cNvSpPr/>
      </dsp:nvSpPr>
      <dsp:spPr>
        <a:xfrm>
          <a:off x="935324" y="1272279"/>
          <a:ext cx="10512191" cy="636394"/>
        </a:xfrm>
        <a:prstGeom prst="rect">
          <a:avLst/>
        </a:prstGeom>
        <a:solidFill>
          <a:schemeClr val="bg2">
            <a:lumMod val="50000"/>
            <a:alpha val="4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50800" rIns="50800" bIns="50800" numCol="1" spcCol="1270" anchor="ctr" anchorCtr="0">
          <a:noAutofit/>
        </a:bodyPr>
        <a:lstStyle/>
        <a:p>
          <a:pPr marL="0" lvl="0" indent="0" algn="l" defTabSz="889000">
            <a:lnSpc>
              <a:spcPct val="90000"/>
            </a:lnSpc>
            <a:spcBef>
              <a:spcPct val="0"/>
            </a:spcBef>
            <a:spcAft>
              <a:spcPts val="0"/>
            </a:spcAft>
            <a:buNone/>
          </a:pPr>
          <a:r>
            <a:rPr lang="en-GB" sz="2000" b="1" kern="1200" dirty="0">
              <a:solidFill>
                <a:schemeClr val="bg1"/>
              </a:solidFill>
            </a:rPr>
            <a:t>Funding for industry</a:t>
          </a:r>
        </a:p>
        <a:p>
          <a:pPr marL="0" lvl="0" indent="0" algn="l" defTabSz="889000">
            <a:lnSpc>
              <a:spcPct val="90000"/>
            </a:lnSpc>
            <a:spcBef>
              <a:spcPct val="0"/>
            </a:spcBef>
            <a:spcAft>
              <a:spcPts val="0"/>
            </a:spcAft>
            <a:buNone/>
          </a:pPr>
          <a:r>
            <a:rPr lang="en-GB" sz="1400" kern="1200" dirty="0">
              <a:solidFill>
                <a:schemeClr val="bg1"/>
              </a:solidFill>
            </a:rPr>
            <a:t>Investing </a:t>
          </a:r>
          <a:r>
            <a:rPr lang="en-GB" sz="1400" b="1" kern="1200" dirty="0">
              <a:solidFill>
                <a:schemeClr val="bg1"/>
              </a:solidFill>
            </a:rPr>
            <a:t>£80m of ISCF funding </a:t>
          </a:r>
          <a:r>
            <a:rPr lang="en-GB" sz="1400" kern="1200" dirty="0">
              <a:solidFill>
                <a:schemeClr val="bg1"/>
              </a:solidFill>
            </a:rPr>
            <a:t>for R&amp;D projects, </a:t>
          </a:r>
          <a:r>
            <a:rPr lang="en-GB" sz="1400" b="1" kern="1200" dirty="0">
              <a:solidFill>
                <a:schemeClr val="bg1"/>
              </a:solidFill>
            </a:rPr>
            <a:t>a</a:t>
          </a:r>
          <a:r>
            <a:rPr lang="en-GB" sz="1400" b="1" i="0" kern="1200" dirty="0"/>
            <a:t>ccelerating and de-risking </a:t>
          </a:r>
          <a:r>
            <a:rPr lang="en-GB" sz="1400" b="0" i="0" kern="1200" dirty="0"/>
            <a:t>business innovation </a:t>
          </a:r>
          <a:r>
            <a:rPr lang="en-GB" sz="1400" kern="1200" dirty="0">
              <a:solidFill>
                <a:schemeClr val="bg1"/>
              </a:solidFill>
            </a:rPr>
            <a:t> </a:t>
          </a:r>
        </a:p>
      </dsp:txBody>
      <dsp:txXfrm>
        <a:off x="935324" y="1272279"/>
        <a:ext cx="10512191" cy="636394"/>
      </dsp:txXfrm>
    </dsp:sp>
    <dsp:sp modelId="{D2D4E155-5FA6-469C-ABA4-D7B1A5A16CAB}">
      <dsp:nvSpPr>
        <dsp:cNvPr id="0" name=""/>
        <dsp:cNvSpPr/>
      </dsp:nvSpPr>
      <dsp:spPr>
        <a:xfrm>
          <a:off x="537578" y="1192730"/>
          <a:ext cx="795492" cy="795492"/>
        </a:xfrm>
        <a:prstGeom prst="ellipse">
          <a:avLst/>
        </a:prstGeom>
        <a:solidFill>
          <a:schemeClr val="lt1">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12EDBC47-5DC2-4BDC-88BA-1E04D0D69983}">
      <dsp:nvSpPr>
        <dsp:cNvPr id="0" name=""/>
        <dsp:cNvSpPr/>
      </dsp:nvSpPr>
      <dsp:spPr>
        <a:xfrm>
          <a:off x="1075286" y="2226565"/>
          <a:ext cx="10372230" cy="636394"/>
        </a:xfrm>
        <a:prstGeom prst="rect">
          <a:avLst/>
        </a:prstGeom>
        <a:solidFill>
          <a:schemeClr val="bg2">
            <a:lumMod val="50000"/>
            <a:alpha val="5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50800" rIns="50800" bIns="50800" numCol="1" spcCol="1270" anchor="ctr" anchorCtr="0">
          <a:noAutofit/>
        </a:bodyPr>
        <a:lstStyle/>
        <a:p>
          <a:pPr marL="0" lvl="0" indent="0" algn="l" defTabSz="889000">
            <a:lnSpc>
              <a:spcPct val="90000"/>
            </a:lnSpc>
            <a:spcBef>
              <a:spcPct val="0"/>
            </a:spcBef>
            <a:spcAft>
              <a:spcPts val="0"/>
            </a:spcAft>
            <a:buNone/>
          </a:pPr>
          <a:r>
            <a:rPr lang="en-GB" sz="2000" b="1" kern="1200" dirty="0">
              <a:solidFill>
                <a:schemeClr val="bg1"/>
              </a:solidFill>
            </a:rPr>
            <a:t>Networking and collaboration</a:t>
          </a:r>
        </a:p>
        <a:p>
          <a:pPr marL="0" lvl="0" indent="0" algn="l" defTabSz="889000">
            <a:lnSpc>
              <a:spcPct val="90000"/>
            </a:lnSpc>
            <a:spcBef>
              <a:spcPct val="0"/>
            </a:spcBef>
            <a:spcAft>
              <a:spcPts val="0"/>
            </a:spcAft>
            <a:buNone/>
          </a:pPr>
          <a:r>
            <a:rPr lang="en-GB" sz="1400" kern="1200" dirty="0">
              <a:solidFill>
                <a:schemeClr val="bg1"/>
              </a:solidFill>
            </a:rPr>
            <a:t>Connecting industry, academia, RTOs &amp; the government t</a:t>
          </a:r>
          <a:r>
            <a:rPr lang="en-GB" sz="1400" b="0" i="0" kern="1200" dirty="0"/>
            <a:t>o ensure </a:t>
          </a:r>
          <a:r>
            <a:rPr lang="en-GB" sz="1400" b="1" i="0" kern="1200" dirty="0"/>
            <a:t>cooperation &amp; collaboration</a:t>
          </a:r>
          <a:r>
            <a:rPr lang="en-GB" sz="1400" b="0" i="0" kern="1200" dirty="0"/>
            <a:t> to efficiently use solutions across the UK</a:t>
          </a:r>
          <a:endParaRPr lang="en-GB" sz="1400" kern="1200" dirty="0">
            <a:solidFill>
              <a:schemeClr val="bg1"/>
            </a:solidFill>
          </a:endParaRPr>
        </a:p>
      </dsp:txBody>
      <dsp:txXfrm>
        <a:off x="1075286" y="2226565"/>
        <a:ext cx="10372230" cy="636394"/>
      </dsp:txXfrm>
    </dsp:sp>
    <dsp:sp modelId="{B3A4BA33-8753-4CC0-9E68-A5E53F4345FF}">
      <dsp:nvSpPr>
        <dsp:cNvPr id="0" name=""/>
        <dsp:cNvSpPr/>
      </dsp:nvSpPr>
      <dsp:spPr>
        <a:xfrm>
          <a:off x="677539" y="2147016"/>
          <a:ext cx="795492" cy="795492"/>
        </a:xfrm>
        <a:prstGeom prst="ellipse">
          <a:avLst/>
        </a:prstGeom>
        <a:solidFill>
          <a:schemeClr val="lt1">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2DC32B09-6DC5-4E72-BBF8-534B97F386B5}">
      <dsp:nvSpPr>
        <dsp:cNvPr id="0" name=""/>
        <dsp:cNvSpPr/>
      </dsp:nvSpPr>
      <dsp:spPr>
        <a:xfrm>
          <a:off x="935324" y="3180851"/>
          <a:ext cx="10512191" cy="636394"/>
        </a:xfrm>
        <a:prstGeom prst="rect">
          <a:avLst/>
        </a:prstGeom>
        <a:solidFill>
          <a:schemeClr val="tx1">
            <a:lumMod val="65000"/>
            <a:lumOff val="35000"/>
            <a:alpha val="5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50800" rIns="50800" bIns="50800" numCol="1" spcCol="1270" anchor="ctr" anchorCtr="0">
          <a:noAutofit/>
        </a:bodyPr>
        <a:lstStyle/>
        <a:p>
          <a:pPr marL="0" lvl="0" indent="0" algn="l" defTabSz="889000">
            <a:lnSpc>
              <a:spcPct val="90000"/>
            </a:lnSpc>
            <a:spcBef>
              <a:spcPct val="0"/>
            </a:spcBef>
            <a:spcAft>
              <a:spcPts val="0"/>
            </a:spcAft>
            <a:buNone/>
          </a:pPr>
          <a:r>
            <a:rPr lang="en-GB" sz="2000" b="1" kern="1200" dirty="0">
              <a:solidFill>
                <a:schemeClr val="bg1"/>
              </a:solidFill>
            </a:rPr>
            <a:t>Industrialisation and manufacturing</a:t>
          </a:r>
        </a:p>
        <a:p>
          <a:pPr marL="0" lvl="0" indent="0" algn="l" defTabSz="889000">
            <a:lnSpc>
              <a:spcPct val="90000"/>
            </a:lnSpc>
            <a:spcBef>
              <a:spcPct val="0"/>
            </a:spcBef>
            <a:spcAft>
              <a:spcPts val="0"/>
            </a:spcAft>
            <a:buNone/>
          </a:pPr>
          <a:r>
            <a:rPr lang="en-GB" sz="1400" b="0" i="0" kern="1200" dirty="0"/>
            <a:t>Leverage the </a:t>
          </a:r>
          <a:r>
            <a:rPr lang="en-GB" sz="1400" b="1" i="0" kern="1200" dirty="0"/>
            <a:t>UK’s world leading research</a:t>
          </a:r>
          <a:r>
            <a:rPr lang="en-GB" sz="1400" b="0" i="0" kern="1200" dirty="0"/>
            <a:t> capability in PEMD to </a:t>
          </a:r>
          <a:r>
            <a:rPr lang="en-GB" sz="1400" b="1" i="0" kern="1200" dirty="0"/>
            <a:t>create the supply chains necessary to manufacture PEMD</a:t>
          </a:r>
          <a:r>
            <a:rPr lang="en-GB" sz="1400" b="0" i="0" kern="1200" dirty="0"/>
            <a:t> products</a:t>
          </a:r>
          <a:endParaRPr lang="en-GB" sz="1400" kern="1200" dirty="0">
            <a:solidFill>
              <a:schemeClr val="bg1"/>
            </a:solidFill>
          </a:endParaRPr>
        </a:p>
      </dsp:txBody>
      <dsp:txXfrm>
        <a:off x="935324" y="3180851"/>
        <a:ext cx="10512191" cy="636394"/>
      </dsp:txXfrm>
    </dsp:sp>
    <dsp:sp modelId="{4759BAB1-7ABD-4157-B760-7D1845C06C96}">
      <dsp:nvSpPr>
        <dsp:cNvPr id="0" name=""/>
        <dsp:cNvSpPr/>
      </dsp:nvSpPr>
      <dsp:spPr>
        <a:xfrm>
          <a:off x="537578" y="3101302"/>
          <a:ext cx="795492" cy="795492"/>
        </a:xfrm>
        <a:prstGeom prst="ellipse">
          <a:avLst/>
        </a:prstGeom>
        <a:solidFill>
          <a:schemeClr val="lt1">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134AA7DB-88B9-42E2-99B8-D1C665A50303}">
      <dsp:nvSpPr>
        <dsp:cNvPr id="0" name=""/>
        <dsp:cNvSpPr/>
      </dsp:nvSpPr>
      <dsp:spPr>
        <a:xfrm>
          <a:off x="479302" y="4135137"/>
          <a:ext cx="10968213" cy="636394"/>
        </a:xfrm>
        <a:prstGeom prst="rect">
          <a:avLst/>
        </a:prstGeom>
        <a:solidFill>
          <a:schemeClr val="tx1">
            <a:lumMod val="75000"/>
            <a:lumOff val="25000"/>
            <a:alpha val="5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50800" rIns="50800" bIns="50800" numCol="1" spcCol="1270" anchor="ctr" anchorCtr="0">
          <a:noAutofit/>
        </a:bodyPr>
        <a:lstStyle/>
        <a:p>
          <a:pPr marL="0" lvl="0" indent="0" algn="l" defTabSz="889000">
            <a:lnSpc>
              <a:spcPct val="90000"/>
            </a:lnSpc>
            <a:spcBef>
              <a:spcPct val="0"/>
            </a:spcBef>
            <a:spcAft>
              <a:spcPts val="0"/>
            </a:spcAft>
            <a:buNone/>
          </a:pPr>
          <a:r>
            <a:rPr lang="en-GB" sz="2000" b="1" kern="1200" dirty="0">
              <a:solidFill>
                <a:schemeClr val="bg1"/>
              </a:solidFill>
            </a:rPr>
            <a:t>Talent growth</a:t>
          </a:r>
        </a:p>
        <a:p>
          <a:pPr marL="0" lvl="0" indent="0" algn="l" defTabSz="889000">
            <a:lnSpc>
              <a:spcPct val="90000"/>
            </a:lnSpc>
            <a:spcBef>
              <a:spcPct val="0"/>
            </a:spcBef>
            <a:spcAft>
              <a:spcPts val="0"/>
            </a:spcAft>
            <a:buNone/>
          </a:pPr>
          <a:r>
            <a:rPr lang="en-GB" sz="1400" kern="1200" dirty="0">
              <a:solidFill>
                <a:schemeClr val="bg1"/>
              </a:solidFill>
            </a:rPr>
            <a:t>Define &amp; </a:t>
          </a:r>
          <a:r>
            <a:rPr lang="en-GB" sz="1400" b="1" kern="1200" dirty="0">
              <a:solidFill>
                <a:schemeClr val="bg1"/>
              </a:solidFill>
            </a:rPr>
            <a:t>fill the PEMD skills gap </a:t>
          </a:r>
          <a:r>
            <a:rPr lang="en-GB" sz="1400" kern="1200" dirty="0">
              <a:solidFill>
                <a:schemeClr val="bg1"/>
              </a:solidFill>
            </a:rPr>
            <a:t>by </a:t>
          </a:r>
          <a:r>
            <a:rPr lang="en-GB" sz="1400" b="1" kern="1200" dirty="0">
              <a:solidFill>
                <a:schemeClr val="bg1"/>
              </a:solidFill>
            </a:rPr>
            <a:t>training, upskilling &amp; reskilling </a:t>
          </a:r>
          <a:r>
            <a:rPr lang="en-GB" sz="1400" kern="1200" dirty="0">
              <a:solidFill>
                <a:schemeClr val="bg1"/>
              </a:solidFill>
            </a:rPr>
            <a:t>to </a:t>
          </a:r>
          <a:r>
            <a:rPr lang="en-GB" sz="1400" b="1" kern="1200" dirty="0">
              <a:solidFill>
                <a:schemeClr val="bg1"/>
              </a:solidFill>
            </a:rPr>
            <a:t>grow an evolving PEMD workforce </a:t>
          </a:r>
          <a:r>
            <a:rPr lang="en-GB" sz="1400" kern="1200" dirty="0">
              <a:solidFill>
                <a:schemeClr val="bg1"/>
              </a:solidFill>
            </a:rPr>
            <a:t>across all levels</a:t>
          </a:r>
        </a:p>
      </dsp:txBody>
      <dsp:txXfrm>
        <a:off x="479302" y="4135137"/>
        <a:ext cx="10968213" cy="636394"/>
      </dsp:txXfrm>
    </dsp:sp>
    <dsp:sp modelId="{CB528345-ED3B-449C-911C-2BB6A0B79E4A}">
      <dsp:nvSpPr>
        <dsp:cNvPr id="0" name=""/>
        <dsp:cNvSpPr/>
      </dsp:nvSpPr>
      <dsp:spPr>
        <a:xfrm>
          <a:off x="81556" y="4055587"/>
          <a:ext cx="795492" cy="795492"/>
        </a:xfrm>
        <a:prstGeom prst="ellipse">
          <a:avLst/>
        </a:prstGeom>
        <a:solidFill>
          <a:schemeClr val="lt1">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D10DA-AC02-4ECC-B331-94D65CBB84B7}">
      <dsp:nvSpPr>
        <dsp:cNvPr id="0" name=""/>
        <dsp:cNvSpPr/>
      </dsp:nvSpPr>
      <dsp:spPr>
        <a:xfrm>
          <a:off x="-5754596" y="-880798"/>
          <a:ext cx="6851121" cy="6851121"/>
        </a:xfrm>
        <a:prstGeom prst="blockArc">
          <a:avLst>
            <a:gd name="adj1" fmla="val 18900000"/>
            <a:gd name="adj2" fmla="val 2700000"/>
            <a:gd name="adj3" fmla="val 315"/>
          </a:avLst>
        </a:prstGeom>
        <a:solidFill>
          <a:srgbClr val="002060"/>
        </a:solidFill>
        <a:ln w="1016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32B0B3D4-241A-4195-AC38-D4128A64DE04}">
      <dsp:nvSpPr>
        <dsp:cNvPr id="0" name=""/>
        <dsp:cNvSpPr/>
      </dsp:nvSpPr>
      <dsp:spPr>
        <a:xfrm>
          <a:off x="479302" y="317993"/>
          <a:ext cx="10968213" cy="636394"/>
        </a:xfrm>
        <a:prstGeom prst="rect">
          <a:avLst/>
        </a:prstGeom>
        <a:solidFill>
          <a:schemeClr val="accent4">
            <a:lumMod val="75000"/>
            <a:alpha val="30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48260" rIns="48260" bIns="48260" numCol="1" spcCol="1270" anchor="ctr" anchorCtr="0">
          <a:noAutofit/>
        </a:bodyPr>
        <a:lstStyle/>
        <a:p>
          <a:pPr marL="0" lvl="0" indent="0" algn="l" defTabSz="844550">
            <a:lnSpc>
              <a:spcPct val="100000"/>
            </a:lnSpc>
            <a:spcBef>
              <a:spcPct val="0"/>
            </a:spcBef>
            <a:spcAft>
              <a:spcPts val="0"/>
            </a:spcAft>
            <a:buNone/>
          </a:pPr>
          <a:r>
            <a:rPr lang="en-GB" sz="1900" b="1" i="0" kern="1200" dirty="0"/>
            <a:t>The future of industry</a:t>
          </a:r>
        </a:p>
        <a:p>
          <a:pPr marL="0" lvl="0" indent="0" algn="l" defTabSz="844550">
            <a:lnSpc>
              <a:spcPct val="100000"/>
            </a:lnSpc>
            <a:spcBef>
              <a:spcPct val="0"/>
            </a:spcBef>
            <a:spcAft>
              <a:spcPts val="0"/>
            </a:spcAft>
            <a:buNone/>
          </a:pPr>
          <a:r>
            <a:rPr lang="en-GB" sz="1900" b="0" i="0" kern="1200" dirty="0"/>
            <a:t>Accelerating business innovation &amp; leveraging private sector investment in research and development</a:t>
          </a:r>
          <a:endParaRPr lang="en-GB" sz="1900" kern="1200" dirty="0">
            <a:solidFill>
              <a:schemeClr val="bg1"/>
            </a:solidFill>
          </a:endParaRPr>
        </a:p>
      </dsp:txBody>
      <dsp:txXfrm>
        <a:off x="479302" y="317993"/>
        <a:ext cx="10968213" cy="636394"/>
      </dsp:txXfrm>
    </dsp:sp>
    <dsp:sp modelId="{D2D4E155-5FA6-469C-ABA4-D7B1A5A16CAB}">
      <dsp:nvSpPr>
        <dsp:cNvPr id="0" name=""/>
        <dsp:cNvSpPr/>
      </dsp:nvSpPr>
      <dsp:spPr>
        <a:xfrm>
          <a:off x="81556" y="238444"/>
          <a:ext cx="795492" cy="795492"/>
        </a:xfrm>
        <a:prstGeom prst="ellipse">
          <a:avLst/>
        </a:prstGeom>
        <a:solidFill>
          <a:schemeClr val="lt1">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dsp:style>
    </dsp:sp>
    <dsp:sp modelId="{7F1904A6-D75D-450C-A8B7-6D2B6C61BB81}">
      <dsp:nvSpPr>
        <dsp:cNvPr id="0" name=""/>
        <dsp:cNvSpPr/>
      </dsp:nvSpPr>
      <dsp:spPr>
        <a:xfrm>
          <a:off x="935324" y="1272279"/>
          <a:ext cx="10512191" cy="636394"/>
        </a:xfrm>
        <a:prstGeom prst="rect">
          <a:avLst/>
        </a:prstGeom>
        <a:solidFill>
          <a:schemeClr val="accent6">
            <a:lumMod val="75000"/>
            <a:alpha val="40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48260" rIns="48260" bIns="48260" numCol="1" spcCol="1270" anchor="ctr" anchorCtr="0">
          <a:noAutofit/>
        </a:bodyPr>
        <a:lstStyle/>
        <a:p>
          <a:pPr marL="0" lvl="0" indent="0" algn="l" defTabSz="844550">
            <a:lnSpc>
              <a:spcPct val="90000"/>
            </a:lnSpc>
            <a:spcBef>
              <a:spcPct val="0"/>
            </a:spcBef>
            <a:spcAft>
              <a:spcPts val="0"/>
            </a:spcAft>
            <a:buFont typeface="Arial" panose="020B0604020202020204" pitchFamily="34" charset="0"/>
            <a:buNone/>
          </a:pPr>
          <a:r>
            <a:rPr lang="en-GB" sz="1900" b="1" i="0" kern="1200"/>
            <a:t>Green recovery</a:t>
          </a:r>
        </a:p>
        <a:p>
          <a:pPr marL="0" lvl="0" indent="0" algn="l" defTabSz="844550">
            <a:lnSpc>
              <a:spcPct val="90000"/>
            </a:lnSpc>
            <a:spcBef>
              <a:spcPct val="0"/>
            </a:spcBef>
            <a:spcAft>
              <a:spcPts val="0"/>
            </a:spcAft>
            <a:buFont typeface="Arial" panose="020B0604020202020204" pitchFamily="34" charset="0"/>
            <a:buNone/>
          </a:pPr>
          <a:r>
            <a:rPr lang="en-GB" sz="1900" b="0" i="0" kern="1200"/>
            <a:t>Enabling economic growth opportunities from the shift to Net Zero carbon emissions</a:t>
          </a:r>
        </a:p>
      </dsp:txBody>
      <dsp:txXfrm>
        <a:off x="935324" y="1272279"/>
        <a:ext cx="10512191" cy="636394"/>
      </dsp:txXfrm>
    </dsp:sp>
    <dsp:sp modelId="{8148A5A7-8940-4E93-8DA1-37E2624D319F}">
      <dsp:nvSpPr>
        <dsp:cNvPr id="0" name=""/>
        <dsp:cNvSpPr/>
      </dsp:nvSpPr>
      <dsp:spPr>
        <a:xfrm>
          <a:off x="537578" y="1192730"/>
          <a:ext cx="795492" cy="795492"/>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0AF8BF-4E89-4AB2-B573-3294D6CADBC8}">
      <dsp:nvSpPr>
        <dsp:cNvPr id="0" name=""/>
        <dsp:cNvSpPr/>
      </dsp:nvSpPr>
      <dsp:spPr>
        <a:xfrm>
          <a:off x="1075286" y="2226565"/>
          <a:ext cx="10372230" cy="636394"/>
        </a:xfrm>
        <a:prstGeom prst="rect">
          <a:avLst/>
        </a:prstGeom>
        <a:solidFill>
          <a:srgbClr val="7030A0">
            <a:alpha val="35000"/>
          </a:srgb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48260" rIns="48260" bIns="48260" numCol="1" spcCol="1270" anchor="ctr" anchorCtr="0">
          <a:noAutofit/>
        </a:bodyPr>
        <a:lstStyle/>
        <a:p>
          <a:pPr marL="0" lvl="0" indent="0" algn="l" defTabSz="844550">
            <a:lnSpc>
              <a:spcPct val="90000"/>
            </a:lnSpc>
            <a:spcBef>
              <a:spcPct val="0"/>
            </a:spcBef>
            <a:spcAft>
              <a:spcPts val="0"/>
            </a:spcAft>
            <a:buFont typeface="Arial" panose="020B0604020202020204" pitchFamily="34" charset="0"/>
            <a:buNone/>
          </a:pPr>
          <a:r>
            <a:rPr lang="en-GB" sz="1900" b="1" i="0" kern="1200"/>
            <a:t>Backing new businesses</a:t>
          </a:r>
        </a:p>
        <a:p>
          <a:pPr marL="0" lvl="0" indent="0" algn="l" defTabSz="844550">
            <a:lnSpc>
              <a:spcPct val="90000"/>
            </a:lnSpc>
            <a:spcBef>
              <a:spcPct val="0"/>
            </a:spcBef>
            <a:spcAft>
              <a:spcPts val="0"/>
            </a:spcAft>
            <a:buFont typeface="Arial" panose="020B0604020202020204" pitchFamily="34" charset="0"/>
            <a:buNone/>
          </a:pPr>
          <a:r>
            <a:rPr lang="en-GB" sz="1900" b="0" i="0" kern="1200"/>
            <a:t>Catalysing the UK’s SME community as the best place to start and scale PEMD businesses</a:t>
          </a:r>
        </a:p>
      </dsp:txBody>
      <dsp:txXfrm>
        <a:off x="1075286" y="2226565"/>
        <a:ext cx="10372230" cy="636394"/>
      </dsp:txXfrm>
    </dsp:sp>
    <dsp:sp modelId="{99F77A13-A546-44B1-A32F-88F7074C85C5}">
      <dsp:nvSpPr>
        <dsp:cNvPr id="0" name=""/>
        <dsp:cNvSpPr/>
      </dsp:nvSpPr>
      <dsp:spPr>
        <a:xfrm>
          <a:off x="677539" y="2147016"/>
          <a:ext cx="795492" cy="795492"/>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DB5193B-B40C-49AA-A302-46E02E67F12A}">
      <dsp:nvSpPr>
        <dsp:cNvPr id="0" name=""/>
        <dsp:cNvSpPr/>
      </dsp:nvSpPr>
      <dsp:spPr>
        <a:xfrm>
          <a:off x="935324" y="3180851"/>
          <a:ext cx="10512191" cy="636394"/>
        </a:xfrm>
        <a:prstGeom prst="rect">
          <a:avLst/>
        </a:prstGeom>
        <a:solidFill>
          <a:schemeClr val="accent6">
            <a:lumMod val="50000"/>
            <a:alpha val="50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48260" rIns="48260" bIns="48260" numCol="1" spcCol="1270" anchor="ctr" anchorCtr="0">
          <a:noAutofit/>
        </a:bodyPr>
        <a:lstStyle/>
        <a:p>
          <a:pPr marL="0" lvl="0" indent="0" algn="l" defTabSz="844550">
            <a:lnSpc>
              <a:spcPct val="90000"/>
            </a:lnSpc>
            <a:spcBef>
              <a:spcPct val="0"/>
            </a:spcBef>
            <a:spcAft>
              <a:spcPts val="0"/>
            </a:spcAft>
            <a:buFont typeface="Arial" panose="020B0604020202020204" pitchFamily="34" charset="0"/>
            <a:buNone/>
          </a:pPr>
          <a:r>
            <a:rPr lang="en-GB" sz="1900" b="1" i="0" kern="1200"/>
            <a:t>Increasing opportunity</a:t>
          </a:r>
        </a:p>
        <a:p>
          <a:pPr marL="0" lvl="0" indent="0" algn="l" defTabSz="844550">
            <a:lnSpc>
              <a:spcPct val="90000"/>
            </a:lnSpc>
            <a:spcBef>
              <a:spcPct val="0"/>
            </a:spcBef>
            <a:spcAft>
              <a:spcPts val="0"/>
            </a:spcAft>
            <a:buFont typeface="Arial" panose="020B0604020202020204" pitchFamily="34" charset="0"/>
            <a:buNone/>
          </a:pPr>
          <a:r>
            <a:rPr lang="en-GB" sz="1900" b="0" i="0" kern="1200"/>
            <a:t>Supporting level up economic performance across the UK, including through talent growth</a:t>
          </a:r>
        </a:p>
      </dsp:txBody>
      <dsp:txXfrm>
        <a:off x="935324" y="3180851"/>
        <a:ext cx="10512191" cy="636394"/>
      </dsp:txXfrm>
    </dsp:sp>
    <dsp:sp modelId="{9B6021B7-8F92-4C4A-8C19-E801D144C346}">
      <dsp:nvSpPr>
        <dsp:cNvPr id="0" name=""/>
        <dsp:cNvSpPr/>
      </dsp:nvSpPr>
      <dsp:spPr>
        <a:xfrm>
          <a:off x="537578" y="3101302"/>
          <a:ext cx="795492" cy="795492"/>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B1A453F-CC4F-4A14-B4D0-D1B887B388FD}">
      <dsp:nvSpPr>
        <dsp:cNvPr id="0" name=""/>
        <dsp:cNvSpPr/>
      </dsp:nvSpPr>
      <dsp:spPr>
        <a:xfrm>
          <a:off x="479302" y="4135137"/>
          <a:ext cx="10968213" cy="636394"/>
        </a:xfrm>
        <a:prstGeom prst="rect">
          <a:avLst/>
        </a:prstGeom>
        <a:solidFill>
          <a:schemeClr val="bg1">
            <a:lumMod val="50000"/>
            <a:alpha val="60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138" tIns="48260" rIns="48260" bIns="48260" numCol="1" spcCol="1270" anchor="ctr" anchorCtr="0">
          <a:noAutofit/>
        </a:bodyPr>
        <a:lstStyle/>
        <a:p>
          <a:pPr marL="0" lvl="0" indent="0" algn="l" defTabSz="844550">
            <a:lnSpc>
              <a:spcPct val="90000"/>
            </a:lnSpc>
            <a:spcBef>
              <a:spcPct val="0"/>
            </a:spcBef>
            <a:spcAft>
              <a:spcPts val="0"/>
            </a:spcAft>
            <a:buFont typeface="Arial" panose="020B0604020202020204" pitchFamily="34" charset="0"/>
            <a:buNone/>
          </a:pPr>
          <a:r>
            <a:rPr lang="en-GB" sz="1900" b="1" i="0" kern="1200"/>
            <a:t>The UK open for business</a:t>
          </a:r>
        </a:p>
        <a:p>
          <a:pPr marL="0" lvl="0" indent="0" algn="l" defTabSz="844550">
            <a:lnSpc>
              <a:spcPct val="90000"/>
            </a:lnSpc>
            <a:spcBef>
              <a:spcPct val="0"/>
            </a:spcBef>
            <a:spcAft>
              <a:spcPts val="0"/>
            </a:spcAft>
            <a:buFont typeface="Arial" panose="020B0604020202020204" pitchFamily="34" charset="0"/>
            <a:buNone/>
          </a:pPr>
          <a:r>
            <a:rPr lang="en-GB" sz="1900" b="0" i="0" kern="1200"/>
            <a:t>Growing more high value investment for PEMD in the UK</a:t>
          </a:r>
        </a:p>
      </dsp:txBody>
      <dsp:txXfrm>
        <a:off x="479302" y="4135137"/>
        <a:ext cx="10968213" cy="636394"/>
      </dsp:txXfrm>
    </dsp:sp>
    <dsp:sp modelId="{0A434C1B-57F9-471A-B3FA-5208B292581C}">
      <dsp:nvSpPr>
        <dsp:cNvPr id="0" name=""/>
        <dsp:cNvSpPr/>
      </dsp:nvSpPr>
      <dsp:spPr>
        <a:xfrm>
          <a:off x="81556" y="4055587"/>
          <a:ext cx="795492" cy="795492"/>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73848-69A3-4FF0-B489-C2B99B9E8392}">
      <dsp:nvSpPr>
        <dsp:cNvPr id="0" name=""/>
        <dsp:cNvSpPr/>
      </dsp:nvSpPr>
      <dsp:spPr>
        <a:xfrm>
          <a:off x="10147142" y="1527292"/>
          <a:ext cx="1870522" cy="1870166"/>
        </a:xfrm>
        <a:prstGeom prst="ellipse">
          <a:avLst/>
        </a:prstGeom>
        <a:solidFill>
          <a:srgbClr val="00206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F04A5-E5AB-45DC-9948-C3CE787528B2}">
      <dsp:nvSpPr>
        <dsp:cNvPr id="0" name=""/>
        <dsp:cNvSpPr/>
      </dsp:nvSpPr>
      <dsp:spPr>
        <a:xfrm>
          <a:off x="10210127" y="1589641"/>
          <a:ext cx="1745741" cy="1745467"/>
        </a:xfrm>
        <a:prstGeom prst="ellipse">
          <a:avLst/>
        </a:prstGeom>
        <a:solidFill>
          <a:schemeClr val="lt1">
            <a:hueOff val="0"/>
            <a:satOff val="0"/>
            <a:lum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002060"/>
              </a:solidFill>
            </a:rPr>
            <a:t>Use &amp; Recycling</a:t>
          </a:r>
        </a:p>
      </dsp:txBody>
      <dsp:txXfrm>
        <a:off x="10459688" y="1839041"/>
        <a:ext cx="1246618" cy="1246668"/>
      </dsp:txXfrm>
    </dsp:sp>
    <dsp:sp modelId="{6FEC872E-93A6-4EC7-9755-D9378E46B855}">
      <dsp:nvSpPr>
        <dsp:cNvPr id="0" name=""/>
        <dsp:cNvSpPr/>
      </dsp:nvSpPr>
      <dsp:spPr>
        <a:xfrm rot="2700000">
          <a:off x="8214955" y="1527081"/>
          <a:ext cx="1870259" cy="1870259"/>
        </a:xfrm>
        <a:prstGeom prst="teardrop">
          <a:avLst>
            <a:gd name="adj" fmla="val 100000"/>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E75BFE-175A-42D7-B41B-56C6B35631B2}">
      <dsp:nvSpPr>
        <dsp:cNvPr id="0" name=""/>
        <dsp:cNvSpPr/>
      </dsp:nvSpPr>
      <dsp:spPr>
        <a:xfrm>
          <a:off x="8277808" y="1589641"/>
          <a:ext cx="1745741" cy="1745467"/>
        </a:xfrm>
        <a:prstGeom prst="ellipse">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002060"/>
              </a:solidFill>
            </a:rPr>
            <a:t>System Integration</a:t>
          </a:r>
        </a:p>
      </dsp:txBody>
      <dsp:txXfrm>
        <a:off x="8527369" y="1839041"/>
        <a:ext cx="1246618" cy="1246668"/>
      </dsp:txXfrm>
    </dsp:sp>
    <dsp:sp modelId="{325BE41B-55A3-4218-ADDA-502A09512319}">
      <dsp:nvSpPr>
        <dsp:cNvPr id="0" name=""/>
        <dsp:cNvSpPr/>
      </dsp:nvSpPr>
      <dsp:spPr>
        <a:xfrm rot="2700000">
          <a:off x="6282637" y="1527081"/>
          <a:ext cx="1870259" cy="1870259"/>
        </a:xfrm>
        <a:prstGeom prst="teardrop">
          <a:avLst>
            <a:gd name="adj" fmla="val 100000"/>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A225A3-4841-46C9-B4BD-556548D3D974}">
      <dsp:nvSpPr>
        <dsp:cNvPr id="0" name=""/>
        <dsp:cNvSpPr/>
      </dsp:nvSpPr>
      <dsp:spPr>
        <a:xfrm>
          <a:off x="6345489" y="1589641"/>
          <a:ext cx="1745741" cy="1745467"/>
        </a:xfrm>
        <a:prstGeom prst="ellipse">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solidFill>
                <a:srgbClr val="002060"/>
              </a:solidFill>
            </a:rPr>
            <a:t>Component</a:t>
          </a:r>
        </a:p>
      </dsp:txBody>
      <dsp:txXfrm>
        <a:off x="6595051" y="1839041"/>
        <a:ext cx="1246618" cy="1246668"/>
      </dsp:txXfrm>
    </dsp:sp>
    <dsp:sp modelId="{AB6C1EC5-E7F5-4686-8026-071187ADEEC4}">
      <dsp:nvSpPr>
        <dsp:cNvPr id="0" name=""/>
        <dsp:cNvSpPr/>
      </dsp:nvSpPr>
      <dsp:spPr>
        <a:xfrm rot="2700000">
          <a:off x="4350318" y="1527081"/>
          <a:ext cx="1870259" cy="1870259"/>
        </a:xfrm>
        <a:prstGeom prst="teardrop">
          <a:avLst>
            <a:gd name="adj" fmla="val 100000"/>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1EBE49-4663-4998-84BD-108E6E68AAD0}">
      <dsp:nvSpPr>
        <dsp:cNvPr id="0" name=""/>
        <dsp:cNvSpPr/>
      </dsp:nvSpPr>
      <dsp:spPr>
        <a:xfrm>
          <a:off x="4413171" y="1589641"/>
          <a:ext cx="1745741" cy="1745467"/>
        </a:xfrm>
        <a:prstGeom prst="ellipse">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solidFill>
                <a:srgbClr val="002060"/>
              </a:solidFill>
            </a:rPr>
            <a:t>Sub-component</a:t>
          </a:r>
        </a:p>
      </dsp:txBody>
      <dsp:txXfrm>
        <a:off x="4661544" y="1839041"/>
        <a:ext cx="1246618" cy="1246668"/>
      </dsp:txXfrm>
    </dsp:sp>
    <dsp:sp modelId="{CD4E1CA3-74E3-4C06-A2D5-47840A43E574}">
      <dsp:nvSpPr>
        <dsp:cNvPr id="0" name=""/>
        <dsp:cNvSpPr/>
      </dsp:nvSpPr>
      <dsp:spPr>
        <a:xfrm rot="2700000">
          <a:off x="2417999" y="1527081"/>
          <a:ext cx="1870259" cy="1870259"/>
        </a:xfrm>
        <a:prstGeom prst="teardrop">
          <a:avLst>
            <a:gd name="adj" fmla="val 100000"/>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58EA67-FB9A-434B-B866-4B780A62FF29}">
      <dsp:nvSpPr>
        <dsp:cNvPr id="0" name=""/>
        <dsp:cNvSpPr/>
      </dsp:nvSpPr>
      <dsp:spPr>
        <a:xfrm>
          <a:off x="2480852" y="1589641"/>
          <a:ext cx="1745741" cy="1745467"/>
        </a:xfrm>
        <a:prstGeom prst="ellipse">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solidFill>
                <a:srgbClr val="002060"/>
              </a:solidFill>
            </a:rPr>
            <a:t>Processed Material</a:t>
          </a:r>
        </a:p>
      </dsp:txBody>
      <dsp:txXfrm>
        <a:off x="2729225" y="1839041"/>
        <a:ext cx="1246618" cy="1246668"/>
      </dsp:txXfrm>
    </dsp:sp>
    <dsp:sp modelId="{2BDAD1D1-2F45-4F48-A92B-2F197F3B34E0}">
      <dsp:nvSpPr>
        <dsp:cNvPr id="0" name=""/>
        <dsp:cNvSpPr/>
      </dsp:nvSpPr>
      <dsp:spPr>
        <a:xfrm rot="2700000">
          <a:off x="485681" y="1527081"/>
          <a:ext cx="1870259" cy="1870259"/>
        </a:xfrm>
        <a:prstGeom prst="teardrop">
          <a:avLst>
            <a:gd name="adj" fmla="val 100000"/>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BA5B18-2B46-48DF-A6E2-F90546D792F8}">
      <dsp:nvSpPr>
        <dsp:cNvPr id="0" name=""/>
        <dsp:cNvSpPr/>
      </dsp:nvSpPr>
      <dsp:spPr>
        <a:xfrm>
          <a:off x="547345" y="1589641"/>
          <a:ext cx="1745741" cy="1745467"/>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solidFill>
                <a:srgbClr val="002060"/>
              </a:solidFill>
            </a:rPr>
            <a:t>Raw Mineral</a:t>
          </a:r>
        </a:p>
      </dsp:txBody>
      <dsp:txXfrm>
        <a:off x="796906" y="1839041"/>
        <a:ext cx="1246618" cy="124666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448D35-410B-524E-8A8F-59FFF70E426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2D06DDC5-1ED0-EC48-9200-B5370835311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040AD8-24E5-3347-8C1D-A99626D66BB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BAEF15B-F5D1-2845-9873-FD89CECF7C8C}" type="slidenum">
              <a:rPr lang="en-US" smtClean="0"/>
              <a:t>‹#›</a:t>
            </a:fld>
            <a:endParaRPr lang="en-US"/>
          </a:p>
        </p:txBody>
      </p:sp>
    </p:spTree>
    <p:extLst>
      <p:ext uri="{BB962C8B-B14F-4D97-AF65-F5344CB8AC3E}">
        <p14:creationId xmlns:p14="http://schemas.microsoft.com/office/powerpoint/2010/main" val="459040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CC01B75-0054-2D45-BAE3-5EFC9BF9FBA7}" type="datetimeFigureOut">
              <a:rPr lang="en-US" smtClean="0"/>
              <a:t>11/3/2020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A2B6EE5-A699-8E40-B9DE-152024631041}" type="slidenum">
              <a:rPr lang="en-US" smtClean="0"/>
              <a:t>‹#›</a:t>
            </a:fld>
            <a:endParaRPr lang="en-US"/>
          </a:p>
        </p:txBody>
      </p:sp>
    </p:spTree>
    <p:extLst>
      <p:ext uri="{BB962C8B-B14F-4D97-AF65-F5344CB8AC3E}">
        <p14:creationId xmlns:p14="http://schemas.microsoft.com/office/powerpoint/2010/main" val="2064421736"/>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B6EE5-A699-8E40-B9DE-152024631041}" type="slidenum">
              <a:rPr lang="en-US" smtClean="0"/>
              <a:t>1</a:t>
            </a:fld>
            <a:endParaRPr lang="en-US"/>
          </a:p>
        </p:txBody>
      </p:sp>
    </p:spTree>
    <p:extLst>
      <p:ext uri="{BB962C8B-B14F-4D97-AF65-F5344CB8AC3E}">
        <p14:creationId xmlns:p14="http://schemas.microsoft.com/office/powerpoint/2010/main" val="338222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2B6EE5-A699-8E40-B9DE-152024631041}" type="slidenum">
              <a:rPr lang="en-US" smtClean="0"/>
              <a:t>3</a:t>
            </a:fld>
            <a:endParaRPr lang="en-US"/>
          </a:p>
        </p:txBody>
      </p:sp>
    </p:spTree>
    <p:extLst>
      <p:ext uri="{BB962C8B-B14F-4D97-AF65-F5344CB8AC3E}">
        <p14:creationId xmlns:p14="http://schemas.microsoft.com/office/powerpoint/2010/main" val="400642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Talent attracts inward investment</a:t>
            </a:r>
          </a:p>
        </p:txBody>
      </p:sp>
      <p:sp>
        <p:nvSpPr>
          <p:cNvPr id="4" name="Slide Number Placeholder 3"/>
          <p:cNvSpPr>
            <a:spLocks noGrp="1"/>
          </p:cNvSpPr>
          <p:nvPr>
            <p:ph type="sldNum" sz="quarter" idx="5"/>
          </p:nvPr>
        </p:nvSpPr>
        <p:spPr/>
        <p:txBody>
          <a:bodyPr/>
          <a:lstStyle/>
          <a:p>
            <a:fld id="{5A2B6EE5-A699-8E40-B9DE-152024631041}" type="slidenum">
              <a:rPr lang="en-US" smtClean="0"/>
              <a:t>4</a:t>
            </a:fld>
            <a:endParaRPr lang="en-US"/>
          </a:p>
        </p:txBody>
      </p:sp>
    </p:spTree>
    <p:extLst>
      <p:ext uri="{BB962C8B-B14F-4D97-AF65-F5344CB8AC3E}">
        <p14:creationId xmlns:p14="http://schemas.microsoft.com/office/powerpoint/2010/main" val="283430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5A2B6EE5-A699-8E40-B9DE-152024631041}" type="slidenum">
              <a:rPr lang="en-US" smtClean="0"/>
              <a:t>5</a:t>
            </a:fld>
            <a:endParaRPr lang="en-US"/>
          </a:p>
        </p:txBody>
      </p:sp>
    </p:spTree>
    <p:extLst>
      <p:ext uri="{BB962C8B-B14F-4D97-AF65-F5344CB8AC3E}">
        <p14:creationId xmlns:p14="http://schemas.microsoft.com/office/powerpoint/2010/main" val="326139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377" eaLnBrk="1" fontAlgn="auto" hangingPunct="1">
              <a:spcBef>
                <a:spcPts val="0"/>
              </a:spcBef>
              <a:spcAft>
                <a:spcPts val="0"/>
              </a:spcAft>
              <a:defRPr/>
            </a:pPr>
            <a:r>
              <a:rPr lang="en-GB" sz="1600">
                <a:solidFill>
                  <a:prstClr val="black"/>
                </a:solidFill>
                <a:latin typeface="Calibri" panose="020F0502020204030204"/>
              </a:rPr>
              <a:t>Cross Sector</a:t>
            </a:r>
          </a:p>
          <a:p>
            <a:pPr algn="l" defTabSz="914377" eaLnBrk="1" fontAlgn="auto" hangingPunct="1">
              <a:spcBef>
                <a:spcPts val="0"/>
              </a:spcBef>
              <a:spcAft>
                <a:spcPts val="0"/>
              </a:spcAft>
              <a:defRPr/>
            </a:pPr>
            <a:r>
              <a:rPr lang="en-GB" sz="1600">
                <a:solidFill>
                  <a:prstClr val="black"/>
                </a:solidFill>
                <a:latin typeface="Calibri" panose="020F0502020204030204"/>
              </a:rPr>
              <a:t>* Maximise productivity</a:t>
            </a:r>
          </a:p>
          <a:p>
            <a:pPr algn="l" defTabSz="914377" eaLnBrk="1" fontAlgn="auto" hangingPunct="1">
              <a:spcBef>
                <a:spcPts val="0"/>
              </a:spcBef>
              <a:spcAft>
                <a:spcPts val="0"/>
              </a:spcAft>
              <a:defRPr/>
            </a:pPr>
            <a:r>
              <a:rPr lang="en-GB" sz="1600">
                <a:solidFill>
                  <a:srgbClr val="FF0000"/>
                </a:solidFill>
                <a:latin typeface="Calibri" panose="020F0502020204030204"/>
              </a:rPr>
              <a:t>* Enable cross fertilisation</a:t>
            </a:r>
          </a:p>
          <a:p>
            <a:pPr algn="l" defTabSz="914377" eaLnBrk="1" fontAlgn="auto" hangingPunct="1">
              <a:spcBef>
                <a:spcPts val="0"/>
              </a:spcBef>
              <a:spcAft>
                <a:spcPts val="0"/>
              </a:spcAft>
              <a:defRPr/>
            </a:pPr>
            <a:r>
              <a:rPr lang="en-GB" sz="1600">
                <a:solidFill>
                  <a:prstClr val="black"/>
                </a:solidFill>
                <a:latin typeface="Calibri" panose="020F0502020204030204"/>
              </a:rPr>
              <a:t>* Secure sufficient capacity</a:t>
            </a:r>
          </a:p>
          <a:p>
            <a:pPr algn="l"/>
            <a:endParaRPr lang="en-GB"/>
          </a:p>
        </p:txBody>
      </p:sp>
      <p:sp>
        <p:nvSpPr>
          <p:cNvPr id="4" name="Slide Number Placeholder 3"/>
          <p:cNvSpPr>
            <a:spLocks noGrp="1"/>
          </p:cNvSpPr>
          <p:nvPr>
            <p:ph type="sldNum" sz="quarter" idx="5"/>
          </p:nvPr>
        </p:nvSpPr>
        <p:spPr/>
        <p:txBody>
          <a:bodyPr/>
          <a:lstStyle/>
          <a:p>
            <a:fld id="{5A2B6EE5-A699-8E40-B9DE-152024631041}" type="slidenum">
              <a:rPr lang="en-US" smtClean="0"/>
              <a:t>6</a:t>
            </a:fld>
            <a:endParaRPr lang="en-US"/>
          </a:p>
        </p:txBody>
      </p:sp>
    </p:spTree>
    <p:extLst>
      <p:ext uri="{BB962C8B-B14F-4D97-AF65-F5344CB8AC3E}">
        <p14:creationId xmlns:p14="http://schemas.microsoft.com/office/powerpoint/2010/main" val="86898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This covers motors in respect of mine the ore, create refined powder, converter powder into magnet including other elements, Take magnet and insert into rotor and then rotor into motor for final assembly.  Regarding PE, this will be from growing the crystal ingot through fracturing individual wafers from it , doping it, metallisation, then whole aspect of packaging (I think CASC are present so point people at them.</a:t>
            </a:r>
          </a:p>
          <a:p>
            <a:pPr algn="l"/>
            <a:endParaRPr lang="en-GB"/>
          </a:p>
          <a:p>
            <a:pPr algn="l"/>
            <a:r>
              <a:rPr lang="en-GB"/>
              <a:t>Needs new background</a:t>
            </a:r>
          </a:p>
          <a:p>
            <a:pPr algn="l"/>
            <a:endParaRPr lang="en-GB"/>
          </a:p>
          <a:p>
            <a:pPr algn="l"/>
            <a:r>
              <a:rPr lang="en-GB"/>
              <a:t>This is key to engaging the audience at a materials event with DER – we care about their needs, not just the final product that is made</a:t>
            </a:r>
          </a:p>
          <a:p>
            <a:pPr algn="l"/>
            <a:endParaRPr lang="en-GB"/>
          </a:p>
          <a:p>
            <a:pPr algn="l" defTabSz="914377" eaLnBrk="1" fontAlgn="auto" hangingPunct="1">
              <a:spcBef>
                <a:spcPts val="0"/>
              </a:spcBef>
              <a:spcAft>
                <a:spcPts val="0"/>
              </a:spcAft>
              <a:defRPr/>
            </a:pPr>
            <a:r>
              <a:rPr lang="en-GB" sz="1600">
                <a:solidFill>
                  <a:srgbClr val="FF0000"/>
                </a:solidFill>
                <a:latin typeface="Calibri" panose="020F0502020204030204"/>
              </a:rPr>
              <a:t>Covering full PEMD lifecycle from new materials to manufacturing</a:t>
            </a:r>
          </a:p>
          <a:p>
            <a:pPr algn="l" defTabSz="914377" eaLnBrk="1" fontAlgn="auto" hangingPunct="1">
              <a:spcBef>
                <a:spcPts val="0"/>
              </a:spcBef>
              <a:spcAft>
                <a:spcPts val="0"/>
              </a:spcAft>
              <a:defRPr/>
            </a:pPr>
            <a:endParaRPr lang="en-GB" sz="1600">
              <a:solidFill>
                <a:prstClr val="black"/>
              </a:solidFill>
              <a:latin typeface="Calibri" panose="020F0502020204030204"/>
            </a:endParaRPr>
          </a:p>
          <a:p>
            <a:pPr algn="l" defTabSz="914377" eaLnBrk="1" fontAlgn="auto" hangingPunct="1">
              <a:spcBef>
                <a:spcPts val="0"/>
              </a:spcBef>
              <a:spcAft>
                <a:spcPts val="0"/>
              </a:spcAft>
              <a:defRPr/>
            </a:pPr>
            <a:r>
              <a:rPr lang="en-GB" sz="1600">
                <a:solidFill>
                  <a:prstClr val="black"/>
                </a:solidFill>
                <a:latin typeface="Calibri" panose="020F0502020204030204"/>
              </a:rPr>
              <a:t>Driving innovation  beyond our international competitors</a:t>
            </a:r>
          </a:p>
          <a:p>
            <a:pPr algn="l"/>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t>7</a:t>
            </a:fld>
            <a:endParaRPr lang="en-US"/>
          </a:p>
        </p:txBody>
      </p:sp>
    </p:spTree>
    <p:extLst>
      <p:ext uri="{BB962C8B-B14F-4D97-AF65-F5344CB8AC3E}">
        <p14:creationId xmlns:p14="http://schemas.microsoft.com/office/powerpoint/2010/main" val="147800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2B6EE5-A699-8E40-B9DE-152024631041}" type="slidenum">
              <a:rPr lang="en-US" smtClean="0"/>
              <a:t>8</a:t>
            </a:fld>
            <a:endParaRPr lang="en-US"/>
          </a:p>
        </p:txBody>
      </p:sp>
    </p:spTree>
    <p:extLst>
      <p:ext uri="{BB962C8B-B14F-4D97-AF65-F5344CB8AC3E}">
        <p14:creationId xmlns:p14="http://schemas.microsoft.com/office/powerpoint/2010/main" val="318839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Lose skills bit – change to equipment</a:t>
            </a:r>
          </a:p>
        </p:txBody>
      </p:sp>
      <p:sp>
        <p:nvSpPr>
          <p:cNvPr id="4" name="Slide Number Placeholder 3"/>
          <p:cNvSpPr>
            <a:spLocks noGrp="1"/>
          </p:cNvSpPr>
          <p:nvPr>
            <p:ph type="sldNum" sz="quarter" idx="5"/>
          </p:nvPr>
        </p:nvSpPr>
        <p:spPr/>
        <p:txBody>
          <a:bodyPr/>
          <a:lstStyle/>
          <a:p>
            <a:fld id="{5A2B6EE5-A699-8E40-B9DE-152024631041}" type="slidenum">
              <a:rPr lang="en-US" smtClean="0"/>
              <a:t>9</a:t>
            </a:fld>
            <a:endParaRPr lang="en-US"/>
          </a:p>
        </p:txBody>
      </p:sp>
    </p:spTree>
    <p:extLst>
      <p:ext uri="{BB962C8B-B14F-4D97-AF65-F5344CB8AC3E}">
        <p14:creationId xmlns:p14="http://schemas.microsoft.com/office/powerpoint/2010/main" val="1333296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83D6-1496-48A0-BD22-BEEBAB4ED8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833BE4-AC64-4C84-AF83-E8867AC889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DD5DEE-3F06-4893-A03E-0D7A81250B8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43D1680-29E4-4160-9E50-DAFEE0EBFF93}"/>
              </a:ext>
            </a:extLst>
          </p:cNvPr>
          <p:cNvSpPr>
            <a:spLocks noGrp="1"/>
          </p:cNvSpPr>
          <p:nvPr>
            <p:ph type="ftr" sz="quarter" idx="11"/>
          </p:nvPr>
        </p:nvSpPr>
        <p:spPr/>
        <p:txBody>
          <a:bodyPr/>
          <a:lstStyle/>
          <a:p>
            <a:r>
              <a:rPr lang="en-GB"/>
              <a:t>UNCLASSIFIED</a:t>
            </a:r>
          </a:p>
        </p:txBody>
      </p:sp>
      <p:sp>
        <p:nvSpPr>
          <p:cNvPr id="6" name="Slide Number Placeholder 5">
            <a:extLst>
              <a:ext uri="{FF2B5EF4-FFF2-40B4-BE49-F238E27FC236}">
                <a16:creationId xmlns:a16="http://schemas.microsoft.com/office/drawing/2014/main" id="{1DB244E4-6624-4846-AE92-A24ED9C7F021}"/>
              </a:ext>
            </a:extLst>
          </p:cNvPr>
          <p:cNvSpPr>
            <a:spLocks noGrp="1"/>
          </p:cNvSpPr>
          <p:nvPr>
            <p:ph type="sldNum" sz="quarter" idx="12"/>
          </p:nvPr>
        </p:nvSpPr>
        <p:spPr/>
        <p:txBody>
          <a:bodyPr/>
          <a:lstStyle/>
          <a:p>
            <a:fld id="{D2B07513-D0BA-4CA8-B261-93C518584677}" type="slidenum">
              <a:rPr lang="en-GB" smtClean="0"/>
              <a:t>‹#›</a:t>
            </a:fld>
            <a:endParaRPr lang="en-GB"/>
          </a:p>
        </p:txBody>
      </p:sp>
    </p:spTree>
    <p:extLst>
      <p:ext uri="{BB962C8B-B14F-4D97-AF65-F5344CB8AC3E}">
        <p14:creationId xmlns:p14="http://schemas.microsoft.com/office/powerpoint/2010/main" val="318795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BDF5-62A9-4CA1-83B7-B550F23D1B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7237EA-64E3-462B-906D-36D966B52DF1}"/>
              </a:ext>
            </a:extLst>
          </p:cNvPr>
          <p:cNvSpPr>
            <a:spLocks noGrp="1"/>
          </p:cNvSpPr>
          <p:nvPr>
            <p:ph sz="half" idx="1"/>
          </p:nvPr>
        </p:nvSpPr>
        <p:spPr>
          <a:xfrm>
            <a:off x="334434" y="1460500"/>
            <a:ext cx="5659965" cy="5088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B4A655-7A67-487F-8C8A-7A09D210B6BA}"/>
              </a:ext>
            </a:extLst>
          </p:cNvPr>
          <p:cNvSpPr>
            <a:spLocks noGrp="1"/>
          </p:cNvSpPr>
          <p:nvPr>
            <p:ph sz="half" idx="2"/>
          </p:nvPr>
        </p:nvSpPr>
        <p:spPr>
          <a:xfrm>
            <a:off x="6197601" y="1460500"/>
            <a:ext cx="5659967" cy="5088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39C2A2-0074-432D-9E00-7820902B6FF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43C72931-28C3-4F61-B295-F61B49B97A25}"/>
              </a:ext>
            </a:extLst>
          </p:cNvPr>
          <p:cNvSpPr>
            <a:spLocks noGrp="1"/>
          </p:cNvSpPr>
          <p:nvPr>
            <p:ph type="ftr" sz="quarter" idx="11"/>
          </p:nvPr>
        </p:nvSpPr>
        <p:spPr/>
        <p:txBody>
          <a:bodyPr/>
          <a:lstStyle/>
          <a:p>
            <a:r>
              <a:rPr lang="en-GB"/>
              <a:t>UNCLASSIFIED</a:t>
            </a:r>
          </a:p>
        </p:txBody>
      </p:sp>
      <p:sp>
        <p:nvSpPr>
          <p:cNvPr id="7" name="Slide Number Placeholder 6">
            <a:extLst>
              <a:ext uri="{FF2B5EF4-FFF2-40B4-BE49-F238E27FC236}">
                <a16:creationId xmlns:a16="http://schemas.microsoft.com/office/drawing/2014/main" id="{5B974C69-3C69-4D2D-B17F-1307B0386795}"/>
              </a:ext>
            </a:extLst>
          </p:cNvPr>
          <p:cNvSpPr>
            <a:spLocks noGrp="1"/>
          </p:cNvSpPr>
          <p:nvPr>
            <p:ph type="sldNum" sz="quarter" idx="12"/>
          </p:nvPr>
        </p:nvSpPr>
        <p:spPr/>
        <p:txBody>
          <a:bodyPr/>
          <a:lstStyle/>
          <a:p>
            <a:fld id="{D2B07513-D0BA-4CA8-B261-93C518584677}" type="slidenum">
              <a:rPr lang="en-GB" smtClean="0"/>
              <a:t>‹#›</a:t>
            </a:fld>
            <a:endParaRPr lang="en-GB"/>
          </a:p>
        </p:txBody>
      </p:sp>
    </p:spTree>
    <p:extLst>
      <p:ext uri="{BB962C8B-B14F-4D97-AF65-F5344CB8AC3E}">
        <p14:creationId xmlns:p14="http://schemas.microsoft.com/office/powerpoint/2010/main" val="3315958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rge+2sm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E506-DA4C-4573-ADDE-1ED784066A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8E64D0-C70E-49A5-BE0C-C37A6438741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5734206E-FC6A-4052-8C54-9D105914B32B}"/>
              </a:ext>
            </a:extLst>
          </p:cNvPr>
          <p:cNvSpPr>
            <a:spLocks noGrp="1"/>
          </p:cNvSpPr>
          <p:nvPr>
            <p:ph type="ftr" sz="quarter" idx="11"/>
          </p:nvPr>
        </p:nvSpPr>
        <p:spPr/>
        <p:txBody>
          <a:bodyPr/>
          <a:lstStyle/>
          <a:p>
            <a:r>
              <a:rPr lang="en-GB"/>
              <a:t>UNCLASSIFIED</a:t>
            </a:r>
          </a:p>
        </p:txBody>
      </p:sp>
      <p:sp>
        <p:nvSpPr>
          <p:cNvPr id="5" name="Slide Number Placeholder 4">
            <a:extLst>
              <a:ext uri="{FF2B5EF4-FFF2-40B4-BE49-F238E27FC236}">
                <a16:creationId xmlns:a16="http://schemas.microsoft.com/office/drawing/2014/main" id="{8BF75C57-CCBF-462D-9AFA-FDB93017A54A}"/>
              </a:ext>
            </a:extLst>
          </p:cNvPr>
          <p:cNvSpPr>
            <a:spLocks noGrp="1"/>
          </p:cNvSpPr>
          <p:nvPr>
            <p:ph type="sldNum" sz="quarter" idx="12"/>
          </p:nvPr>
        </p:nvSpPr>
        <p:spPr/>
        <p:txBody>
          <a:bodyPr/>
          <a:lstStyle/>
          <a:p>
            <a:fld id="{D2B07513-D0BA-4CA8-B261-93C518584677}" type="slidenum">
              <a:rPr lang="en-GB" smtClean="0"/>
              <a:pPr/>
              <a:t>‹#›</a:t>
            </a:fld>
            <a:endParaRPr lang="en-GB"/>
          </a:p>
        </p:txBody>
      </p:sp>
      <p:sp>
        <p:nvSpPr>
          <p:cNvPr id="9" name="Content Placeholder 8">
            <a:extLst>
              <a:ext uri="{FF2B5EF4-FFF2-40B4-BE49-F238E27FC236}">
                <a16:creationId xmlns:a16="http://schemas.microsoft.com/office/drawing/2014/main" id="{A1F79A24-E202-4EA4-AEFC-37A816A1F45D}"/>
              </a:ext>
            </a:extLst>
          </p:cNvPr>
          <p:cNvSpPr>
            <a:spLocks noGrp="1"/>
          </p:cNvSpPr>
          <p:nvPr>
            <p:ph sz="quarter" idx="14"/>
          </p:nvPr>
        </p:nvSpPr>
        <p:spPr>
          <a:xfrm>
            <a:off x="7895167" y="1460501"/>
            <a:ext cx="3958167" cy="2362201"/>
          </a:xfrm>
        </p:spPr>
        <p:txBody>
          <a:bodyPr/>
          <a:lstStyle/>
          <a:p>
            <a:pPr lvl="0"/>
            <a:r>
              <a:rPr lang="en-US"/>
              <a:t>Click to edit Master text styles</a:t>
            </a:r>
          </a:p>
        </p:txBody>
      </p:sp>
      <p:sp>
        <p:nvSpPr>
          <p:cNvPr id="10" name="Content Placeholder 8">
            <a:extLst>
              <a:ext uri="{FF2B5EF4-FFF2-40B4-BE49-F238E27FC236}">
                <a16:creationId xmlns:a16="http://schemas.microsoft.com/office/drawing/2014/main" id="{C873D65B-03C8-456E-B3EC-61C835545578}"/>
              </a:ext>
            </a:extLst>
          </p:cNvPr>
          <p:cNvSpPr>
            <a:spLocks noGrp="1"/>
          </p:cNvSpPr>
          <p:nvPr>
            <p:ph sz="quarter" idx="15"/>
          </p:nvPr>
        </p:nvSpPr>
        <p:spPr>
          <a:xfrm>
            <a:off x="7895166" y="4186766"/>
            <a:ext cx="3958167" cy="2362201"/>
          </a:xfrm>
        </p:spPr>
        <p:txBody>
          <a:bodyPr/>
          <a:lstStyle/>
          <a:p>
            <a:pPr lvl="0"/>
            <a:r>
              <a:rPr lang="en-US"/>
              <a:t>Click to edit Master text styles</a:t>
            </a:r>
          </a:p>
        </p:txBody>
      </p:sp>
      <p:sp>
        <p:nvSpPr>
          <p:cNvPr id="13" name="Content Placeholder 11">
            <a:extLst>
              <a:ext uri="{FF2B5EF4-FFF2-40B4-BE49-F238E27FC236}">
                <a16:creationId xmlns:a16="http://schemas.microsoft.com/office/drawing/2014/main" id="{86151E37-ABBD-4C06-9D4C-AAE587F478F0}"/>
              </a:ext>
            </a:extLst>
          </p:cNvPr>
          <p:cNvSpPr>
            <a:spLocks noGrp="1"/>
          </p:cNvSpPr>
          <p:nvPr>
            <p:ph sz="quarter" idx="16"/>
          </p:nvPr>
        </p:nvSpPr>
        <p:spPr>
          <a:xfrm>
            <a:off x="338667" y="1460500"/>
            <a:ext cx="7416800" cy="5088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076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4-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C019-CCEE-4BCA-9EE5-8F82754FA4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296687D-6614-4028-B21A-1C93D20238A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26A1D0C2-8A42-4C3F-95D3-0FA007409B02}"/>
              </a:ext>
            </a:extLst>
          </p:cNvPr>
          <p:cNvSpPr>
            <a:spLocks noGrp="1"/>
          </p:cNvSpPr>
          <p:nvPr>
            <p:ph type="ftr" sz="quarter" idx="11"/>
          </p:nvPr>
        </p:nvSpPr>
        <p:spPr/>
        <p:txBody>
          <a:bodyPr/>
          <a:lstStyle/>
          <a:p>
            <a:r>
              <a:rPr lang="en-GB"/>
              <a:t>UNCLASSIFIED</a:t>
            </a:r>
          </a:p>
        </p:txBody>
      </p:sp>
      <p:sp>
        <p:nvSpPr>
          <p:cNvPr id="5" name="Slide Number Placeholder 4">
            <a:extLst>
              <a:ext uri="{FF2B5EF4-FFF2-40B4-BE49-F238E27FC236}">
                <a16:creationId xmlns:a16="http://schemas.microsoft.com/office/drawing/2014/main" id="{0EBCDBE0-90F7-4350-9E4C-B3BA7BEA605C}"/>
              </a:ext>
            </a:extLst>
          </p:cNvPr>
          <p:cNvSpPr>
            <a:spLocks noGrp="1"/>
          </p:cNvSpPr>
          <p:nvPr>
            <p:ph type="sldNum" sz="quarter" idx="12"/>
          </p:nvPr>
        </p:nvSpPr>
        <p:spPr/>
        <p:txBody>
          <a:bodyPr/>
          <a:lstStyle/>
          <a:p>
            <a:fld id="{D2B07513-D0BA-4CA8-B261-93C518584677}" type="slidenum">
              <a:rPr lang="en-GB" smtClean="0"/>
              <a:pPr/>
              <a:t>‹#›</a:t>
            </a:fld>
            <a:endParaRPr lang="en-GB"/>
          </a:p>
        </p:txBody>
      </p:sp>
      <p:sp>
        <p:nvSpPr>
          <p:cNvPr id="7" name="Content Placeholder 6">
            <a:extLst>
              <a:ext uri="{FF2B5EF4-FFF2-40B4-BE49-F238E27FC236}">
                <a16:creationId xmlns:a16="http://schemas.microsoft.com/office/drawing/2014/main" id="{942F83E2-3DA6-41E1-B702-E93F3F6DA709}"/>
              </a:ext>
            </a:extLst>
          </p:cNvPr>
          <p:cNvSpPr>
            <a:spLocks noGrp="1"/>
          </p:cNvSpPr>
          <p:nvPr>
            <p:ph sz="quarter" idx="13"/>
          </p:nvPr>
        </p:nvSpPr>
        <p:spPr>
          <a:xfrm>
            <a:off x="338667" y="1460500"/>
            <a:ext cx="5664000" cy="2448000"/>
          </a:xfrm>
        </p:spPr>
        <p:txBody>
          <a:bodyPr>
            <a:normAutofit/>
          </a:bodyPr>
          <a:lstStyle>
            <a:lvl1pPr>
              <a:defRPr sz="2133"/>
            </a:lvl1pPr>
            <a:lvl2pPr>
              <a:defRPr sz="1867"/>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6">
            <a:extLst>
              <a:ext uri="{FF2B5EF4-FFF2-40B4-BE49-F238E27FC236}">
                <a16:creationId xmlns:a16="http://schemas.microsoft.com/office/drawing/2014/main" id="{CA9F2326-5D29-4DF9-B214-77FBE5853DA8}"/>
              </a:ext>
            </a:extLst>
          </p:cNvPr>
          <p:cNvSpPr>
            <a:spLocks noGrp="1"/>
          </p:cNvSpPr>
          <p:nvPr>
            <p:ph sz="quarter" idx="14"/>
          </p:nvPr>
        </p:nvSpPr>
        <p:spPr>
          <a:xfrm>
            <a:off x="6193567" y="1460500"/>
            <a:ext cx="5664000" cy="2448000"/>
          </a:xfrm>
        </p:spPr>
        <p:txBody>
          <a:bodyPr>
            <a:normAutofit/>
          </a:bodyPr>
          <a:lstStyle>
            <a:lvl1pPr>
              <a:defRPr sz="2133"/>
            </a:lvl1pPr>
            <a:lvl2pPr>
              <a:defRPr sz="1867"/>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6">
            <a:extLst>
              <a:ext uri="{FF2B5EF4-FFF2-40B4-BE49-F238E27FC236}">
                <a16:creationId xmlns:a16="http://schemas.microsoft.com/office/drawing/2014/main" id="{3E83FAA2-BA11-473C-8205-6950092335B6}"/>
              </a:ext>
            </a:extLst>
          </p:cNvPr>
          <p:cNvSpPr>
            <a:spLocks noGrp="1"/>
          </p:cNvSpPr>
          <p:nvPr>
            <p:ph sz="quarter" idx="15"/>
          </p:nvPr>
        </p:nvSpPr>
        <p:spPr>
          <a:xfrm>
            <a:off x="338667" y="4100967"/>
            <a:ext cx="5664000" cy="2448000"/>
          </a:xfrm>
        </p:spPr>
        <p:txBody>
          <a:bodyPr>
            <a:normAutofit/>
          </a:bodyPr>
          <a:lstStyle>
            <a:lvl1pPr>
              <a:defRPr sz="2133"/>
            </a:lvl1pPr>
            <a:lvl2pPr>
              <a:defRPr sz="1867"/>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6">
            <a:extLst>
              <a:ext uri="{FF2B5EF4-FFF2-40B4-BE49-F238E27FC236}">
                <a16:creationId xmlns:a16="http://schemas.microsoft.com/office/drawing/2014/main" id="{11DF0F19-C9C4-493E-B1B4-2A368AEB1CFA}"/>
              </a:ext>
            </a:extLst>
          </p:cNvPr>
          <p:cNvSpPr>
            <a:spLocks noGrp="1"/>
          </p:cNvSpPr>
          <p:nvPr>
            <p:ph sz="quarter" idx="16"/>
          </p:nvPr>
        </p:nvSpPr>
        <p:spPr>
          <a:xfrm>
            <a:off x="6189333" y="4100967"/>
            <a:ext cx="5664000" cy="2448000"/>
          </a:xfrm>
        </p:spPr>
        <p:txBody>
          <a:bodyPr>
            <a:normAutofit/>
          </a:bodyPr>
          <a:lstStyle>
            <a:lvl1pPr>
              <a:defRPr sz="2133"/>
            </a:lvl1pPr>
            <a:lvl2pPr>
              <a:defRPr sz="1867"/>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908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0A849B-D715-4B28-8567-C204ED2DDD79}"/>
              </a:ext>
            </a:extLst>
          </p:cNvPr>
          <p:cNvSpPr>
            <a:spLocks noGrp="1"/>
          </p:cNvSpPr>
          <p:nvPr>
            <p:ph type="body" idx="1"/>
          </p:nvPr>
        </p:nvSpPr>
        <p:spPr>
          <a:xfrm>
            <a:off x="334435" y="1468681"/>
            <a:ext cx="5664200" cy="424683"/>
          </a:xfrm>
        </p:spPr>
        <p:txBody>
          <a:bodyPr anchor="ctr">
            <a:normAutofit/>
          </a:bodyPr>
          <a:lstStyle>
            <a:lvl1pPr marL="0" indent="0" algn="ctr">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D9D179FC-716F-4634-8245-39CF1E4C1C21}"/>
              </a:ext>
            </a:extLst>
          </p:cNvPr>
          <p:cNvSpPr>
            <a:spLocks noGrp="1"/>
          </p:cNvSpPr>
          <p:nvPr>
            <p:ph sz="half" idx="2"/>
          </p:nvPr>
        </p:nvSpPr>
        <p:spPr>
          <a:xfrm>
            <a:off x="325558" y="2038663"/>
            <a:ext cx="5673077" cy="44150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A9822CB-C17B-4D53-8A23-DD34A8DF67BA}"/>
              </a:ext>
            </a:extLst>
          </p:cNvPr>
          <p:cNvSpPr>
            <a:spLocks noGrp="1"/>
          </p:cNvSpPr>
          <p:nvPr>
            <p:ph type="body" sz="quarter" idx="3"/>
          </p:nvPr>
        </p:nvSpPr>
        <p:spPr>
          <a:xfrm>
            <a:off x="6193365" y="1468681"/>
            <a:ext cx="5664200" cy="424683"/>
          </a:xfrm>
        </p:spPr>
        <p:txBody>
          <a:bodyPr anchor="ctr">
            <a:normAutofit/>
          </a:bodyPr>
          <a:lstStyle>
            <a:lvl1pPr marL="0" indent="0" algn="ctr">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077913C-F690-47CE-B49F-2AFA29651315}"/>
              </a:ext>
            </a:extLst>
          </p:cNvPr>
          <p:cNvSpPr>
            <a:spLocks noGrp="1"/>
          </p:cNvSpPr>
          <p:nvPr>
            <p:ph sz="quarter" idx="4"/>
          </p:nvPr>
        </p:nvSpPr>
        <p:spPr>
          <a:xfrm>
            <a:off x="6193654" y="2038663"/>
            <a:ext cx="5663911" cy="44150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9FC2EC-7322-4911-84B0-4F0764D3C389}"/>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DD872984-69E5-4559-94E7-D3CBCB55D1AA}"/>
              </a:ext>
            </a:extLst>
          </p:cNvPr>
          <p:cNvSpPr>
            <a:spLocks noGrp="1"/>
          </p:cNvSpPr>
          <p:nvPr>
            <p:ph type="ftr" sz="quarter" idx="11"/>
          </p:nvPr>
        </p:nvSpPr>
        <p:spPr/>
        <p:txBody>
          <a:bodyPr/>
          <a:lstStyle/>
          <a:p>
            <a:r>
              <a:rPr lang="en-GB"/>
              <a:t>UNCLASSIFIED</a:t>
            </a:r>
          </a:p>
        </p:txBody>
      </p:sp>
      <p:sp>
        <p:nvSpPr>
          <p:cNvPr id="9" name="Slide Number Placeholder 8">
            <a:extLst>
              <a:ext uri="{FF2B5EF4-FFF2-40B4-BE49-F238E27FC236}">
                <a16:creationId xmlns:a16="http://schemas.microsoft.com/office/drawing/2014/main" id="{E51D9230-C9E4-44C7-A866-D565751086A8}"/>
              </a:ext>
            </a:extLst>
          </p:cNvPr>
          <p:cNvSpPr>
            <a:spLocks noGrp="1"/>
          </p:cNvSpPr>
          <p:nvPr>
            <p:ph type="sldNum" sz="quarter" idx="12"/>
          </p:nvPr>
        </p:nvSpPr>
        <p:spPr/>
        <p:txBody>
          <a:bodyPr/>
          <a:lstStyle/>
          <a:p>
            <a:fld id="{D2B07513-D0BA-4CA8-B261-93C518584677}" type="slidenum">
              <a:rPr lang="en-GB" smtClean="0"/>
              <a:t>‹#›</a:t>
            </a:fld>
            <a:endParaRPr lang="en-GB"/>
          </a:p>
        </p:txBody>
      </p:sp>
      <p:sp>
        <p:nvSpPr>
          <p:cNvPr id="10" name="Title 1">
            <a:extLst>
              <a:ext uri="{FF2B5EF4-FFF2-40B4-BE49-F238E27FC236}">
                <a16:creationId xmlns:a16="http://schemas.microsoft.com/office/drawing/2014/main" id="{8D9EFAE0-3D7A-40C7-AFCB-5687871981FA}"/>
              </a:ext>
            </a:extLst>
          </p:cNvPr>
          <p:cNvSpPr>
            <a:spLocks noGrp="1"/>
          </p:cNvSpPr>
          <p:nvPr>
            <p:ph type="title"/>
          </p:nvPr>
        </p:nvSpPr>
        <p:spPr>
          <a:xfrm>
            <a:off x="338667" y="366185"/>
            <a:ext cx="8271933" cy="556683"/>
          </a:xfrm>
        </p:spPr>
        <p:txBody>
          <a:bodyPr/>
          <a:lstStyle/>
          <a:p>
            <a:r>
              <a:rPr lang="en-US"/>
              <a:t>Click to edit Master title style</a:t>
            </a:r>
            <a:endParaRPr lang="en-GB"/>
          </a:p>
        </p:txBody>
      </p:sp>
    </p:spTree>
    <p:extLst>
      <p:ext uri="{BB962C8B-B14F-4D97-AF65-F5344CB8AC3E}">
        <p14:creationId xmlns:p14="http://schemas.microsoft.com/office/powerpoint/2010/main" val="352795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018A-EFC8-4FBB-B963-833453D0B0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9DB72C-97FE-46B7-AF2B-63A1393B0F5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929C12F-561B-4429-9433-889CE0BDD818}"/>
              </a:ext>
            </a:extLst>
          </p:cNvPr>
          <p:cNvSpPr>
            <a:spLocks noGrp="1"/>
          </p:cNvSpPr>
          <p:nvPr>
            <p:ph type="ftr" sz="quarter" idx="11"/>
          </p:nvPr>
        </p:nvSpPr>
        <p:spPr/>
        <p:txBody>
          <a:bodyPr/>
          <a:lstStyle/>
          <a:p>
            <a:r>
              <a:rPr lang="en-GB"/>
              <a:t>UNCLASSIFIED</a:t>
            </a:r>
          </a:p>
        </p:txBody>
      </p:sp>
      <p:sp>
        <p:nvSpPr>
          <p:cNvPr id="5" name="Slide Number Placeholder 4">
            <a:extLst>
              <a:ext uri="{FF2B5EF4-FFF2-40B4-BE49-F238E27FC236}">
                <a16:creationId xmlns:a16="http://schemas.microsoft.com/office/drawing/2014/main" id="{12E582AB-B052-4C54-95EA-FDD2BF4EE86F}"/>
              </a:ext>
            </a:extLst>
          </p:cNvPr>
          <p:cNvSpPr>
            <a:spLocks noGrp="1"/>
          </p:cNvSpPr>
          <p:nvPr>
            <p:ph type="sldNum" sz="quarter" idx="12"/>
          </p:nvPr>
        </p:nvSpPr>
        <p:spPr/>
        <p:txBody>
          <a:bodyPr/>
          <a:lstStyle/>
          <a:p>
            <a:fld id="{D2B07513-D0BA-4CA8-B261-93C518584677}" type="slidenum">
              <a:rPr lang="en-GB" smtClean="0"/>
              <a:t>‹#›</a:t>
            </a:fld>
            <a:endParaRPr lang="en-GB"/>
          </a:p>
        </p:txBody>
      </p:sp>
    </p:spTree>
    <p:extLst>
      <p:ext uri="{BB962C8B-B14F-4D97-AF65-F5344CB8AC3E}">
        <p14:creationId xmlns:p14="http://schemas.microsoft.com/office/powerpoint/2010/main" val="116925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E4A7A-0F83-4838-B538-1A80837A6128}"/>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CFD9C8D-04D5-4CB4-8106-FACE76E95F38}"/>
              </a:ext>
            </a:extLst>
          </p:cNvPr>
          <p:cNvSpPr>
            <a:spLocks noGrp="1"/>
          </p:cNvSpPr>
          <p:nvPr>
            <p:ph type="ftr" sz="quarter" idx="11"/>
          </p:nvPr>
        </p:nvSpPr>
        <p:spPr/>
        <p:txBody>
          <a:bodyPr/>
          <a:lstStyle/>
          <a:p>
            <a:r>
              <a:rPr lang="en-GB"/>
              <a:t>UNCLASSIFIED</a:t>
            </a:r>
          </a:p>
        </p:txBody>
      </p:sp>
      <p:sp>
        <p:nvSpPr>
          <p:cNvPr id="4" name="Slide Number Placeholder 3">
            <a:extLst>
              <a:ext uri="{FF2B5EF4-FFF2-40B4-BE49-F238E27FC236}">
                <a16:creationId xmlns:a16="http://schemas.microsoft.com/office/drawing/2014/main" id="{2CB31304-B7D1-4C63-8311-D2DF3237DD24}"/>
              </a:ext>
            </a:extLst>
          </p:cNvPr>
          <p:cNvSpPr>
            <a:spLocks noGrp="1"/>
          </p:cNvSpPr>
          <p:nvPr>
            <p:ph type="sldNum" sz="quarter" idx="12"/>
          </p:nvPr>
        </p:nvSpPr>
        <p:spPr/>
        <p:txBody>
          <a:bodyPr/>
          <a:lstStyle/>
          <a:p>
            <a:fld id="{D2B07513-D0BA-4CA8-B261-93C518584677}" type="slidenum">
              <a:rPr lang="en-GB" smtClean="0"/>
              <a:t>‹#›</a:t>
            </a:fld>
            <a:endParaRPr lang="en-GB"/>
          </a:p>
        </p:txBody>
      </p:sp>
    </p:spTree>
    <p:extLst>
      <p:ext uri="{BB962C8B-B14F-4D97-AF65-F5344CB8AC3E}">
        <p14:creationId xmlns:p14="http://schemas.microsoft.com/office/powerpoint/2010/main" val="385711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AC487412-741D-AD4A-8D6E-DE8755C3D57C}"/>
              </a:ext>
            </a:extLst>
          </p:cNvPr>
          <p:cNvSpPr>
            <a:spLocks noGrp="1"/>
          </p:cNvSpPr>
          <p:nvPr>
            <p:ph type="title"/>
          </p:nvPr>
        </p:nvSpPr>
        <p:spPr>
          <a:xfrm>
            <a:off x="624419" y="366186"/>
            <a:ext cx="10729383" cy="1325033"/>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81DCCB5F-C0F6-8B49-AC16-B3068B1817B2}"/>
              </a:ext>
            </a:extLst>
          </p:cNvPr>
          <p:cNvSpPr>
            <a:spLocks noGrp="1"/>
          </p:cNvSpPr>
          <p:nvPr>
            <p:ph idx="1"/>
          </p:nvPr>
        </p:nvSpPr>
        <p:spPr>
          <a:xfrm>
            <a:off x="624419" y="1826684"/>
            <a:ext cx="10729383" cy="4349749"/>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5">
            <a:extLst>
              <a:ext uri="{FF2B5EF4-FFF2-40B4-BE49-F238E27FC236}">
                <a16:creationId xmlns:a16="http://schemas.microsoft.com/office/drawing/2014/main" id="{EDCBAE90-0F9A-474F-8BFA-1D119DB00AD6}"/>
              </a:ext>
            </a:extLst>
          </p:cNvPr>
          <p:cNvSpPr>
            <a:spLocks noGrp="1"/>
          </p:cNvSpPr>
          <p:nvPr>
            <p:ph type="sldNum" sz="quarter" idx="10"/>
          </p:nvPr>
        </p:nvSpPr>
        <p:spPr>
          <a:xfrm>
            <a:off x="0" y="0"/>
            <a:ext cx="0" cy="0"/>
          </a:xfrm>
        </p:spPr>
        <p:txBody>
          <a:bodyPr/>
          <a:lstStyle>
            <a:lvl1pPr>
              <a:defRPr/>
            </a:lvl1pPr>
          </a:lstStyle>
          <a:p>
            <a:pPr>
              <a:defRPr/>
            </a:pPr>
            <a:fld id="{065649DD-686F-204B-9201-677E2F7A5D9C}" type="slidenum">
              <a:rPr lang="en-US"/>
              <a:pPr>
                <a:defRPr/>
              </a:pPr>
              <a:t>‹#›</a:t>
            </a:fld>
            <a:endParaRPr lang="en-US"/>
          </a:p>
        </p:txBody>
      </p:sp>
    </p:spTree>
    <p:extLst>
      <p:ext uri="{BB962C8B-B14F-4D97-AF65-F5344CB8AC3E}">
        <p14:creationId xmlns:p14="http://schemas.microsoft.com/office/powerpoint/2010/main" val="10140508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0"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FD9050A-A339-45F9-A222-54FBB6076CCC}"/>
              </a:ext>
            </a:extLst>
          </p:cNvPr>
          <p:cNvSpPr/>
          <p:nvPr userDrawn="1"/>
        </p:nvSpPr>
        <p:spPr>
          <a:xfrm>
            <a:off x="8764586" y="346799"/>
            <a:ext cx="3179763" cy="617495"/>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9CFAD77F-9D73-47F0-BCDB-6E69A096C58D}"/>
              </a:ext>
            </a:extLst>
          </p:cNvPr>
          <p:cNvSpPr>
            <a:spLocks noGrp="1"/>
          </p:cNvSpPr>
          <p:nvPr>
            <p:ph type="body" idx="1"/>
          </p:nvPr>
        </p:nvSpPr>
        <p:spPr>
          <a:xfrm>
            <a:off x="338666" y="1458293"/>
            <a:ext cx="11518900" cy="50906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1DC65A-C85B-4F1A-9D52-38A08C9EDA9E}"/>
              </a:ext>
            </a:extLst>
          </p:cNvPr>
          <p:cNvSpPr>
            <a:spLocks noGrp="1"/>
          </p:cNvSpPr>
          <p:nvPr>
            <p:ph type="dt" sz="half" idx="2"/>
          </p:nvPr>
        </p:nvSpPr>
        <p:spPr>
          <a:xfrm>
            <a:off x="1472339" y="6692899"/>
            <a:ext cx="2683101" cy="165100"/>
          </a:xfrm>
          <a:prstGeom prst="rect">
            <a:avLst/>
          </a:prstGeom>
        </p:spPr>
        <p:txBody>
          <a:bodyPr vert="horz" lIns="91440" tIns="45720" rIns="91440" bIns="45720" rtlCol="0" anchor="ctr"/>
          <a:lstStyle>
            <a:lvl1pPr algn="ctr">
              <a:defRPr sz="1067">
                <a:solidFill>
                  <a:srgbClr val="2E2D62"/>
                </a:solidFill>
              </a:defRPr>
            </a:lvl1pPr>
          </a:lstStyle>
          <a:p>
            <a:endParaRPr lang="en-GB"/>
          </a:p>
        </p:txBody>
      </p:sp>
      <p:sp>
        <p:nvSpPr>
          <p:cNvPr id="5" name="Footer Placeholder 4">
            <a:extLst>
              <a:ext uri="{FF2B5EF4-FFF2-40B4-BE49-F238E27FC236}">
                <a16:creationId xmlns:a16="http://schemas.microsoft.com/office/drawing/2014/main" id="{F6AFB322-E1C8-4186-8B08-5D1846C02641}"/>
              </a:ext>
            </a:extLst>
          </p:cNvPr>
          <p:cNvSpPr>
            <a:spLocks noGrp="1"/>
          </p:cNvSpPr>
          <p:nvPr>
            <p:ph type="ftr" sz="quarter" idx="3"/>
          </p:nvPr>
        </p:nvSpPr>
        <p:spPr>
          <a:xfrm>
            <a:off x="4155440" y="6692901"/>
            <a:ext cx="7198359" cy="165100"/>
          </a:xfrm>
          <a:prstGeom prst="rect">
            <a:avLst/>
          </a:prstGeom>
        </p:spPr>
        <p:txBody>
          <a:bodyPr vert="horz" lIns="91440" tIns="45720" rIns="91440" bIns="45720" rtlCol="0" anchor="ctr"/>
          <a:lstStyle>
            <a:lvl1pPr algn="ctr">
              <a:defRPr sz="1067" b="0">
                <a:solidFill>
                  <a:srgbClr val="2E2D62"/>
                </a:solidFill>
              </a:defRPr>
            </a:lvl1pPr>
          </a:lstStyle>
          <a:p>
            <a:r>
              <a:rPr lang="en-GB"/>
              <a:t>UNCLASSIFIED</a:t>
            </a:r>
          </a:p>
        </p:txBody>
      </p:sp>
      <p:sp>
        <p:nvSpPr>
          <p:cNvPr id="2" name="Title Placeholder 1">
            <a:extLst>
              <a:ext uri="{FF2B5EF4-FFF2-40B4-BE49-F238E27FC236}">
                <a16:creationId xmlns:a16="http://schemas.microsoft.com/office/drawing/2014/main" id="{5F7C67F1-FDC4-4B47-B0A1-3B7B26690A7B}"/>
              </a:ext>
            </a:extLst>
          </p:cNvPr>
          <p:cNvSpPr>
            <a:spLocks noGrp="1"/>
          </p:cNvSpPr>
          <p:nvPr>
            <p:ph type="title"/>
          </p:nvPr>
        </p:nvSpPr>
        <p:spPr>
          <a:xfrm>
            <a:off x="338667" y="366185"/>
            <a:ext cx="8271933" cy="55668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5FEAFC1A-7569-4930-9210-60ED70D42C41}"/>
              </a:ext>
            </a:extLst>
          </p:cNvPr>
          <p:cNvSpPr>
            <a:spLocks noGrp="1"/>
          </p:cNvSpPr>
          <p:nvPr>
            <p:ph type="sldNum" sz="quarter" idx="4"/>
          </p:nvPr>
        </p:nvSpPr>
        <p:spPr>
          <a:xfrm>
            <a:off x="11353799" y="6692898"/>
            <a:ext cx="503767" cy="165103"/>
          </a:xfrm>
          <a:prstGeom prst="rect">
            <a:avLst/>
          </a:prstGeom>
        </p:spPr>
        <p:txBody>
          <a:bodyPr vert="horz" lIns="91440" tIns="45720" rIns="91440" bIns="45720" rtlCol="0" anchor="ctr"/>
          <a:lstStyle>
            <a:lvl1pPr algn="r">
              <a:defRPr sz="1067" b="0">
                <a:solidFill>
                  <a:srgbClr val="2E2D62"/>
                </a:solidFill>
              </a:defRPr>
            </a:lvl1pPr>
          </a:lstStyle>
          <a:p>
            <a:fld id="{D2B07513-D0BA-4CA8-B261-93C518584677}" type="slidenum">
              <a:rPr lang="en-GB" smtClean="0"/>
              <a:pPr/>
              <a:t>‹#›</a:t>
            </a:fld>
            <a:endParaRPr lang="en-GB"/>
          </a:p>
        </p:txBody>
      </p:sp>
      <p:sp>
        <p:nvSpPr>
          <p:cNvPr id="9" name="Footer Placeholder 4">
            <a:extLst>
              <a:ext uri="{FF2B5EF4-FFF2-40B4-BE49-F238E27FC236}">
                <a16:creationId xmlns:a16="http://schemas.microsoft.com/office/drawing/2014/main" id="{C43D83CA-67B6-424A-895B-9CB8568C28D4}"/>
              </a:ext>
            </a:extLst>
          </p:cNvPr>
          <p:cNvSpPr txBox="1">
            <a:spLocks/>
          </p:cNvSpPr>
          <p:nvPr userDrawn="1"/>
        </p:nvSpPr>
        <p:spPr>
          <a:xfrm>
            <a:off x="334435" y="6692897"/>
            <a:ext cx="1137904" cy="165103"/>
          </a:xfrm>
          <a:prstGeom prst="rect">
            <a:avLst/>
          </a:prstGeom>
        </p:spPr>
        <p:txBody>
          <a:bodyPr vert="horz" lIns="121920" tIns="60960" rIns="121920" bIns="60960" rtlCol="0" anchor="ctr"/>
          <a:lstStyle>
            <a:defPPr>
              <a:defRPr lang="en-US"/>
            </a:defPPr>
            <a:lvl1pPr marL="0" algn="ctr" defTabSz="685800" rtl="0" eaLnBrk="1" latinLnBrk="0" hangingPunct="1">
              <a:defRPr sz="12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67" b="0">
                <a:solidFill>
                  <a:srgbClr val="2E2D62"/>
                </a:solidFill>
              </a:rPr>
              <a:t>©2020 UKRI</a:t>
            </a:r>
          </a:p>
        </p:txBody>
      </p:sp>
      <p:pic>
        <p:nvPicPr>
          <p:cNvPr id="13" name="Picture 4" descr="Tackling multimorbidity at scale: Understanding disease clusters ...">
            <a:extLst>
              <a:ext uri="{FF2B5EF4-FFF2-40B4-BE49-F238E27FC236}">
                <a16:creationId xmlns:a16="http://schemas.microsoft.com/office/drawing/2014/main" id="{A6933087-E75A-45B7-AC98-52DC896A652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0440206" y="457278"/>
            <a:ext cx="1416832" cy="4179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and Challenges - Building our Industrial Strategy">
            <a:extLst>
              <a:ext uri="{FF2B5EF4-FFF2-40B4-BE49-F238E27FC236}">
                <a16:creationId xmlns:a16="http://schemas.microsoft.com/office/drawing/2014/main" id="{2DCC9221-E7C3-4046-ADA8-B5E32D4CF3AB}"/>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a:off x="8764587" y="346800"/>
            <a:ext cx="1474787" cy="59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22790"/>
      </p:ext>
    </p:extLst>
  </p:cSld>
  <p:clrMap bg1="lt1" tx1="dk1" bg2="lt2" tx2="dk2" accent1="accent1" accent2="accent2" accent3="accent3" accent4="accent4" accent5="accent5" accent6="accent6" hlink="hlink" folHlink="folHlink"/>
  <p:sldLayoutIdLst>
    <p:sldLayoutId id="2147483813" r:id="rId1"/>
    <p:sldLayoutId id="2147483815" r:id="rId2"/>
    <p:sldLayoutId id="2147483821" r:id="rId3"/>
    <p:sldLayoutId id="2147483820" r:id="rId4"/>
    <p:sldLayoutId id="2147483816" r:id="rId5"/>
    <p:sldLayoutId id="2147483817" r:id="rId6"/>
    <p:sldLayoutId id="2147483818" r:id="rId7"/>
    <p:sldLayoutId id="2147483843" r:id="rId8"/>
  </p:sldLayoutIdLst>
  <p:hf hdr="0" dt="0"/>
  <p:txStyles>
    <p:titleStyle>
      <a:lvl1pPr algn="l" defTabSz="1219170" rtl="0" eaLnBrk="1" latinLnBrk="0" hangingPunct="1">
        <a:lnSpc>
          <a:spcPct val="90000"/>
        </a:lnSpc>
        <a:spcBef>
          <a:spcPct val="0"/>
        </a:spcBef>
        <a:buNone/>
        <a:defRPr sz="3200" b="1" kern="1200">
          <a:solidFill>
            <a:srgbClr val="2E2D62"/>
          </a:solidFill>
          <a:latin typeface="+mn-lt"/>
          <a:ea typeface="+mj-ea"/>
          <a:cs typeface="+mj-cs"/>
        </a:defRPr>
      </a:lvl1pPr>
    </p:titleStyle>
    <p:bodyStyle>
      <a:lvl1pPr marL="304792" indent="-304792" algn="l" defTabSz="1219170" rtl="0" eaLnBrk="1" latinLnBrk="0" hangingPunct="1">
        <a:lnSpc>
          <a:spcPct val="90000"/>
        </a:lnSpc>
        <a:spcBef>
          <a:spcPts val="1333"/>
        </a:spcBef>
        <a:buSzPct val="120000"/>
        <a:buFont typeface="Arial" panose="020B0604020202020204" pitchFamily="34" charset="0"/>
        <a:buChar char="•"/>
        <a:defRPr sz="2400" kern="1200">
          <a:solidFill>
            <a:srgbClr val="626262"/>
          </a:solidFill>
          <a:latin typeface="+mn-lt"/>
          <a:ea typeface="+mn-ea"/>
          <a:cs typeface="+mn-cs"/>
        </a:defRPr>
      </a:lvl1pPr>
      <a:lvl2pPr marL="914377" indent="-304792" algn="l" defTabSz="1219170" rtl="0" eaLnBrk="1" latinLnBrk="0" hangingPunct="1">
        <a:lnSpc>
          <a:spcPct val="90000"/>
        </a:lnSpc>
        <a:spcBef>
          <a:spcPts val="667"/>
        </a:spcBef>
        <a:buFont typeface="Courier New" panose="02070309020205020404" pitchFamily="49" charset="0"/>
        <a:buChar char="o"/>
        <a:defRPr sz="2133" kern="1200">
          <a:solidFill>
            <a:srgbClr val="626262"/>
          </a:solidFill>
          <a:latin typeface="+mn-lt"/>
          <a:ea typeface="+mn-ea"/>
          <a:cs typeface="+mn-cs"/>
        </a:defRPr>
      </a:lvl2pPr>
      <a:lvl3pPr marL="1523962" indent="-304792" algn="l" defTabSz="1219170" rtl="0" eaLnBrk="1" latinLnBrk="0" hangingPunct="1">
        <a:lnSpc>
          <a:spcPct val="90000"/>
        </a:lnSpc>
        <a:spcBef>
          <a:spcPts val="667"/>
        </a:spcBef>
        <a:buFont typeface="Wingdings" panose="05000000000000000000" pitchFamily="2" charset="2"/>
        <a:buChar char="§"/>
        <a:defRPr sz="2133" kern="1200">
          <a:solidFill>
            <a:srgbClr val="626262"/>
          </a:solidFill>
          <a:latin typeface="+mn-lt"/>
          <a:ea typeface="+mn-ea"/>
          <a:cs typeface="+mn-cs"/>
        </a:defRPr>
      </a:lvl3pPr>
      <a:lvl4pPr marL="2133547" indent="-304792" algn="l" defTabSz="1219170" rtl="0" eaLnBrk="1" latinLnBrk="0" hangingPunct="1">
        <a:lnSpc>
          <a:spcPct val="90000"/>
        </a:lnSpc>
        <a:spcBef>
          <a:spcPts val="667"/>
        </a:spcBef>
        <a:buSzPct val="120000"/>
        <a:buFont typeface="Arial" panose="020B0604020202020204" pitchFamily="34" charset="0"/>
        <a:buChar char="•"/>
        <a:defRPr sz="1867" kern="1200">
          <a:solidFill>
            <a:srgbClr val="626262"/>
          </a:solidFill>
          <a:latin typeface="+mn-lt"/>
          <a:ea typeface="+mn-ea"/>
          <a:cs typeface="+mn-cs"/>
        </a:defRPr>
      </a:lvl4pPr>
      <a:lvl5pPr marL="2743131" indent="-304792" algn="l" defTabSz="1219170" rtl="0" eaLnBrk="1" latinLnBrk="0" hangingPunct="1">
        <a:lnSpc>
          <a:spcPct val="90000"/>
        </a:lnSpc>
        <a:spcBef>
          <a:spcPts val="667"/>
        </a:spcBef>
        <a:buSzPct val="90000"/>
        <a:buFont typeface="Courier New" panose="02070309020205020404" pitchFamily="49" charset="0"/>
        <a:buChar char="o"/>
        <a:defRPr sz="1867" kern="1200">
          <a:solidFill>
            <a:srgbClr val="626262"/>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16" userDrawn="1">
          <p15:clr>
            <a:srgbClr val="F26B43"/>
          </p15:clr>
        </p15:guide>
        <p15:guide id="2" pos="211" userDrawn="1">
          <p15:clr>
            <a:srgbClr val="F26B43"/>
          </p15:clr>
        </p15:guide>
        <p15:guide id="3" pos="7469" userDrawn="1">
          <p15:clr>
            <a:srgbClr val="F26B43"/>
          </p15:clr>
        </p15:guide>
        <p15:guide id="4" orient="horz" pos="4125" userDrawn="1">
          <p15:clr>
            <a:srgbClr val="F26B43"/>
          </p15:clr>
        </p15:guide>
        <p15:guide id="5" orient="horz" pos="935" userDrawn="1">
          <p15:clr>
            <a:srgbClr val="F26B43"/>
          </p15:clr>
        </p15:guide>
        <p15:guide id="6" pos="3840" userDrawn="1">
          <p15:clr>
            <a:srgbClr val="F26B43"/>
          </p15:clr>
        </p15:guide>
        <p15:guide id="7" orient="horz" pos="2160" userDrawn="1">
          <p15:clr>
            <a:srgbClr val="F26B43"/>
          </p15:clr>
        </p15:guide>
        <p15:guide id="8" orient="horz" pos="25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tif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diagramQuickStyle" Target="../diagrams/quickStyle1.xml"/><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11.svg"/><Relationship Id="rId5" Type="http://schemas.openxmlformats.org/officeDocument/2006/relationships/diagramData" Target="../diagrams/data1.xml"/><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microsoft.com/office/2007/relationships/hdphoto" Target="../media/hdphoto1.wdp"/><Relationship Id="rId9" Type="http://schemas.microsoft.com/office/2007/relationships/diagramDrawing" Target="../diagrams/drawing1.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diagramQuickStyle" Target="../diagrams/quickStyle2.xml"/><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diagramLayout" Target="../diagrams/layout2.xml"/><Relationship Id="rId11" Type="http://schemas.openxmlformats.org/officeDocument/2006/relationships/image" Target="../media/image22.svg"/><Relationship Id="rId5" Type="http://schemas.openxmlformats.org/officeDocument/2006/relationships/diagramData" Target="../diagrams/data2.xml"/><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microsoft.com/office/2007/relationships/hdphoto" Target="../media/hdphoto2.wdp"/><Relationship Id="rId9" Type="http://schemas.microsoft.com/office/2007/relationships/diagramDrawing" Target="../diagrams/drawing2.xml"/><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5.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3.pn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3.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4B49CF-A3C6-493C-AA1B-466D66551B29}"/>
              </a:ext>
            </a:extLst>
          </p:cNvPr>
          <p:cNvSpPr txBox="1"/>
          <p:nvPr/>
        </p:nvSpPr>
        <p:spPr>
          <a:xfrm>
            <a:off x="257175" y="1066403"/>
            <a:ext cx="11687175" cy="677108"/>
          </a:xfrm>
          <a:prstGeom prst="rect">
            <a:avLst/>
          </a:prstGeom>
          <a:noFill/>
        </p:spPr>
        <p:txBody>
          <a:bodyPr wrap="square" rtlCol="0">
            <a:spAutoFit/>
          </a:bodyPr>
          <a:lstStyle/>
          <a:p>
            <a:r>
              <a:rPr lang="en-GB" sz="3800" dirty="0">
                <a:solidFill>
                  <a:schemeClr val="bg1"/>
                </a:solidFill>
              </a:rPr>
              <a:t>Developing the UK’s Clean &amp; Resilient PEMD Supply Chains</a:t>
            </a:r>
          </a:p>
        </p:txBody>
      </p:sp>
      <p:sp>
        <p:nvSpPr>
          <p:cNvPr id="12" name="Rectangle: Rounded Corners 11">
            <a:extLst>
              <a:ext uri="{FF2B5EF4-FFF2-40B4-BE49-F238E27FC236}">
                <a16:creationId xmlns:a16="http://schemas.microsoft.com/office/drawing/2014/main" id="{C84BB64C-2C4D-4DE1-B114-55BD8637BF3B}"/>
              </a:ext>
            </a:extLst>
          </p:cNvPr>
          <p:cNvSpPr/>
          <p:nvPr/>
        </p:nvSpPr>
        <p:spPr>
          <a:xfrm>
            <a:off x="5762625" y="3762375"/>
            <a:ext cx="6094413" cy="2786063"/>
          </a:xfrm>
          <a:prstGeom prst="roundRect">
            <a:avLst>
              <a:gd name="adj" fmla="val 8427"/>
            </a:avLst>
          </a:prstGeom>
          <a:solidFill>
            <a:schemeClr val="accent2">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Driving the Electric Revolution</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endParaRPr>
          </a:p>
          <a:p>
            <a:pPr algn="ctr">
              <a:defRPr/>
            </a:pP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Arial"/>
              </a:rPr>
              <a:t>Mark Urbanowski</a:t>
            </a:r>
            <a:endParaRPr lang="en-GB" sz="2400" b="0" i="0" u="none" strike="noStrike" kern="1200" cap="none" spc="0" normalizeH="0" baseline="0" noProof="0" dirty="0">
              <a:ln>
                <a:noFill/>
              </a:ln>
              <a:solidFill>
                <a:schemeClr val="bg1"/>
              </a:solidFill>
              <a:effectLst/>
              <a:uLnTx/>
              <a:uFillTx/>
              <a:latin typeface="Calibri" panose="020F0502020204030204"/>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November 2020</a:t>
            </a:r>
            <a:endPar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B1390BA3-462C-4689-B0AF-971A14D623B9}"/>
              </a:ext>
            </a:extLst>
          </p:cNvPr>
          <p:cNvSpPr txBox="1"/>
          <p:nvPr/>
        </p:nvSpPr>
        <p:spPr>
          <a:xfrm>
            <a:off x="10829472" y="6250801"/>
            <a:ext cx="998991" cy="276999"/>
          </a:xfrm>
          <a:prstGeom prst="rect">
            <a:avLst/>
          </a:prstGeom>
          <a:noFill/>
        </p:spPr>
        <p:txBody>
          <a:bodyPr wrap="none" rtlCol="0">
            <a:spAutoFit/>
          </a:bodyPr>
          <a:lstStyle/>
          <a:p>
            <a:r>
              <a:rPr lang="en-GB" sz="1200">
                <a:solidFill>
                  <a:schemeClr val="bg1"/>
                </a:solidFill>
              </a:rPr>
              <a:t>© UKRI 2020</a:t>
            </a:r>
          </a:p>
        </p:txBody>
      </p:sp>
      <p:sp>
        <p:nvSpPr>
          <p:cNvPr id="2" name="Footer Placeholder 1">
            <a:extLst>
              <a:ext uri="{FF2B5EF4-FFF2-40B4-BE49-F238E27FC236}">
                <a16:creationId xmlns:a16="http://schemas.microsoft.com/office/drawing/2014/main" id="{35E2A958-47C6-4B78-80FE-139A744520C4}"/>
              </a:ext>
            </a:extLst>
          </p:cNvPr>
          <p:cNvSpPr>
            <a:spLocks noGrp="1"/>
          </p:cNvSpPr>
          <p:nvPr>
            <p:ph type="ftr" sz="quarter" idx="11"/>
          </p:nvPr>
        </p:nvSpPr>
        <p:spPr/>
        <p:txBody>
          <a:bodyPr/>
          <a:lstStyle/>
          <a:p>
            <a:r>
              <a:rPr lang="en-GB"/>
              <a:t>UNCLASSIFIED</a:t>
            </a:r>
          </a:p>
        </p:txBody>
      </p:sp>
      <p:sp>
        <p:nvSpPr>
          <p:cNvPr id="3" name="Slide Number Placeholder 2">
            <a:extLst>
              <a:ext uri="{FF2B5EF4-FFF2-40B4-BE49-F238E27FC236}">
                <a16:creationId xmlns:a16="http://schemas.microsoft.com/office/drawing/2014/main" id="{4F4A7CBA-E8B0-4E8A-B142-9330478DA0FC}"/>
              </a:ext>
            </a:extLst>
          </p:cNvPr>
          <p:cNvSpPr>
            <a:spLocks noGrp="1"/>
          </p:cNvSpPr>
          <p:nvPr>
            <p:ph type="sldNum" sz="quarter" idx="12"/>
          </p:nvPr>
        </p:nvSpPr>
        <p:spPr/>
        <p:txBody>
          <a:bodyPr/>
          <a:lstStyle/>
          <a:p>
            <a:fld id="{D2B07513-D0BA-4CA8-B261-93C518584677}" type="slidenum">
              <a:rPr lang="en-GB" smtClean="0"/>
              <a:t>1</a:t>
            </a:fld>
            <a:endParaRPr lang="en-GB"/>
          </a:p>
        </p:txBody>
      </p:sp>
    </p:spTree>
    <p:extLst>
      <p:ext uri="{BB962C8B-B14F-4D97-AF65-F5344CB8AC3E}">
        <p14:creationId xmlns:p14="http://schemas.microsoft.com/office/powerpoint/2010/main" val="997870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74F1A19-7F9E-4383-B427-8241682E3F81}"/>
              </a:ext>
            </a:extLst>
          </p:cNvPr>
          <p:cNvSpPr>
            <a:spLocks noGrp="1"/>
          </p:cNvSpPr>
          <p:nvPr>
            <p:ph type="ftr" sz="quarter" idx="11"/>
          </p:nvPr>
        </p:nvSpPr>
        <p:spPr/>
        <p:txBody>
          <a:bodyPr/>
          <a:lstStyle/>
          <a:p>
            <a:r>
              <a:rPr lang="en-GB"/>
              <a:t>UNCLASSIFIED</a:t>
            </a:r>
          </a:p>
        </p:txBody>
      </p:sp>
      <p:sp>
        <p:nvSpPr>
          <p:cNvPr id="6" name="Slide Number Placeholder 5">
            <a:extLst>
              <a:ext uri="{FF2B5EF4-FFF2-40B4-BE49-F238E27FC236}">
                <a16:creationId xmlns:a16="http://schemas.microsoft.com/office/drawing/2014/main" id="{D76727CA-6447-4E50-ABF6-40959491C692}"/>
              </a:ext>
            </a:extLst>
          </p:cNvPr>
          <p:cNvSpPr>
            <a:spLocks noGrp="1"/>
          </p:cNvSpPr>
          <p:nvPr>
            <p:ph type="sldNum" sz="quarter" idx="12"/>
          </p:nvPr>
        </p:nvSpPr>
        <p:spPr/>
        <p:txBody>
          <a:bodyPr/>
          <a:lstStyle/>
          <a:p>
            <a:fld id="{D2B07513-D0BA-4CA8-B261-93C518584677}" type="slidenum">
              <a:rPr lang="en-GB" smtClean="0"/>
              <a:t>10</a:t>
            </a:fld>
            <a:endParaRPr lang="en-GB"/>
          </a:p>
        </p:txBody>
      </p:sp>
      <p:sp>
        <p:nvSpPr>
          <p:cNvPr id="3" name="Rectangle 2">
            <a:extLst>
              <a:ext uri="{FF2B5EF4-FFF2-40B4-BE49-F238E27FC236}">
                <a16:creationId xmlns:a16="http://schemas.microsoft.com/office/drawing/2014/main" id="{7AF4C002-75C9-438B-B800-1F05FC88BE31}"/>
              </a:ext>
            </a:extLst>
          </p:cNvPr>
          <p:cNvSpPr/>
          <p:nvPr/>
        </p:nvSpPr>
        <p:spPr>
          <a:xfrm>
            <a:off x="152400" y="5257800"/>
            <a:ext cx="11887200" cy="768230"/>
          </a:xfrm>
          <a:prstGeom prst="rect">
            <a:avLst/>
          </a:prstGeom>
          <a:solidFill>
            <a:srgbClr val="002060">
              <a:alpha val="30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n w="19050">
                  <a:noFill/>
                </a:ln>
                <a:solidFill>
                  <a:schemeClr val="bg1"/>
                </a:solidFill>
              </a:rPr>
              <a:t> 	    </a:t>
            </a:r>
            <a:r>
              <a:rPr lang="en-GB" sz="3200" b="1" dirty="0">
                <a:ln w="19050">
                  <a:noFill/>
                </a:ln>
                <a:solidFill>
                  <a:schemeClr val="bg1"/>
                </a:solidFill>
              </a:rPr>
              <a:t>Join us on the path to Net Zero</a:t>
            </a:r>
          </a:p>
        </p:txBody>
      </p:sp>
      <p:grpSp>
        <p:nvGrpSpPr>
          <p:cNvPr id="7" name="Group 6">
            <a:extLst>
              <a:ext uri="{FF2B5EF4-FFF2-40B4-BE49-F238E27FC236}">
                <a16:creationId xmlns:a16="http://schemas.microsoft.com/office/drawing/2014/main" id="{870A97B8-2FB1-4D84-B884-8B7230346A3A}"/>
              </a:ext>
            </a:extLst>
          </p:cNvPr>
          <p:cNvGrpSpPr/>
          <p:nvPr/>
        </p:nvGrpSpPr>
        <p:grpSpPr>
          <a:xfrm>
            <a:off x="8137236" y="4027053"/>
            <a:ext cx="3902364" cy="2667452"/>
            <a:chOff x="338667" y="1461264"/>
            <a:chExt cx="3984000" cy="2543999"/>
          </a:xfrm>
        </p:grpSpPr>
        <p:grpSp>
          <p:nvGrpSpPr>
            <p:cNvPr id="8" name="Group 7">
              <a:extLst>
                <a:ext uri="{FF2B5EF4-FFF2-40B4-BE49-F238E27FC236}">
                  <a16:creationId xmlns:a16="http://schemas.microsoft.com/office/drawing/2014/main" id="{06DCDB14-937F-45F3-9E38-8C499B2A14D2}"/>
                </a:ext>
              </a:extLst>
            </p:cNvPr>
            <p:cNvGrpSpPr/>
            <p:nvPr/>
          </p:nvGrpSpPr>
          <p:grpSpPr>
            <a:xfrm>
              <a:off x="338667" y="1461264"/>
              <a:ext cx="3984000" cy="2543999"/>
              <a:chOff x="2699792" y="1923678"/>
              <a:chExt cx="2988000" cy="1908000"/>
            </a:xfrm>
          </p:grpSpPr>
          <p:sp>
            <p:nvSpPr>
              <p:cNvPr id="10" name="Rectangle 9">
                <a:extLst>
                  <a:ext uri="{FF2B5EF4-FFF2-40B4-BE49-F238E27FC236}">
                    <a16:creationId xmlns:a16="http://schemas.microsoft.com/office/drawing/2014/main" id="{F3341E63-357C-4D28-A8C6-91D546EF9C6C}"/>
                  </a:ext>
                </a:extLst>
              </p:cNvPr>
              <p:cNvSpPr/>
              <p:nvPr/>
            </p:nvSpPr>
            <p:spPr bwMode="auto">
              <a:xfrm>
                <a:off x="2699792" y="1923678"/>
                <a:ext cx="2988000" cy="1908000"/>
              </a:xfrm>
              <a:prstGeom prst="rect">
                <a:avLst/>
              </a:prstGeom>
              <a:solidFill>
                <a:schemeClr val="bg1"/>
              </a:solidFill>
              <a:ln w="3175" cap="flat" cmpd="sng" algn="ctr">
                <a:solidFill>
                  <a:srgbClr val="2E245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algn="ctr" defTabSz="1219170"/>
                <a:endParaRPr lang="en-GB">
                  <a:latin typeface="Times" pitchFamily="-1" charset="0"/>
                </a:endParaRPr>
              </a:p>
            </p:txBody>
          </p:sp>
          <p:pic>
            <p:nvPicPr>
              <p:cNvPr id="11" name="Picture 5">
                <a:extLst>
                  <a:ext uri="{FF2B5EF4-FFF2-40B4-BE49-F238E27FC236}">
                    <a16:creationId xmlns:a16="http://schemas.microsoft.com/office/drawing/2014/main" id="{7DE01BA7-B833-40E6-9CD5-03E996F7CD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2879792" y="2103750"/>
                <a:ext cx="1594844"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6B036AF-34C9-42B6-B372-392375DFE9E1}"/>
                  </a:ext>
                </a:extLst>
              </p:cNvPr>
              <p:cNvSpPr txBox="1"/>
              <p:nvPr/>
            </p:nvSpPr>
            <p:spPr>
              <a:xfrm>
                <a:off x="2951792" y="2690266"/>
                <a:ext cx="1406635" cy="938815"/>
              </a:xfrm>
              <a:prstGeom prst="rect">
                <a:avLst/>
              </a:prstGeom>
              <a:noFill/>
            </p:spPr>
            <p:txBody>
              <a:bodyPr wrap="none" lIns="0" tIns="0" rIns="0" bIns="0" rtlCol="0">
                <a:spAutoFit/>
              </a:bodyPr>
              <a:lstStyle/>
              <a:p>
                <a:r>
                  <a:rPr lang="en-GB" sz="1067" b="1" dirty="0">
                    <a:solidFill>
                      <a:srgbClr val="2E2D62"/>
                    </a:solidFill>
                    <a:latin typeface="+mj-lt"/>
                  </a:rPr>
                  <a:t>Mark Urbanowski</a:t>
                </a:r>
              </a:p>
              <a:p>
                <a:r>
                  <a:rPr lang="en-GB" sz="1067" dirty="0">
                    <a:solidFill>
                      <a:srgbClr val="2E2D62"/>
                    </a:solidFill>
                    <a:latin typeface="+mj-lt"/>
                  </a:rPr>
                  <a:t>Innovation Lead</a:t>
                </a:r>
              </a:p>
              <a:p>
                <a:r>
                  <a:rPr lang="en-GB" sz="1067" dirty="0">
                    <a:solidFill>
                      <a:srgbClr val="2E2D62"/>
                    </a:solidFill>
                    <a:latin typeface="+mj-lt"/>
                  </a:rPr>
                  <a:t>Driving the Electric Revolution</a:t>
                </a:r>
              </a:p>
              <a:p>
                <a:endParaRPr lang="en-GB" sz="1067" dirty="0">
                  <a:solidFill>
                    <a:srgbClr val="2E2D62"/>
                  </a:solidFill>
                  <a:latin typeface="+mj-lt"/>
                </a:endParaRPr>
              </a:p>
              <a:p>
                <a:r>
                  <a:rPr lang="en-GB" sz="933" dirty="0">
                    <a:solidFill>
                      <a:srgbClr val="2E2D62"/>
                    </a:solidFill>
                    <a:latin typeface="+mj-lt"/>
                  </a:rPr>
                  <a:t>mark.urbanowski@innovateuk.ukri.org</a:t>
                </a:r>
              </a:p>
              <a:p>
                <a:endParaRPr lang="en-GB" sz="1067" b="1" dirty="0">
                  <a:solidFill>
                    <a:srgbClr val="2E2D62"/>
                  </a:solidFill>
                  <a:latin typeface="+mj-lt"/>
                </a:endParaRPr>
              </a:p>
              <a:p>
                <a:r>
                  <a:rPr lang="en-GB" sz="933" b="1" dirty="0">
                    <a:solidFill>
                      <a:srgbClr val="2E2D62"/>
                    </a:solidFill>
                    <a:latin typeface="+mj-lt"/>
                  </a:rPr>
                  <a:t>M</a:t>
                </a:r>
                <a:r>
                  <a:rPr lang="en-GB" sz="933" dirty="0">
                    <a:solidFill>
                      <a:srgbClr val="2E2D62"/>
                    </a:solidFill>
                    <a:latin typeface="+mj-lt"/>
                  </a:rPr>
                  <a:t> +44 (0) 7725 484 669</a:t>
                </a:r>
              </a:p>
              <a:p>
                <a:r>
                  <a:rPr lang="en-GB" sz="933" b="1" dirty="0">
                    <a:solidFill>
                      <a:srgbClr val="2E2D62"/>
                    </a:solidFill>
                    <a:latin typeface="+mj-lt"/>
                  </a:rPr>
                  <a:t>www.ukri.org</a:t>
                </a:r>
              </a:p>
            </p:txBody>
          </p:sp>
        </p:grpSp>
        <p:sp>
          <p:nvSpPr>
            <p:cNvPr id="9" name="TextBox 8">
              <a:extLst>
                <a:ext uri="{FF2B5EF4-FFF2-40B4-BE49-F238E27FC236}">
                  <a16:creationId xmlns:a16="http://schemas.microsoft.com/office/drawing/2014/main" id="{737C1511-C32F-461A-BA80-034E6A535684}"/>
                </a:ext>
              </a:extLst>
            </p:cNvPr>
            <p:cNvSpPr txBox="1"/>
            <p:nvPr/>
          </p:nvSpPr>
          <p:spPr>
            <a:xfrm>
              <a:off x="2154979" y="3431442"/>
              <a:ext cx="1831699" cy="287131"/>
            </a:xfrm>
            <a:prstGeom prst="rect">
              <a:avLst/>
            </a:prstGeom>
            <a:noFill/>
          </p:spPr>
          <p:txBody>
            <a:bodyPr wrap="square" lIns="0" tIns="0" rIns="0" bIns="0" rtlCol="0">
              <a:spAutoFit/>
            </a:bodyPr>
            <a:lstStyle/>
            <a:p>
              <a:r>
                <a:rPr lang="en-GB" sz="933" dirty="0">
                  <a:solidFill>
                    <a:srgbClr val="2E2D62"/>
                  </a:solidFill>
                  <a:latin typeface="+mj-lt"/>
                </a:rPr>
                <a:t>Polaris House, North Star Avenue</a:t>
              </a:r>
            </a:p>
            <a:p>
              <a:r>
                <a:rPr lang="en-GB" sz="933" dirty="0">
                  <a:solidFill>
                    <a:srgbClr val="2E2D62"/>
                  </a:solidFill>
                  <a:latin typeface="+mj-lt"/>
                </a:rPr>
                <a:t>Swindon, SN2 1ET</a:t>
              </a:r>
            </a:p>
          </p:txBody>
        </p:sp>
      </p:grpSp>
    </p:spTree>
    <p:extLst>
      <p:ext uri="{BB962C8B-B14F-4D97-AF65-F5344CB8AC3E}">
        <p14:creationId xmlns:p14="http://schemas.microsoft.com/office/powerpoint/2010/main" val="2340825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43FA-B794-4EF2-BAA4-2F38BF7D0EB3}"/>
              </a:ext>
            </a:extLst>
          </p:cNvPr>
          <p:cNvSpPr>
            <a:spLocks noGrp="1"/>
          </p:cNvSpPr>
          <p:nvPr>
            <p:ph type="title"/>
          </p:nvPr>
        </p:nvSpPr>
        <p:spPr/>
        <p:txBody>
          <a:bodyPr>
            <a:normAutofit/>
          </a:bodyPr>
          <a:lstStyle/>
          <a:p>
            <a:r>
              <a:rPr lang="en-GB" dirty="0"/>
              <a:t>Industrial Strategy Challenge Fund </a:t>
            </a:r>
          </a:p>
        </p:txBody>
      </p:sp>
      <p:sp>
        <p:nvSpPr>
          <p:cNvPr id="4" name="Slide Number Placeholder 3">
            <a:extLst>
              <a:ext uri="{FF2B5EF4-FFF2-40B4-BE49-F238E27FC236}">
                <a16:creationId xmlns:a16="http://schemas.microsoft.com/office/drawing/2014/main" id="{8B8D8A01-4B81-4383-BB4A-E6323991C6A0}"/>
              </a:ext>
            </a:extLst>
          </p:cNvPr>
          <p:cNvSpPr>
            <a:spLocks noGrp="1"/>
          </p:cNvSpPr>
          <p:nvPr>
            <p:ph type="sldNum" sz="quarter" idx="12"/>
          </p:nvPr>
        </p:nvSpPr>
        <p:spPr/>
        <p:txBody>
          <a:bodyPr/>
          <a:lstStyle/>
          <a:p>
            <a:fld id="{D2B07513-D0BA-4CA8-B261-93C518584677}" type="slidenum">
              <a:rPr lang="en-GB" smtClean="0"/>
              <a:t>2</a:t>
            </a:fld>
            <a:endParaRPr lang="en-GB"/>
          </a:p>
        </p:txBody>
      </p:sp>
      <p:grpSp>
        <p:nvGrpSpPr>
          <p:cNvPr id="17" name="Group 16">
            <a:extLst>
              <a:ext uri="{FF2B5EF4-FFF2-40B4-BE49-F238E27FC236}">
                <a16:creationId xmlns:a16="http://schemas.microsoft.com/office/drawing/2014/main" id="{C030683E-A699-46B4-AF5D-142C69ABF64D}"/>
              </a:ext>
            </a:extLst>
          </p:cNvPr>
          <p:cNvGrpSpPr/>
          <p:nvPr/>
        </p:nvGrpSpPr>
        <p:grpSpPr>
          <a:xfrm>
            <a:off x="529956" y="1560436"/>
            <a:ext cx="11132087" cy="3936072"/>
            <a:chOff x="724952" y="1061968"/>
            <a:chExt cx="7675988" cy="2714068"/>
          </a:xfrm>
        </p:grpSpPr>
        <p:sp>
          <p:nvSpPr>
            <p:cNvPr id="5" name="Rectangle 4">
              <a:extLst>
                <a:ext uri="{FF2B5EF4-FFF2-40B4-BE49-F238E27FC236}">
                  <a16:creationId xmlns:a16="http://schemas.microsoft.com/office/drawing/2014/main" id="{AE22EB36-A1ED-4D7F-8BA5-2AFE6E1590E0}"/>
                </a:ext>
              </a:extLst>
            </p:cNvPr>
            <p:cNvSpPr/>
            <p:nvPr/>
          </p:nvSpPr>
          <p:spPr>
            <a:xfrm>
              <a:off x="1126525" y="2684036"/>
              <a:ext cx="985070" cy="445669"/>
            </a:xfrm>
            <a:prstGeom prst="rect">
              <a:avLst/>
            </a:prstGeom>
          </p:spPr>
          <p:txBody>
            <a:bodyPr wrap="none">
              <a:spAutoFit/>
            </a:bodyPr>
            <a:lstStyle/>
            <a:p>
              <a:pPr algn="ctr"/>
              <a:r>
                <a:rPr lang="en-US" sz="1800" b="1">
                  <a:solidFill>
                    <a:srgbClr val="437EDB"/>
                  </a:solidFill>
                  <a:latin typeface="Arial" panose="020B0604020202020204" pitchFamily="34" charset="0"/>
                  <a:ea typeface="Rockwell Nova Light" charset="0"/>
                  <a:cs typeface="Arial" panose="020B0604020202020204" pitchFamily="34" charset="0"/>
                </a:rPr>
                <a:t>AI and data</a:t>
              </a:r>
              <a:br>
                <a:rPr lang="en-US" sz="1800" b="1">
                  <a:solidFill>
                    <a:srgbClr val="437EDB"/>
                  </a:solidFill>
                  <a:latin typeface="Arial" panose="020B0604020202020204" pitchFamily="34" charset="0"/>
                  <a:ea typeface="Rockwell Nova Light" charset="0"/>
                  <a:cs typeface="Arial" panose="020B0604020202020204" pitchFamily="34" charset="0"/>
                </a:rPr>
              </a:br>
              <a:r>
                <a:rPr lang="en-US" sz="1800" b="1">
                  <a:solidFill>
                    <a:srgbClr val="437EDB"/>
                  </a:solidFill>
                  <a:latin typeface="Arial" panose="020B0604020202020204" pitchFamily="34" charset="0"/>
                  <a:ea typeface="Rockwell Nova Light" charset="0"/>
                  <a:cs typeface="Arial" panose="020B0604020202020204" pitchFamily="34" charset="0"/>
                </a:rPr>
                <a:t>economy</a:t>
              </a:r>
            </a:p>
          </p:txBody>
        </p:sp>
        <p:sp>
          <p:nvSpPr>
            <p:cNvPr id="6" name="Rectangle 5">
              <a:extLst>
                <a:ext uri="{FF2B5EF4-FFF2-40B4-BE49-F238E27FC236}">
                  <a16:creationId xmlns:a16="http://schemas.microsoft.com/office/drawing/2014/main" id="{0484C11D-23FF-4BFD-9628-C63F993EAA25}"/>
                </a:ext>
              </a:extLst>
            </p:cNvPr>
            <p:cNvSpPr/>
            <p:nvPr/>
          </p:nvSpPr>
          <p:spPr>
            <a:xfrm>
              <a:off x="3232213" y="2684036"/>
              <a:ext cx="710949" cy="445669"/>
            </a:xfrm>
            <a:prstGeom prst="rect">
              <a:avLst/>
            </a:prstGeom>
          </p:spPr>
          <p:txBody>
            <a:bodyPr wrap="none">
              <a:spAutoFit/>
            </a:bodyPr>
            <a:lstStyle/>
            <a:p>
              <a:pPr algn="ctr"/>
              <a:r>
                <a:rPr lang="en-US" sz="1800" b="1">
                  <a:solidFill>
                    <a:srgbClr val="A22B57"/>
                  </a:solidFill>
                  <a:latin typeface="Arial" panose="020B0604020202020204" pitchFamily="34" charset="0"/>
                  <a:ea typeface="Rockwell Nova Light" charset="0"/>
                  <a:cs typeface="Arial" panose="020B0604020202020204" pitchFamily="34" charset="0"/>
                </a:rPr>
                <a:t>Ageing </a:t>
              </a:r>
            </a:p>
            <a:p>
              <a:pPr algn="ctr"/>
              <a:r>
                <a:rPr lang="en-US" sz="1800" b="1">
                  <a:solidFill>
                    <a:srgbClr val="A22B57"/>
                  </a:solidFill>
                  <a:latin typeface="Arial" panose="020B0604020202020204" pitchFamily="34" charset="0"/>
                  <a:ea typeface="Rockwell Nova Light" charset="0"/>
                  <a:cs typeface="Arial" panose="020B0604020202020204" pitchFamily="34" charset="0"/>
                </a:rPr>
                <a:t>society</a:t>
              </a:r>
            </a:p>
          </p:txBody>
        </p:sp>
        <p:sp>
          <p:nvSpPr>
            <p:cNvPr id="7" name="Rectangle 6">
              <a:extLst>
                <a:ext uri="{FF2B5EF4-FFF2-40B4-BE49-F238E27FC236}">
                  <a16:creationId xmlns:a16="http://schemas.microsoft.com/office/drawing/2014/main" id="{E53663CF-405D-46AE-8FAF-B104C67C3CE3}"/>
                </a:ext>
              </a:extLst>
            </p:cNvPr>
            <p:cNvSpPr/>
            <p:nvPr/>
          </p:nvSpPr>
          <p:spPr>
            <a:xfrm>
              <a:off x="5227364" y="2684036"/>
              <a:ext cx="657893" cy="445669"/>
            </a:xfrm>
            <a:prstGeom prst="rect">
              <a:avLst/>
            </a:prstGeom>
          </p:spPr>
          <p:txBody>
            <a:bodyPr wrap="none">
              <a:spAutoFit/>
            </a:bodyPr>
            <a:lstStyle/>
            <a:p>
              <a:pPr algn="ctr"/>
              <a:r>
                <a:rPr lang="en-US" sz="1800" b="1">
                  <a:solidFill>
                    <a:srgbClr val="409028"/>
                  </a:solidFill>
                  <a:latin typeface="Arial" panose="020B0604020202020204" pitchFamily="34" charset="0"/>
                  <a:ea typeface="Rockwell Nova Light" charset="0"/>
                  <a:cs typeface="Arial" panose="020B0604020202020204" pitchFamily="34" charset="0"/>
                </a:rPr>
                <a:t>Clean</a:t>
              </a:r>
              <a:br>
                <a:rPr lang="en-US" sz="1800" b="1">
                  <a:solidFill>
                    <a:srgbClr val="409028"/>
                  </a:solidFill>
                  <a:latin typeface="Arial" panose="020B0604020202020204" pitchFamily="34" charset="0"/>
                  <a:ea typeface="Rockwell Nova Light" charset="0"/>
                  <a:cs typeface="Arial" panose="020B0604020202020204" pitchFamily="34" charset="0"/>
                </a:rPr>
              </a:br>
              <a:r>
                <a:rPr lang="en-US" sz="1800" b="1">
                  <a:solidFill>
                    <a:srgbClr val="409028"/>
                  </a:solidFill>
                  <a:latin typeface="Arial" panose="020B0604020202020204" pitchFamily="34" charset="0"/>
                  <a:ea typeface="Rockwell Nova Light" charset="0"/>
                  <a:cs typeface="Arial" panose="020B0604020202020204" pitchFamily="34" charset="0"/>
                </a:rPr>
                <a:t>growth</a:t>
              </a:r>
            </a:p>
          </p:txBody>
        </p:sp>
        <p:sp>
          <p:nvSpPr>
            <p:cNvPr id="8" name="Rectangle 7">
              <a:extLst>
                <a:ext uri="{FF2B5EF4-FFF2-40B4-BE49-F238E27FC236}">
                  <a16:creationId xmlns:a16="http://schemas.microsoft.com/office/drawing/2014/main" id="{CD7CFFA3-E58D-4B8F-A571-1390E0BF2F54}"/>
                </a:ext>
              </a:extLst>
            </p:cNvPr>
            <p:cNvSpPr/>
            <p:nvPr/>
          </p:nvSpPr>
          <p:spPr>
            <a:xfrm>
              <a:off x="7116405" y="2684036"/>
              <a:ext cx="817061" cy="445669"/>
            </a:xfrm>
            <a:prstGeom prst="rect">
              <a:avLst/>
            </a:prstGeom>
          </p:spPr>
          <p:txBody>
            <a:bodyPr wrap="none">
              <a:spAutoFit/>
            </a:bodyPr>
            <a:lstStyle/>
            <a:p>
              <a:pPr algn="ctr"/>
              <a:r>
                <a:rPr lang="en-US" sz="1800" b="1">
                  <a:solidFill>
                    <a:srgbClr val="EB5B29"/>
                  </a:solidFill>
                  <a:latin typeface="Arial" panose="020B0604020202020204" pitchFamily="34" charset="0"/>
                  <a:ea typeface="Rockwell Nova Light" charset="0"/>
                  <a:cs typeface="Arial" panose="020B0604020202020204" pitchFamily="34" charset="0"/>
                </a:rPr>
                <a:t>Future of</a:t>
              </a:r>
              <a:br>
                <a:rPr lang="en-US" sz="1800" b="1">
                  <a:solidFill>
                    <a:srgbClr val="EB5B29"/>
                  </a:solidFill>
                  <a:latin typeface="Arial" panose="020B0604020202020204" pitchFamily="34" charset="0"/>
                  <a:ea typeface="Rockwell Nova Light" charset="0"/>
                  <a:cs typeface="Arial" panose="020B0604020202020204" pitchFamily="34" charset="0"/>
                </a:rPr>
              </a:br>
              <a:r>
                <a:rPr lang="en-US" sz="1800" b="1">
                  <a:solidFill>
                    <a:srgbClr val="EB5B29"/>
                  </a:solidFill>
                  <a:latin typeface="Arial" panose="020B0604020202020204" pitchFamily="34" charset="0"/>
                  <a:ea typeface="Rockwell Nova Light" charset="0"/>
                  <a:cs typeface="Arial" panose="020B0604020202020204" pitchFamily="34" charset="0"/>
                </a:rPr>
                <a:t>mobility</a:t>
              </a:r>
            </a:p>
          </p:txBody>
        </p:sp>
        <p:sp>
          <p:nvSpPr>
            <p:cNvPr id="9" name="Rectangle 8">
              <a:extLst>
                <a:ext uri="{FF2B5EF4-FFF2-40B4-BE49-F238E27FC236}">
                  <a16:creationId xmlns:a16="http://schemas.microsoft.com/office/drawing/2014/main" id="{C15384BD-8B4B-4DDB-8649-DD6EF3868582}"/>
                </a:ext>
              </a:extLst>
            </p:cNvPr>
            <p:cNvSpPr/>
            <p:nvPr/>
          </p:nvSpPr>
          <p:spPr>
            <a:xfrm>
              <a:off x="767146" y="3330367"/>
              <a:ext cx="1703831" cy="445669"/>
            </a:xfrm>
            <a:prstGeom prst="rect">
              <a:avLst/>
            </a:prstGeom>
          </p:spPr>
          <p:txBody>
            <a:bodyPr wrap="square">
              <a:spAutoFit/>
            </a:bodyPr>
            <a:lstStyle/>
            <a:p>
              <a:pPr algn="ctr"/>
              <a:r>
                <a:rPr lang="en-US" sz="1200">
                  <a:latin typeface="Arial" panose="020B0604020202020204" pitchFamily="34" charset="0"/>
                  <a:ea typeface="Rockwell Nova Light" charset="0"/>
                  <a:cs typeface="Arial" panose="020B0604020202020204" pitchFamily="34" charset="0"/>
                </a:rPr>
                <a:t>Putting the UK at the forefront of the artificial intelligence and data revolution</a:t>
              </a:r>
            </a:p>
          </p:txBody>
        </p:sp>
        <p:sp>
          <p:nvSpPr>
            <p:cNvPr id="10" name="Rectangle 9">
              <a:extLst>
                <a:ext uri="{FF2B5EF4-FFF2-40B4-BE49-F238E27FC236}">
                  <a16:creationId xmlns:a16="http://schemas.microsoft.com/office/drawing/2014/main" id="{DEFAAB4F-0168-4DD8-9715-687F6C2BD80B}"/>
                </a:ext>
              </a:extLst>
            </p:cNvPr>
            <p:cNvSpPr/>
            <p:nvPr/>
          </p:nvSpPr>
          <p:spPr>
            <a:xfrm>
              <a:off x="2745501" y="3330367"/>
              <a:ext cx="1678728" cy="445669"/>
            </a:xfrm>
            <a:prstGeom prst="rect">
              <a:avLst/>
            </a:prstGeom>
          </p:spPr>
          <p:txBody>
            <a:bodyPr wrap="square">
              <a:spAutoFit/>
            </a:bodyPr>
            <a:lstStyle/>
            <a:p>
              <a:pPr algn="ctr"/>
              <a:r>
                <a:rPr lang="en-US" sz="1200">
                  <a:latin typeface="Arial" panose="020B0604020202020204" pitchFamily="34" charset="0"/>
                  <a:ea typeface="Rockwell Nova Light" charset="0"/>
                  <a:cs typeface="Arial" panose="020B0604020202020204" pitchFamily="34" charset="0"/>
                </a:rPr>
                <a:t>Harnessing the power of innovation to help meet the needs of an ageing society</a:t>
              </a:r>
            </a:p>
          </p:txBody>
        </p:sp>
        <p:sp>
          <p:nvSpPr>
            <p:cNvPr id="11" name="Rectangle 10">
              <a:extLst>
                <a:ext uri="{FF2B5EF4-FFF2-40B4-BE49-F238E27FC236}">
                  <a16:creationId xmlns:a16="http://schemas.microsoft.com/office/drawing/2014/main" id="{D24E5F3F-F0E9-4837-9670-363B6A4B1021}"/>
                </a:ext>
              </a:extLst>
            </p:cNvPr>
            <p:cNvSpPr/>
            <p:nvPr/>
          </p:nvSpPr>
          <p:spPr>
            <a:xfrm>
              <a:off x="4714121" y="3330367"/>
              <a:ext cx="1684379" cy="445669"/>
            </a:xfrm>
            <a:prstGeom prst="rect">
              <a:avLst/>
            </a:prstGeom>
          </p:spPr>
          <p:txBody>
            <a:bodyPr wrap="square">
              <a:spAutoFit/>
            </a:bodyPr>
            <a:lstStyle/>
            <a:p>
              <a:pPr algn="ctr"/>
              <a:r>
                <a:rPr lang="en-US" sz="1200" dirty="0" err="1">
                  <a:latin typeface="Arial" panose="020B0604020202020204" pitchFamily="34" charset="0"/>
                  <a:ea typeface="Rockwell Nova Light" charset="0"/>
                  <a:cs typeface="Arial" panose="020B0604020202020204" pitchFamily="34" charset="0"/>
                </a:rPr>
                <a:t>Maximising</a:t>
              </a:r>
              <a:r>
                <a:rPr lang="en-US" sz="1200" dirty="0">
                  <a:latin typeface="Arial" panose="020B0604020202020204" pitchFamily="34" charset="0"/>
                  <a:ea typeface="Rockwell Nova Light" charset="0"/>
                  <a:cs typeface="Arial" panose="020B0604020202020204" pitchFamily="34" charset="0"/>
                </a:rPr>
                <a:t> the advantages for UK industry from the global shift to clean growth</a:t>
              </a:r>
            </a:p>
          </p:txBody>
        </p:sp>
        <p:sp>
          <p:nvSpPr>
            <p:cNvPr id="12" name="Rectangle 11">
              <a:extLst>
                <a:ext uri="{FF2B5EF4-FFF2-40B4-BE49-F238E27FC236}">
                  <a16:creationId xmlns:a16="http://schemas.microsoft.com/office/drawing/2014/main" id="{AC4929E7-821C-4B47-BAB7-2ED7F370908F}"/>
                </a:ext>
              </a:extLst>
            </p:cNvPr>
            <p:cNvSpPr/>
            <p:nvPr/>
          </p:nvSpPr>
          <p:spPr>
            <a:xfrm>
              <a:off x="6755617" y="3330367"/>
              <a:ext cx="1538638" cy="318335"/>
            </a:xfrm>
            <a:prstGeom prst="rect">
              <a:avLst/>
            </a:prstGeom>
          </p:spPr>
          <p:txBody>
            <a:bodyPr wrap="square">
              <a:spAutoFit/>
            </a:bodyPr>
            <a:lstStyle/>
            <a:p>
              <a:pPr algn="ctr"/>
              <a:r>
                <a:rPr lang="en-US" sz="1200">
                  <a:latin typeface="Arial" panose="020B0604020202020204" pitchFamily="34" charset="0"/>
                  <a:ea typeface="Rockwell Nova Light" charset="0"/>
                  <a:cs typeface="Arial" panose="020B0604020202020204" pitchFamily="34" charset="0"/>
                </a:rPr>
                <a:t>Becoming a world leader in shaping the future of mobility</a:t>
              </a:r>
            </a:p>
          </p:txBody>
        </p:sp>
        <p:pic>
          <p:nvPicPr>
            <p:cNvPr id="13" name="Picture 12">
              <a:extLst>
                <a:ext uri="{FF2B5EF4-FFF2-40B4-BE49-F238E27FC236}">
                  <a16:creationId xmlns:a16="http://schemas.microsoft.com/office/drawing/2014/main" id="{8FE0E302-BA76-49B5-972A-FBE47FE773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6034" y="1061968"/>
              <a:ext cx="1728000" cy="1728000"/>
            </a:xfrm>
            <a:prstGeom prst="rect">
              <a:avLst/>
            </a:prstGeom>
          </p:spPr>
        </p:pic>
        <p:pic>
          <p:nvPicPr>
            <p:cNvPr id="14" name="Picture 13">
              <a:extLst>
                <a:ext uri="{FF2B5EF4-FFF2-40B4-BE49-F238E27FC236}">
                  <a16:creationId xmlns:a16="http://schemas.microsoft.com/office/drawing/2014/main" id="{0EB51833-B8C9-4FBB-AE0A-21CB4BADB05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2745501" y="1061968"/>
              <a:ext cx="1742400" cy="1728000"/>
            </a:xfrm>
            <a:prstGeom prst="rect">
              <a:avLst/>
            </a:prstGeom>
          </p:spPr>
        </p:pic>
        <p:pic>
          <p:nvPicPr>
            <p:cNvPr id="15" name="Picture 14">
              <a:extLst>
                <a:ext uri="{FF2B5EF4-FFF2-40B4-BE49-F238E27FC236}">
                  <a16:creationId xmlns:a16="http://schemas.microsoft.com/office/drawing/2014/main" id="{3F3AFAB6-E178-4D79-A2D0-B95703628B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952" y="1061968"/>
              <a:ext cx="1754386" cy="1728000"/>
            </a:xfrm>
            <a:prstGeom prst="rect">
              <a:avLst/>
            </a:prstGeom>
          </p:spPr>
        </p:pic>
        <p:pic>
          <p:nvPicPr>
            <p:cNvPr id="16" name="Picture 15">
              <a:extLst>
                <a:ext uri="{FF2B5EF4-FFF2-40B4-BE49-F238E27FC236}">
                  <a16:creationId xmlns:a16="http://schemas.microsoft.com/office/drawing/2014/main" id="{61619EAD-D1CF-4FC0-A3D2-65822730F9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3373" y="1061968"/>
              <a:ext cx="1767567" cy="1728000"/>
            </a:xfrm>
            <a:prstGeom prst="rect">
              <a:avLst/>
            </a:prstGeom>
          </p:spPr>
        </p:pic>
      </p:grpSp>
      <p:sp>
        <p:nvSpPr>
          <p:cNvPr id="18" name="Footer Placeholder 17">
            <a:extLst>
              <a:ext uri="{FF2B5EF4-FFF2-40B4-BE49-F238E27FC236}">
                <a16:creationId xmlns:a16="http://schemas.microsoft.com/office/drawing/2014/main" id="{1C2550B3-E06E-4F91-9B37-EE628BD85282}"/>
              </a:ext>
            </a:extLst>
          </p:cNvPr>
          <p:cNvSpPr>
            <a:spLocks noGrp="1"/>
          </p:cNvSpPr>
          <p:nvPr>
            <p:ph type="ftr" sz="quarter" idx="11"/>
          </p:nvPr>
        </p:nvSpPr>
        <p:spPr/>
        <p:txBody>
          <a:bodyPr/>
          <a:lstStyle/>
          <a:p>
            <a:r>
              <a:rPr lang="en-GB"/>
              <a:t>UNCLASSIFIED</a:t>
            </a:r>
          </a:p>
        </p:txBody>
      </p:sp>
      <p:sp>
        <p:nvSpPr>
          <p:cNvPr id="3" name="Rectangle: Rounded Corners 2">
            <a:extLst>
              <a:ext uri="{FF2B5EF4-FFF2-40B4-BE49-F238E27FC236}">
                <a16:creationId xmlns:a16="http://schemas.microsoft.com/office/drawing/2014/main" id="{FEFB9711-729B-4407-9BBE-C8930C70C9AE}"/>
              </a:ext>
            </a:extLst>
          </p:cNvPr>
          <p:cNvSpPr/>
          <p:nvPr/>
        </p:nvSpPr>
        <p:spPr>
          <a:xfrm>
            <a:off x="338667" y="5920033"/>
            <a:ext cx="11518371" cy="628405"/>
          </a:xfrm>
          <a:prstGeom prst="roundRect">
            <a:avLst/>
          </a:prstGeom>
          <a:solidFill>
            <a:srgbClr val="00206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1212513" algn="r"/>
              </a:tabLst>
            </a:pPr>
            <a:r>
              <a:rPr lang="en-GB"/>
              <a:t>£2.5 billion budget     |     738 funded projects     |     1415 organisations supported</a:t>
            </a:r>
          </a:p>
        </p:txBody>
      </p:sp>
      <p:cxnSp>
        <p:nvCxnSpPr>
          <p:cNvPr id="20" name="Straight Connector 19">
            <a:extLst>
              <a:ext uri="{FF2B5EF4-FFF2-40B4-BE49-F238E27FC236}">
                <a16:creationId xmlns:a16="http://schemas.microsoft.com/office/drawing/2014/main" id="{9EC24B92-E080-4E7D-BDEA-A3F3F69B67BE}"/>
              </a:ext>
            </a:extLst>
          </p:cNvPr>
          <p:cNvCxnSpPr/>
          <p:nvPr/>
        </p:nvCxnSpPr>
        <p:spPr>
          <a:xfrm>
            <a:off x="447675" y="1104900"/>
            <a:ext cx="112871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52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6DE3-B5BE-40C7-B28C-721A56E463D0}"/>
              </a:ext>
            </a:extLst>
          </p:cNvPr>
          <p:cNvSpPr>
            <a:spLocks noGrp="1"/>
          </p:cNvSpPr>
          <p:nvPr>
            <p:ph type="title"/>
          </p:nvPr>
        </p:nvSpPr>
        <p:spPr/>
        <p:txBody>
          <a:bodyPr>
            <a:normAutofit/>
          </a:bodyPr>
          <a:lstStyle/>
          <a:p>
            <a:r>
              <a:rPr lang="en-GB" dirty="0">
                <a:solidFill>
                  <a:schemeClr val="bg1"/>
                </a:solidFill>
              </a:rPr>
              <a:t>Driving the Electric Revolution</a:t>
            </a:r>
          </a:p>
        </p:txBody>
      </p:sp>
      <p:graphicFrame>
        <p:nvGraphicFramePr>
          <p:cNvPr id="14" name="Content Placeholder 13">
            <a:extLst>
              <a:ext uri="{FF2B5EF4-FFF2-40B4-BE49-F238E27FC236}">
                <a16:creationId xmlns:a16="http://schemas.microsoft.com/office/drawing/2014/main" id="{63D16686-1F86-4C63-AFE0-39E74AEC96FF}"/>
              </a:ext>
            </a:extLst>
          </p:cNvPr>
          <p:cNvGraphicFramePr>
            <a:graphicFrameLocks noGrp="1"/>
          </p:cNvGraphicFramePr>
          <p:nvPr>
            <p:ph idx="1"/>
            <p:extLst>
              <p:ext uri="{D42A27DB-BD31-4B8C-83A1-F6EECF244321}">
                <p14:modId xmlns:p14="http://schemas.microsoft.com/office/powerpoint/2010/main" val="138582612"/>
              </p:ext>
            </p:extLst>
          </p:nvPr>
        </p:nvGraphicFramePr>
        <p:xfrm>
          <a:off x="338138" y="1458913"/>
          <a:ext cx="11518900" cy="5089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a:extLst>
              <a:ext uri="{FF2B5EF4-FFF2-40B4-BE49-F238E27FC236}">
                <a16:creationId xmlns:a16="http://schemas.microsoft.com/office/drawing/2014/main" id="{622A80B5-B703-48AC-BC62-11F6D5A3D636}"/>
              </a:ext>
            </a:extLst>
          </p:cNvPr>
          <p:cNvSpPr>
            <a:spLocks noGrp="1"/>
          </p:cNvSpPr>
          <p:nvPr>
            <p:ph type="ftr" sz="quarter" idx="11"/>
          </p:nvPr>
        </p:nvSpPr>
        <p:spPr/>
        <p:txBody>
          <a:bodyPr/>
          <a:lstStyle/>
          <a:p>
            <a:r>
              <a:rPr lang="en-GB"/>
              <a:t>UNCLASSIFIED</a:t>
            </a:r>
          </a:p>
        </p:txBody>
      </p:sp>
      <p:sp>
        <p:nvSpPr>
          <p:cNvPr id="6" name="Slide Number Placeholder 5">
            <a:extLst>
              <a:ext uri="{FF2B5EF4-FFF2-40B4-BE49-F238E27FC236}">
                <a16:creationId xmlns:a16="http://schemas.microsoft.com/office/drawing/2014/main" id="{2372360E-09F2-4AA9-8988-3634B6E62DCD}"/>
              </a:ext>
            </a:extLst>
          </p:cNvPr>
          <p:cNvSpPr>
            <a:spLocks noGrp="1"/>
          </p:cNvSpPr>
          <p:nvPr>
            <p:ph type="sldNum" sz="quarter" idx="12"/>
          </p:nvPr>
        </p:nvSpPr>
        <p:spPr/>
        <p:txBody>
          <a:bodyPr/>
          <a:lstStyle/>
          <a:p>
            <a:fld id="{D2B07513-D0BA-4CA8-B261-93C518584677}" type="slidenum">
              <a:rPr lang="en-GB" smtClean="0"/>
              <a:t>3</a:t>
            </a:fld>
            <a:endParaRPr lang="en-GB"/>
          </a:p>
        </p:txBody>
      </p:sp>
      <p:cxnSp>
        <p:nvCxnSpPr>
          <p:cNvPr id="15" name="Straight Connector 14">
            <a:extLst>
              <a:ext uri="{FF2B5EF4-FFF2-40B4-BE49-F238E27FC236}">
                <a16:creationId xmlns:a16="http://schemas.microsoft.com/office/drawing/2014/main" id="{609C2B2F-4B7D-4E8F-98A2-528D502E08D9}"/>
              </a:ext>
            </a:extLst>
          </p:cNvPr>
          <p:cNvCxnSpPr/>
          <p:nvPr/>
        </p:nvCxnSpPr>
        <p:spPr>
          <a:xfrm>
            <a:off x="447675" y="1104900"/>
            <a:ext cx="112871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Graphic 6" descr="Piggy Bank">
            <a:extLst>
              <a:ext uri="{FF2B5EF4-FFF2-40B4-BE49-F238E27FC236}">
                <a16:creationId xmlns:a16="http://schemas.microsoft.com/office/drawing/2014/main" id="{30AEAB75-6525-4AED-8140-F3A2263978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3247" y="2717735"/>
            <a:ext cx="637320" cy="637320"/>
          </a:xfrm>
          <a:prstGeom prst="rect">
            <a:avLst/>
          </a:prstGeom>
        </p:spPr>
      </p:pic>
      <p:pic>
        <p:nvPicPr>
          <p:cNvPr id="10" name="Graphic 9" descr="Follow">
            <a:extLst>
              <a:ext uri="{FF2B5EF4-FFF2-40B4-BE49-F238E27FC236}">
                <a16:creationId xmlns:a16="http://schemas.microsoft.com/office/drawing/2014/main" id="{9FCE7130-61E0-40E6-ABB4-54810F70838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63901" y="3718592"/>
            <a:ext cx="541069" cy="541069"/>
          </a:xfrm>
          <a:prstGeom prst="rect">
            <a:avLst/>
          </a:prstGeom>
        </p:spPr>
      </p:pic>
      <p:pic>
        <p:nvPicPr>
          <p:cNvPr id="12" name="Graphic 11" descr="Bar graph with upward trend">
            <a:extLst>
              <a:ext uri="{FF2B5EF4-FFF2-40B4-BE49-F238E27FC236}">
                <a16:creationId xmlns:a16="http://schemas.microsoft.com/office/drawing/2014/main" id="{6AB7739B-AFAB-4B96-9E15-E3C11EDF7B7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84979" y="4682797"/>
            <a:ext cx="544842" cy="544842"/>
          </a:xfrm>
          <a:prstGeom prst="rect">
            <a:avLst/>
          </a:prstGeom>
        </p:spPr>
      </p:pic>
      <p:pic>
        <p:nvPicPr>
          <p:cNvPr id="20" name="Graphic 19" descr="Aspiration">
            <a:extLst>
              <a:ext uri="{FF2B5EF4-FFF2-40B4-BE49-F238E27FC236}">
                <a16:creationId xmlns:a16="http://schemas.microsoft.com/office/drawing/2014/main" id="{48DDA426-842E-4CED-9A53-DFDD21E3DDD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5300" y="5572125"/>
            <a:ext cx="637320" cy="637320"/>
          </a:xfrm>
          <a:prstGeom prst="rect">
            <a:avLst/>
          </a:prstGeom>
        </p:spPr>
      </p:pic>
      <p:pic>
        <p:nvPicPr>
          <p:cNvPr id="22" name="Graphic 21" descr="Lightning bolt">
            <a:extLst>
              <a:ext uri="{FF2B5EF4-FFF2-40B4-BE49-F238E27FC236}">
                <a16:creationId xmlns:a16="http://schemas.microsoft.com/office/drawing/2014/main" id="{3CADC81A-F9BD-4963-99B8-B9069D63C31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5727" y="1807172"/>
            <a:ext cx="619718" cy="619718"/>
          </a:xfrm>
          <a:prstGeom prst="rect">
            <a:avLst/>
          </a:prstGeom>
        </p:spPr>
      </p:pic>
    </p:spTree>
    <p:extLst>
      <p:ext uri="{BB962C8B-B14F-4D97-AF65-F5344CB8AC3E}">
        <p14:creationId xmlns:p14="http://schemas.microsoft.com/office/powerpoint/2010/main" val="3984368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85000"/>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6DE3-B5BE-40C7-B28C-721A56E463D0}"/>
              </a:ext>
            </a:extLst>
          </p:cNvPr>
          <p:cNvSpPr>
            <a:spLocks noGrp="1"/>
          </p:cNvSpPr>
          <p:nvPr>
            <p:ph type="title"/>
          </p:nvPr>
        </p:nvSpPr>
        <p:spPr/>
        <p:txBody>
          <a:bodyPr>
            <a:normAutofit/>
          </a:bodyPr>
          <a:lstStyle/>
          <a:p>
            <a:r>
              <a:rPr lang="en-GB" dirty="0">
                <a:solidFill>
                  <a:srgbClr val="002060"/>
                </a:solidFill>
              </a:rPr>
              <a:t>Green and Resilient Recovery</a:t>
            </a:r>
          </a:p>
        </p:txBody>
      </p:sp>
      <p:graphicFrame>
        <p:nvGraphicFramePr>
          <p:cNvPr id="14" name="Content Placeholder 13">
            <a:extLst>
              <a:ext uri="{FF2B5EF4-FFF2-40B4-BE49-F238E27FC236}">
                <a16:creationId xmlns:a16="http://schemas.microsoft.com/office/drawing/2014/main" id="{63D16686-1F86-4C63-AFE0-39E74AEC96FF}"/>
              </a:ext>
            </a:extLst>
          </p:cNvPr>
          <p:cNvGraphicFramePr>
            <a:graphicFrameLocks noGrp="1"/>
          </p:cNvGraphicFramePr>
          <p:nvPr>
            <p:ph idx="1"/>
            <p:extLst>
              <p:ext uri="{D42A27DB-BD31-4B8C-83A1-F6EECF244321}">
                <p14:modId xmlns:p14="http://schemas.microsoft.com/office/powerpoint/2010/main" val="3192872589"/>
              </p:ext>
            </p:extLst>
          </p:nvPr>
        </p:nvGraphicFramePr>
        <p:xfrm>
          <a:off x="338138" y="1458913"/>
          <a:ext cx="11518900" cy="5089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a:extLst>
              <a:ext uri="{FF2B5EF4-FFF2-40B4-BE49-F238E27FC236}">
                <a16:creationId xmlns:a16="http://schemas.microsoft.com/office/drawing/2014/main" id="{622A80B5-B703-48AC-BC62-11F6D5A3D636}"/>
              </a:ext>
            </a:extLst>
          </p:cNvPr>
          <p:cNvSpPr>
            <a:spLocks noGrp="1"/>
          </p:cNvSpPr>
          <p:nvPr>
            <p:ph type="ftr" sz="quarter" idx="11"/>
          </p:nvPr>
        </p:nvSpPr>
        <p:spPr/>
        <p:txBody>
          <a:bodyPr/>
          <a:lstStyle/>
          <a:p>
            <a:r>
              <a:rPr lang="en-GB"/>
              <a:t>UNCLASSIFIED</a:t>
            </a:r>
          </a:p>
        </p:txBody>
      </p:sp>
      <p:sp>
        <p:nvSpPr>
          <p:cNvPr id="6" name="Slide Number Placeholder 5">
            <a:extLst>
              <a:ext uri="{FF2B5EF4-FFF2-40B4-BE49-F238E27FC236}">
                <a16:creationId xmlns:a16="http://schemas.microsoft.com/office/drawing/2014/main" id="{2372360E-09F2-4AA9-8988-3634B6E62DCD}"/>
              </a:ext>
            </a:extLst>
          </p:cNvPr>
          <p:cNvSpPr>
            <a:spLocks noGrp="1"/>
          </p:cNvSpPr>
          <p:nvPr>
            <p:ph type="sldNum" sz="quarter" idx="12"/>
          </p:nvPr>
        </p:nvSpPr>
        <p:spPr/>
        <p:txBody>
          <a:bodyPr/>
          <a:lstStyle/>
          <a:p>
            <a:fld id="{D2B07513-D0BA-4CA8-B261-93C518584677}" type="slidenum">
              <a:rPr lang="en-GB" smtClean="0"/>
              <a:t>4</a:t>
            </a:fld>
            <a:endParaRPr lang="en-GB"/>
          </a:p>
        </p:txBody>
      </p:sp>
      <p:cxnSp>
        <p:nvCxnSpPr>
          <p:cNvPr id="15" name="Straight Connector 14">
            <a:extLst>
              <a:ext uri="{FF2B5EF4-FFF2-40B4-BE49-F238E27FC236}">
                <a16:creationId xmlns:a16="http://schemas.microsoft.com/office/drawing/2014/main" id="{609C2B2F-4B7D-4E8F-98A2-528D502E08D9}"/>
              </a:ext>
            </a:extLst>
          </p:cNvPr>
          <p:cNvCxnSpPr/>
          <p:nvPr/>
        </p:nvCxnSpPr>
        <p:spPr>
          <a:xfrm>
            <a:off x="447675" y="1104900"/>
            <a:ext cx="112871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Graphic 8" descr="Factory">
            <a:extLst>
              <a:ext uri="{FF2B5EF4-FFF2-40B4-BE49-F238E27FC236}">
                <a16:creationId xmlns:a16="http://schemas.microsoft.com/office/drawing/2014/main" id="{6DF483EB-BD14-4D31-B00F-BE5C0A96FA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4825" y="1762125"/>
            <a:ext cx="630238" cy="630238"/>
          </a:xfrm>
          <a:prstGeom prst="rect">
            <a:avLst/>
          </a:prstGeom>
        </p:spPr>
      </p:pic>
      <p:pic>
        <p:nvPicPr>
          <p:cNvPr id="11" name="Graphic 10" descr="Leaf">
            <a:extLst>
              <a:ext uri="{FF2B5EF4-FFF2-40B4-BE49-F238E27FC236}">
                <a16:creationId xmlns:a16="http://schemas.microsoft.com/office/drawing/2014/main" id="{13A04DE6-1A1B-4C27-81DE-0D7DFADA1A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2024" y="2755900"/>
            <a:ext cx="606955" cy="606955"/>
          </a:xfrm>
          <a:prstGeom prst="rect">
            <a:avLst/>
          </a:prstGeom>
        </p:spPr>
      </p:pic>
      <p:pic>
        <p:nvPicPr>
          <p:cNvPr id="17" name="Graphic 16" descr="Door Open">
            <a:extLst>
              <a:ext uri="{FF2B5EF4-FFF2-40B4-BE49-F238E27FC236}">
                <a16:creationId xmlns:a16="http://schemas.microsoft.com/office/drawing/2014/main" id="{3B90C4A1-A4AF-41FE-BFAB-1F0E144352F8}"/>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37634" y="5601757"/>
            <a:ext cx="579966" cy="579966"/>
          </a:xfrm>
          <a:prstGeom prst="rect">
            <a:avLst/>
          </a:prstGeom>
        </p:spPr>
      </p:pic>
      <p:pic>
        <p:nvPicPr>
          <p:cNvPr id="22" name="Graphic 21" descr="Open hand with plant">
            <a:extLst>
              <a:ext uri="{FF2B5EF4-FFF2-40B4-BE49-F238E27FC236}">
                <a16:creationId xmlns:a16="http://schemas.microsoft.com/office/drawing/2014/main" id="{F2576F3D-B5BB-4B15-A159-FE03E7E7CB7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98549" y="3688819"/>
            <a:ext cx="635531" cy="635531"/>
          </a:xfrm>
          <a:prstGeom prst="rect">
            <a:avLst/>
          </a:prstGeom>
        </p:spPr>
      </p:pic>
      <p:pic>
        <p:nvPicPr>
          <p:cNvPr id="24" name="Graphic 23" descr="Business Growth">
            <a:extLst>
              <a:ext uri="{FF2B5EF4-FFF2-40B4-BE49-F238E27FC236}">
                <a16:creationId xmlns:a16="http://schemas.microsoft.com/office/drawing/2014/main" id="{527DDCCC-57CC-4EB1-B691-B9987A1D24B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1075" y="4642905"/>
            <a:ext cx="635532" cy="635532"/>
          </a:xfrm>
          <a:prstGeom prst="rect">
            <a:avLst/>
          </a:prstGeom>
        </p:spPr>
      </p:pic>
    </p:spTree>
    <p:extLst>
      <p:ext uri="{BB962C8B-B14F-4D97-AF65-F5344CB8AC3E}">
        <p14:creationId xmlns:p14="http://schemas.microsoft.com/office/powerpoint/2010/main" val="320458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able, sitting, small, cellphone&#10;&#10;Description automatically generated">
            <a:extLst>
              <a:ext uri="{FF2B5EF4-FFF2-40B4-BE49-F238E27FC236}">
                <a16:creationId xmlns:a16="http://schemas.microsoft.com/office/drawing/2014/main" id="{F874C93C-9E4E-4328-A7EC-20A7959C81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2136" y="1884512"/>
            <a:ext cx="1885950" cy="1886400"/>
          </a:xfrm>
          <a:prstGeom prst="ellipse">
            <a:avLst/>
          </a:prstGeom>
        </p:spPr>
      </p:pic>
      <p:pic>
        <p:nvPicPr>
          <p:cNvPr id="9" name="Picture 8" descr="A circuit board&#10;&#10;Description automatically generated">
            <a:extLst>
              <a:ext uri="{FF2B5EF4-FFF2-40B4-BE49-F238E27FC236}">
                <a16:creationId xmlns:a16="http://schemas.microsoft.com/office/drawing/2014/main" id="{81FA1CD9-EE22-442D-AF27-2C59B936E1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651"/>
          <a:stretch/>
        </p:blipFill>
        <p:spPr>
          <a:xfrm>
            <a:off x="1685341" y="1876425"/>
            <a:ext cx="1885950" cy="1877279"/>
          </a:xfrm>
          <a:prstGeom prst="ellipse">
            <a:avLst/>
          </a:prstGeom>
        </p:spPr>
      </p:pic>
      <p:sp>
        <p:nvSpPr>
          <p:cNvPr id="2" name="Title 1">
            <a:extLst>
              <a:ext uri="{FF2B5EF4-FFF2-40B4-BE49-F238E27FC236}">
                <a16:creationId xmlns:a16="http://schemas.microsoft.com/office/drawing/2014/main" id="{30D643FA-B794-4EF2-BAA4-2F38BF7D0EB3}"/>
              </a:ext>
            </a:extLst>
          </p:cNvPr>
          <p:cNvSpPr>
            <a:spLocks noGrp="1"/>
          </p:cNvSpPr>
          <p:nvPr>
            <p:ph type="title"/>
          </p:nvPr>
        </p:nvSpPr>
        <p:spPr/>
        <p:txBody>
          <a:bodyPr>
            <a:normAutofit/>
          </a:bodyPr>
          <a:lstStyle/>
          <a:p>
            <a:r>
              <a:rPr lang="en-GB" dirty="0"/>
              <a:t>What is PEMD?</a:t>
            </a:r>
          </a:p>
        </p:txBody>
      </p:sp>
      <p:sp>
        <p:nvSpPr>
          <p:cNvPr id="4" name="Slide Number Placeholder 3">
            <a:extLst>
              <a:ext uri="{FF2B5EF4-FFF2-40B4-BE49-F238E27FC236}">
                <a16:creationId xmlns:a16="http://schemas.microsoft.com/office/drawing/2014/main" id="{8B8D8A01-4B81-4383-BB4A-E6323991C6A0}"/>
              </a:ext>
            </a:extLst>
          </p:cNvPr>
          <p:cNvSpPr>
            <a:spLocks noGrp="1"/>
          </p:cNvSpPr>
          <p:nvPr>
            <p:ph type="sldNum" sz="quarter" idx="12"/>
          </p:nvPr>
        </p:nvSpPr>
        <p:spPr>
          <a:xfrm>
            <a:off x="11363324" y="6685215"/>
            <a:ext cx="503767" cy="165103"/>
          </a:xfrm>
        </p:spPr>
        <p:txBody>
          <a:bodyPr/>
          <a:lstStyle/>
          <a:p>
            <a:fld id="{D2B07513-D0BA-4CA8-B261-93C518584677}" type="slidenum">
              <a:rPr lang="en-GB" smtClean="0"/>
              <a:t>5</a:t>
            </a:fld>
            <a:endParaRPr lang="en-GB"/>
          </a:p>
        </p:txBody>
      </p:sp>
      <p:sp>
        <p:nvSpPr>
          <p:cNvPr id="6" name="Rectangle 5">
            <a:extLst>
              <a:ext uri="{FF2B5EF4-FFF2-40B4-BE49-F238E27FC236}">
                <a16:creationId xmlns:a16="http://schemas.microsoft.com/office/drawing/2014/main" id="{0484C11D-23FF-4BFD-9628-C63F993EAA25}"/>
              </a:ext>
            </a:extLst>
          </p:cNvPr>
          <p:cNvSpPr/>
          <p:nvPr/>
        </p:nvSpPr>
        <p:spPr>
          <a:xfrm>
            <a:off x="1171433" y="3912837"/>
            <a:ext cx="2826416" cy="461665"/>
          </a:xfrm>
          <a:prstGeom prst="rect">
            <a:avLst/>
          </a:prstGeom>
        </p:spPr>
        <p:txBody>
          <a:bodyPr wrap="none">
            <a:spAutoFit/>
          </a:bodyPr>
          <a:lstStyle/>
          <a:p>
            <a:pPr algn="ctr"/>
            <a:r>
              <a:rPr lang="en-US" sz="2400" b="1">
                <a:solidFill>
                  <a:srgbClr val="FFC000"/>
                </a:solidFill>
                <a:latin typeface="Arial" panose="020B0604020202020204" pitchFamily="34" charset="0"/>
                <a:ea typeface="Rockwell Nova Light" charset="0"/>
                <a:cs typeface="Arial" panose="020B0604020202020204" pitchFamily="34" charset="0"/>
              </a:rPr>
              <a:t>Power Electronics</a:t>
            </a:r>
          </a:p>
        </p:txBody>
      </p:sp>
      <p:sp>
        <p:nvSpPr>
          <p:cNvPr id="7" name="Rectangle 6">
            <a:extLst>
              <a:ext uri="{FF2B5EF4-FFF2-40B4-BE49-F238E27FC236}">
                <a16:creationId xmlns:a16="http://schemas.microsoft.com/office/drawing/2014/main" id="{E53663CF-405D-46AE-8FAF-B104C67C3CE3}"/>
              </a:ext>
            </a:extLst>
          </p:cNvPr>
          <p:cNvSpPr/>
          <p:nvPr/>
        </p:nvSpPr>
        <p:spPr>
          <a:xfrm>
            <a:off x="5302057" y="3912837"/>
            <a:ext cx="1595309" cy="461665"/>
          </a:xfrm>
          <a:prstGeom prst="rect">
            <a:avLst/>
          </a:prstGeom>
        </p:spPr>
        <p:txBody>
          <a:bodyPr wrap="none">
            <a:spAutoFit/>
          </a:bodyPr>
          <a:lstStyle/>
          <a:p>
            <a:pPr algn="ctr"/>
            <a:r>
              <a:rPr lang="en-US" sz="2400" b="1">
                <a:solidFill>
                  <a:srgbClr val="C00000"/>
                </a:solidFill>
                <a:latin typeface="Arial" panose="020B0604020202020204" pitchFamily="34" charset="0"/>
                <a:ea typeface="Rockwell Nova Light" charset="0"/>
                <a:cs typeface="Arial" panose="020B0604020202020204" pitchFamily="34" charset="0"/>
              </a:rPr>
              <a:t>Machines</a:t>
            </a:r>
          </a:p>
        </p:txBody>
      </p:sp>
      <p:sp>
        <p:nvSpPr>
          <p:cNvPr id="10" name="Rectangle 9">
            <a:extLst>
              <a:ext uri="{FF2B5EF4-FFF2-40B4-BE49-F238E27FC236}">
                <a16:creationId xmlns:a16="http://schemas.microsoft.com/office/drawing/2014/main" id="{DEFAAB4F-0168-4DD8-9715-687F6C2BD80B}"/>
              </a:ext>
            </a:extLst>
          </p:cNvPr>
          <p:cNvSpPr/>
          <p:nvPr/>
        </p:nvSpPr>
        <p:spPr>
          <a:xfrm>
            <a:off x="1188316" y="4850177"/>
            <a:ext cx="2880000" cy="1092607"/>
          </a:xfrm>
          <a:prstGeom prst="rect">
            <a:avLst/>
          </a:prstGeom>
        </p:spPr>
        <p:txBody>
          <a:bodyPr wrap="square">
            <a:spAutoFit/>
          </a:bodyPr>
          <a:lstStyle/>
          <a:p>
            <a:pPr algn="ctr"/>
            <a:r>
              <a:rPr lang="en-GB" sz="1300">
                <a:solidFill>
                  <a:srgbClr val="002060"/>
                </a:solidFill>
                <a:latin typeface="Arial" panose="020B0604020202020204" pitchFamily="34" charset="0"/>
                <a:ea typeface="Rockwell Nova Light" charset="0"/>
                <a:cs typeface="Arial" panose="020B0604020202020204" pitchFamily="34" charset="0"/>
              </a:rPr>
              <a:t>Development of semiconductors (e.g. Si, </a:t>
            </a:r>
            <a:r>
              <a:rPr lang="en-GB" sz="1300" err="1">
                <a:solidFill>
                  <a:srgbClr val="002060"/>
                </a:solidFill>
                <a:latin typeface="Arial" panose="020B0604020202020204" pitchFamily="34" charset="0"/>
                <a:ea typeface="Rockwell Nova Light" charset="0"/>
                <a:cs typeface="Arial" panose="020B0604020202020204" pitchFamily="34" charset="0"/>
              </a:rPr>
              <a:t>SiC</a:t>
            </a:r>
            <a:r>
              <a:rPr lang="en-GB" sz="1300">
                <a:solidFill>
                  <a:srgbClr val="002060"/>
                </a:solidFill>
                <a:latin typeface="Arial" panose="020B0604020202020204" pitchFamily="34" charset="0"/>
                <a:ea typeface="Rockwell Nova Light" charset="0"/>
                <a:cs typeface="Arial" panose="020B0604020202020204" pitchFamily="34" charset="0"/>
              </a:rPr>
              <a:t>, </a:t>
            </a:r>
            <a:r>
              <a:rPr lang="en-GB" sz="1300" err="1">
                <a:solidFill>
                  <a:srgbClr val="002060"/>
                </a:solidFill>
                <a:latin typeface="Arial" panose="020B0604020202020204" pitchFamily="34" charset="0"/>
                <a:ea typeface="Rockwell Nova Light" charset="0"/>
                <a:cs typeface="Arial" panose="020B0604020202020204" pitchFamily="34" charset="0"/>
              </a:rPr>
              <a:t>GaN</a:t>
            </a:r>
            <a:r>
              <a:rPr lang="en-GB" sz="1300">
                <a:solidFill>
                  <a:srgbClr val="002060"/>
                </a:solidFill>
                <a:latin typeface="Arial" panose="020B0604020202020204" pitchFamily="34" charset="0"/>
                <a:ea typeface="Rockwell Nova Light" charset="0"/>
                <a:cs typeface="Arial" panose="020B0604020202020204" pitchFamily="34" charset="0"/>
              </a:rPr>
              <a:t>) and their packaging to enable switching of high power (voltage and/or current) whilst minimising loss</a:t>
            </a:r>
          </a:p>
        </p:txBody>
      </p:sp>
      <p:sp>
        <p:nvSpPr>
          <p:cNvPr id="11" name="Rectangle 10">
            <a:extLst>
              <a:ext uri="{FF2B5EF4-FFF2-40B4-BE49-F238E27FC236}">
                <a16:creationId xmlns:a16="http://schemas.microsoft.com/office/drawing/2014/main" id="{D24E5F3F-F0E9-4837-9670-363B6A4B1021}"/>
              </a:ext>
            </a:extLst>
          </p:cNvPr>
          <p:cNvSpPr/>
          <p:nvPr/>
        </p:nvSpPr>
        <p:spPr>
          <a:xfrm>
            <a:off x="4665110" y="4850177"/>
            <a:ext cx="2880000" cy="1092607"/>
          </a:xfrm>
          <a:prstGeom prst="rect">
            <a:avLst/>
          </a:prstGeom>
        </p:spPr>
        <p:txBody>
          <a:bodyPr wrap="square">
            <a:spAutoFit/>
          </a:bodyPr>
          <a:lstStyle/>
          <a:p>
            <a:pPr algn="ctr"/>
            <a:r>
              <a:rPr lang="en-GB" sz="1300">
                <a:solidFill>
                  <a:srgbClr val="002060"/>
                </a:solidFill>
                <a:latin typeface="Arial" panose="020B0604020202020204" pitchFamily="34" charset="0"/>
                <a:ea typeface="Rockwell Nova Light" charset="0"/>
                <a:cs typeface="Arial" panose="020B0604020202020204" pitchFamily="34" charset="0"/>
              </a:rPr>
              <a:t>Conversion between electrical energy and kinetic energy through electromagnetic, mechanical and thermal design optimised for each application</a:t>
            </a:r>
          </a:p>
        </p:txBody>
      </p:sp>
      <p:sp>
        <p:nvSpPr>
          <p:cNvPr id="8" name="Rectangle 7">
            <a:extLst>
              <a:ext uri="{FF2B5EF4-FFF2-40B4-BE49-F238E27FC236}">
                <a16:creationId xmlns:a16="http://schemas.microsoft.com/office/drawing/2014/main" id="{CD7CFFA3-E58D-4B8F-A571-1390E0BF2F54}"/>
              </a:ext>
            </a:extLst>
          </p:cNvPr>
          <p:cNvSpPr/>
          <p:nvPr/>
        </p:nvSpPr>
        <p:spPr>
          <a:xfrm>
            <a:off x="9021712" y="3921537"/>
            <a:ext cx="1141659" cy="461665"/>
          </a:xfrm>
          <a:prstGeom prst="rect">
            <a:avLst/>
          </a:prstGeom>
        </p:spPr>
        <p:txBody>
          <a:bodyPr wrap="none">
            <a:spAutoFit/>
          </a:bodyPr>
          <a:lstStyle/>
          <a:p>
            <a:pPr algn="ctr"/>
            <a:r>
              <a:rPr lang="en-US" sz="2400" b="1">
                <a:solidFill>
                  <a:schemeClr val="accent5">
                    <a:lumMod val="50000"/>
                  </a:schemeClr>
                </a:solidFill>
                <a:latin typeface="Arial" panose="020B0604020202020204" pitchFamily="34" charset="0"/>
                <a:ea typeface="Rockwell Nova Light" charset="0"/>
                <a:cs typeface="Arial" panose="020B0604020202020204" pitchFamily="34" charset="0"/>
              </a:rPr>
              <a:t>Drives</a:t>
            </a:r>
          </a:p>
        </p:txBody>
      </p:sp>
      <p:sp>
        <p:nvSpPr>
          <p:cNvPr id="12" name="Rectangle 11">
            <a:extLst>
              <a:ext uri="{FF2B5EF4-FFF2-40B4-BE49-F238E27FC236}">
                <a16:creationId xmlns:a16="http://schemas.microsoft.com/office/drawing/2014/main" id="{AC4929E7-821C-4B47-BAB7-2ED7F370908F}"/>
              </a:ext>
            </a:extLst>
          </p:cNvPr>
          <p:cNvSpPr/>
          <p:nvPr/>
        </p:nvSpPr>
        <p:spPr>
          <a:xfrm>
            <a:off x="8242050" y="4864436"/>
            <a:ext cx="2880000" cy="1092607"/>
          </a:xfrm>
          <a:prstGeom prst="rect">
            <a:avLst/>
          </a:prstGeom>
        </p:spPr>
        <p:txBody>
          <a:bodyPr wrap="square">
            <a:spAutoFit/>
          </a:bodyPr>
          <a:lstStyle/>
          <a:p>
            <a:pPr algn="ctr"/>
            <a:r>
              <a:rPr lang="en-US" sz="1300">
                <a:solidFill>
                  <a:srgbClr val="002060"/>
                </a:solidFill>
                <a:latin typeface="Arial" panose="020B0604020202020204" pitchFamily="34" charset="0"/>
                <a:ea typeface="Rockwell Nova Light" charset="0"/>
                <a:cs typeface="Arial" panose="020B0604020202020204" pitchFamily="34" charset="0"/>
              </a:rPr>
              <a:t>Intelligent digital control systems embracing power electronics, passive components, thermal management, mechanical design and the overall system</a:t>
            </a:r>
          </a:p>
        </p:txBody>
      </p:sp>
      <p:sp>
        <p:nvSpPr>
          <p:cNvPr id="26" name="Oval 25">
            <a:extLst>
              <a:ext uri="{FF2B5EF4-FFF2-40B4-BE49-F238E27FC236}">
                <a16:creationId xmlns:a16="http://schemas.microsoft.com/office/drawing/2014/main" id="{D87E3DAC-16E3-4B98-A979-9153B9A66B7C}"/>
              </a:ext>
            </a:extLst>
          </p:cNvPr>
          <p:cNvSpPr/>
          <p:nvPr/>
        </p:nvSpPr>
        <p:spPr>
          <a:xfrm>
            <a:off x="5162135" y="1876425"/>
            <a:ext cx="1885950" cy="188595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7" name="Oval 26">
            <a:extLst>
              <a:ext uri="{FF2B5EF4-FFF2-40B4-BE49-F238E27FC236}">
                <a16:creationId xmlns:a16="http://schemas.microsoft.com/office/drawing/2014/main" id="{14ADBB19-D390-4273-A969-FA99374113DD}"/>
              </a:ext>
            </a:extLst>
          </p:cNvPr>
          <p:cNvSpPr/>
          <p:nvPr/>
        </p:nvSpPr>
        <p:spPr>
          <a:xfrm>
            <a:off x="1685341" y="1876425"/>
            <a:ext cx="1885950" cy="188595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265DD5BE-2B68-4982-BB26-1C862E8C27B0}"/>
              </a:ext>
            </a:extLst>
          </p:cNvPr>
          <p:cNvSpPr>
            <a:spLocks noGrp="1"/>
          </p:cNvSpPr>
          <p:nvPr>
            <p:ph type="ftr" sz="quarter" idx="11"/>
          </p:nvPr>
        </p:nvSpPr>
        <p:spPr/>
        <p:txBody>
          <a:bodyPr/>
          <a:lstStyle/>
          <a:p>
            <a:r>
              <a:rPr lang="en-GB"/>
              <a:t>UNCLASSIFIED</a:t>
            </a:r>
          </a:p>
        </p:txBody>
      </p:sp>
      <p:cxnSp>
        <p:nvCxnSpPr>
          <p:cNvPr id="19" name="Straight Connector 18">
            <a:extLst>
              <a:ext uri="{FF2B5EF4-FFF2-40B4-BE49-F238E27FC236}">
                <a16:creationId xmlns:a16="http://schemas.microsoft.com/office/drawing/2014/main" id="{06D601FC-DF50-4340-BEFC-19DDAF6FF73D}"/>
              </a:ext>
            </a:extLst>
          </p:cNvPr>
          <p:cNvCxnSpPr/>
          <p:nvPr/>
        </p:nvCxnSpPr>
        <p:spPr>
          <a:xfrm>
            <a:off x="447675" y="1104900"/>
            <a:ext cx="112871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1C08246-8823-454E-9AB6-39CF9EEF87FF}"/>
              </a:ext>
            </a:extLst>
          </p:cNvPr>
          <p:cNvSpPr/>
          <p:nvPr/>
        </p:nvSpPr>
        <p:spPr>
          <a:xfrm>
            <a:off x="8643825" y="1884962"/>
            <a:ext cx="1885950" cy="1885950"/>
          </a:xfrm>
          <a:prstGeom prst="ellipse">
            <a:avLst/>
          </a:prstGeom>
          <a:blipFill>
            <a:blip r:embed="rId5" cstate="screen">
              <a:extLst>
                <a:ext uri="{28A0092B-C50C-407E-A947-70E740481C1C}">
                  <a14:useLocalDpi xmlns:a14="http://schemas.microsoft.com/office/drawing/2010/main"/>
                </a:ext>
              </a:extLst>
            </a:blip>
            <a:stretch>
              <a:fillRect/>
            </a:stretch>
          </a:blip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860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893DEFE-500D-4A06-A261-1197D1FE1D5D}"/>
              </a:ext>
            </a:extLst>
          </p:cNvPr>
          <p:cNvSpPr>
            <a:spLocks noGrp="1"/>
          </p:cNvSpPr>
          <p:nvPr>
            <p:ph type="ftr" sz="quarter" idx="11"/>
          </p:nvPr>
        </p:nvSpPr>
        <p:spPr/>
        <p:txBody>
          <a:bodyPr/>
          <a:lstStyle/>
          <a:p>
            <a:r>
              <a:rPr lang="en-GB"/>
              <a:t>UNCLASSIFIED</a:t>
            </a:r>
          </a:p>
        </p:txBody>
      </p:sp>
      <p:sp>
        <p:nvSpPr>
          <p:cNvPr id="10" name="Slide Number Placeholder 9">
            <a:extLst>
              <a:ext uri="{FF2B5EF4-FFF2-40B4-BE49-F238E27FC236}">
                <a16:creationId xmlns:a16="http://schemas.microsoft.com/office/drawing/2014/main" id="{BB3CF0A7-CDF0-4585-9586-11C54D3D1950}"/>
              </a:ext>
            </a:extLst>
          </p:cNvPr>
          <p:cNvSpPr>
            <a:spLocks noGrp="1"/>
          </p:cNvSpPr>
          <p:nvPr>
            <p:ph type="sldNum" sz="quarter" idx="12"/>
          </p:nvPr>
        </p:nvSpPr>
        <p:spPr/>
        <p:txBody>
          <a:bodyPr/>
          <a:lstStyle/>
          <a:p>
            <a:fld id="{D2B07513-D0BA-4CA8-B261-93C518584677}" type="slidenum">
              <a:rPr lang="en-GB" smtClean="0"/>
              <a:t>6</a:t>
            </a:fld>
            <a:endParaRPr lang="en-GB"/>
          </a:p>
        </p:txBody>
      </p:sp>
      <p:grpSp>
        <p:nvGrpSpPr>
          <p:cNvPr id="2055" name="Group 2054">
            <a:extLst>
              <a:ext uri="{FF2B5EF4-FFF2-40B4-BE49-F238E27FC236}">
                <a16:creationId xmlns:a16="http://schemas.microsoft.com/office/drawing/2014/main" id="{D73EEB8E-14A2-44E0-9E08-F4F3350F1D5C}"/>
              </a:ext>
            </a:extLst>
          </p:cNvPr>
          <p:cNvGrpSpPr/>
          <p:nvPr/>
        </p:nvGrpSpPr>
        <p:grpSpPr>
          <a:xfrm>
            <a:off x="2095505" y="5378183"/>
            <a:ext cx="1332000" cy="556683"/>
            <a:chOff x="628147" y="5643976"/>
            <a:chExt cx="1332000" cy="556683"/>
          </a:xfrm>
        </p:grpSpPr>
        <p:sp>
          <p:nvSpPr>
            <p:cNvPr id="12" name="Rectangle: Rounded Corners 11">
              <a:extLst>
                <a:ext uri="{FF2B5EF4-FFF2-40B4-BE49-F238E27FC236}">
                  <a16:creationId xmlns:a16="http://schemas.microsoft.com/office/drawing/2014/main" id="{83B6DB09-9EDA-4D93-B58A-AF986059A969}"/>
                </a:ext>
              </a:extLst>
            </p:cNvPr>
            <p:cNvSpPr/>
            <p:nvPr/>
          </p:nvSpPr>
          <p:spPr>
            <a:xfrm>
              <a:off x="628147" y="5643976"/>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Electric car">
              <a:extLst>
                <a:ext uri="{FF2B5EF4-FFF2-40B4-BE49-F238E27FC236}">
                  <a16:creationId xmlns:a16="http://schemas.microsoft.com/office/drawing/2014/main" id="{80E43BE9-D239-4708-B7BD-C2EDA83A1ED3}"/>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9560" b="19560"/>
            <a:stretch/>
          </p:blipFill>
          <p:spPr>
            <a:xfrm>
              <a:off x="919504" y="5694236"/>
              <a:ext cx="749286" cy="456164"/>
            </a:xfrm>
            <a:prstGeom prst="rect">
              <a:avLst/>
            </a:prstGeom>
          </p:spPr>
        </p:pic>
      </p:grpSp>
      <p:grpSp>
        <p:nvGrpSpPr>
          <p:cNvPr id="2054" name="Group 2053">
            <a:extLst>
              <a:ext uri="{FF2B5EF4-FFF2-40B4-BE49-F238E27FC236}">
                <a16:creationId xmlns:a16="http://schemas.microsoft.com/office/drawing/2014/main" id="{EABEE74E-D6F2-4894-A1CD-C62F6D41F28E}"/>
              </a:ext>
            </a:extLst>
          </p:cNvPr>
          <p:cNvGrpSpPr/>
          <p:nvPr/>
        </p:nvGrpSpPr>
        <p:grpSpPr>
          <a:xfrm>
            <a:off x="2097137" y="3119247"/>
            <a:ext cx="1332000" cy="556684"/>
            <a:chOff x="2503141" y="5266282"/>
            <a:chExt cx="1332000" cy="556684"/>
          </a:xfrm>
        </p:grpSpPr>
        <p:sp>
          <p:nvSpPr>
            <p:cNvPr id="14" name="Rectangle: Rounded Corners 13">
              <a:extLst>
                <a:ext uri="{FF2B5EF4-FFF2-40B4-BE49-F238E27FC236}">
                  <a16:creationId xmlns:a16="http://schemas.microsoft.com/office/drawing/2014/main" id="{A2897FAF-891D-41CF-BE21-5047FC3D7AD2}"/>
                </a:ext>
              </a:extLst>
            </p:cNvPr>
            <p:cNvSpPr/>
            <p:nvPr/>
          </p:nvSpPr>
          <p:spPr>
            <a:xfrm>
              <a:off x="2503141" y="5266283"/>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Take Off">
              <a:extLst>
                <a:ext uri="{FF2B5EF4-FFF2-40B4-BE49-F238E27FC236}">
                  <a16:creationId xmlns:a16="http://schemas.microsoft.com/office/drawing/2014/main" id="{8299B4AC-084B-43DF-95D4-3D03867AD79A}"/>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4863" b="34257"/>
            <a:stretch/>
          </p:blipFill>
          <p:spPr>
            <a:xfrm>
              <a:off x="2711941" y="5266282"/>
              <a:ext cx="914400" cy="556684"/>
            </a:xfrm>
            <a:prstGeom prst="rect">
              <a:avLst/>
            </a:prstGeom>
          </p:spPr>
        </p:pic>
      </p:grpSp>
      <p:grpSp>
        <p:nvGrpSpPr>
          <p:cNvPr id="2051" name="Group 2050">
            <a:extLst>
              <a:ext uri="{FF2B5EF4-FFF2-40B4-BE49-F238E27FC236}">
                <a16:creationId xmlns:a16="http://schemas.microsoft.com/office/drawing/2014/main" id="{359B5122-A67D-4D57-A144-298250A9511A}"/>
              </a:ext>
            </a:extLst>
          </p:cNvPr>
          <p:cNvGrpSpPr/>
          <p:nvPr/>
        </p:nvGrpSpPr>
        <p:grpSpPr>
          <a:xfrm>
            <a:off x="2097137" y="3855444"/>
            <a:ext cx="1332000" cy="565234"/>
            <a:chOff x="2559121" y="2788747"/>
            <a:chExt cx="1332000" cy="565234"/>
          </a:xfrm>
        </p:grpSpPr>
        <p:sp>
          <p:nvSpPr>
            <p:cNvPr id="15" name="Rectangle: Rounded Corners 14">
              <a:extLst>
                <a:ext uri="{FF2B5EF4-FFF2-40B4-BE49-F238E27FC236}">
                  <a16:creationId xmlns:a16="http://schemas.microsoft.com/office/drawing/2014/main" id="{44B16DB9-0549-4528-A6C4-AD9AEC10D875}"/>
                </a:ext>
              </a:extLst>
            </p:cNvPr>
            <p:cNvSpPr/>
            <p:nvPr/>
          </p:nvSpPr>
          <p:spPr>
            <a:xfrm>
              <a:off x="2559121" y="2788747"/>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Train">
              <a:extLst>
                <a:ext uri="{FF2B5EF4-FFF2-40B4-BE49-F238E27FC236}">
                  <a16:creationId xmlns:a16="http://schemas.microsoft.com/office/drawing/2014/main" id="{719DE3F7-9286-49E4-99D8-24A52A55F0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51287" y="2806313"/>
              <a:ext cx="547668" cy="547668"/>
            </a:xfrm>
            <a:prstGeom prst="rect">
              <a:avLst/>
            </a:prstGeom>
          </p:spPr>
        </p:pic>
      </p:grpSp>
      <p:grpSp>
        <p:nvGrpSpPr>
          <p:cNvPr id="2052" name="Group 2051">
            <a:extLst>
              <a:ext uri="{FF2B5EF4-FFF2-40B4-BE49-F238E27FC236}">
                <a16:creationId xmlns:a16="http://schemas.microsoft.com/office/drawing/2014/main" id="{B368C2C8-C126-4E6D-A1A0-00454B9D0057}"/>
              </a:ext>
            </a:extLst>
          </p:cNvPr>
          <p:cNvGrpSpPr/>
          <p:nvPr/>
        </p:nvGrpSpPr>
        <p:grpSpPr>
          <a:xfrm>
            <a:off x="2097136" y="1632704"/>
            <a:ext cx="1332000" cy="556683"/>
            <a:chOff x="1022008" y="3957154"/>
            <a:chExt cx="1332000" cy="556683"/>
          </a:xfrm>
        </p:grpSpPr>
        <p:sp>
          <p:nvSpPr>
            <p:cNvPr id="16" name="Rectangle: Rounded Corners 15">
              <a:extLst>
                <a:ext uri="{FF2B5EF4-FFF2-40B4-BE49-F238E27FC236}">
                  <a16:creationId xmlns:a16="http://schemas.microsoft.com/office/drawing/2014/main" id="{8A753D1F-063C-4D54-9D85-C020AF14C942}"/>
                </a:ext>
              </a:extLst>
            </p:cNvPr>
            <p:cNvSpPr/>
            <p:nvPr/>
          </p:nvSpPr>
          <p:spPr>
            <a:xfrm>
              <a:off x="1022008" y="3957154"/>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Wind Turbines">
              <a:extLst>
                <a:ext uri="{FF2B5EF4-FFF2-40B4-BE49-F238E27FC236}">
                  <a16:creationId xmlns:a16="http://schemas.microsoft.com/office/drawing/2014/main" id="{38DD690A-F4DD-4B72-8242-053F3419C52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21700" y="3998215"/>
              <a:ext cx="468000" cy="468000"/>
            </a:xfrm>
            <a:prstGeom prst="rect">
              <a:avLst/>
            </a:prstGeom>
          </p:spPr>
        </p:pic>
      </p:grpSp>
      <p:grpSp>
        <p:nvGrpSpPr>
          <p:cNvPr id="2053" name="Group 2052">
            <a:extLst>
              <a:ext uri="{FF2B5EF4-FFF2-40B4-BE49-F238E27FC236}">
                <a16:creationId xmlns:a16="http://schemas.microsoft.com/office/drawing/2014/main" id="{D1912EF1-C8E5-49C3-B5ED-0EF6E40D0279}"/>
              </a:ext>
            </a:extLst>
          </p:cNvPr>
          <p:cNvGrpSpPr/>
          <p:nvPr/>
        </p:nvGrpSpPr>
        <p:grpSpPr>
          <a:xfrm>
            <a:off x="2097136" y="900710"/>
            <a:ext cx="1332000" cy="556684"/>
            <a:chOff x="3717667" y="3587498"/>
            <a:chExt cx="1332000" cy="556684"/>
          </a:xfrm>
        </p:grpSpPr>
        <p:sp>
          <p:nvSpPr>
            <p:cNvPr id="17" name="Rectangle: Rounded Corners 16">
              <a:extLst>
                <a:ext uri="{FF2B5EF4-FFF2-40B4-BE49-F238E27FC236}">
                  <a16:creationId xmlns:a16="http://schemas.microsoft.com/office/drawing/2014/main" id="{649C8176-4228-471B-AAC3-73EDA46943F1}"/>
                </a:ext>
              </a:extLst>
            </p:cNvPr>
            <p:cNvSpPr/>
            <p:nvPr/>
          </p:nvSpPr>
          <p:spPr>
            <a:xfrm>
              <a:off x="3717667" y="3587499"/>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Robot Hand">
              <a:extLst>
                <a:ext uri="{FF2B5EF4-FFF2-40B4-BE49-F238E27FC236}">
                  <a16:creationId xmlns:a16="http://schemas.microsoft.com/office/drawing/2014/main" id="{96B1AB44-DAF4-4F7F-B615-02C86F158FCB}"/>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96245" y="3587498"/>
              <a:ext cx="553517" cy="553517"/>
            </a:xfrm>
            <a:prstGeom prst="rect">
              <a:avLst/>
            </a:prstGeom>
          </p:spPr>
        </p:pic>
      </p:grpSp>
      <p:grpSp>
        <p:nvGrpSpPr>
          <p:cNvPr id="2056" name="Group 2055">
            <a:extLst>
              <a:ext uri="{FF2B5EF4-FFF2-40B4-BE49-F238E27FC236}">
                <a16:creationId xmlns:a16="http://schemas.microsoft.com/office/drawing/2014/main" id="{BB1E4E86-0AA9-4584-98CC-9AE3280837E2}"/>
              </a:ext>
            </a:extLst>
          </p:cNvPr>
          <p:cNvGrpSpPr/>
          <p:nvPr/>
        </p:nvGrpSpPr>
        <p:grpSpPr>
          <a:xfrm>
            <a:off x="2097137" y="4616813"/>
            <a:ext cx="1332000" cy="559851"/>
            <a:chOff x="4589770" y="5087292"/>
            <a:chExt cx="1332000" cy="559851"/>
          </a:xfrm>
        </p:grpSpPr>
        <p:sp>
          <p:nvSpPr>
            <p:cNvPr id="18" name="Rectangle: Rounded Corners 17">
              <a:extLst>
                <a:ext uri="{FF2B5EF4-FFF2-40B4-BE49-F238E27FC236}">
                  <a16:creationId xmlns:a16="http://schemas.microsoft.com/office/drawing/2014/main" id="{79AA1C6E-C065-4439-92C7-CAC058A10DB9}"/>
                </a:ext>
              </a:extLst>
            </p:cNvPr>
            <p:cNvSpPr/>
            <p:nvPr/>
          </p:nvSpPr>
          <p:spPr>
            <a:xfrm>
              <a:off x="4589770" y="5090460"/>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Excavator">
              <a:extLst>
                <a:ext uri="{FF2B5EF4-FFF2-40B4-BE49-F238E27FC236}">
                  <a16:creationId xmlns:a16="http://schemas.microsoft.com/office/drawing/2014/main" id="{8ED03B33-0256-4213-821B-7EF637CB0B6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973853" y="5087292"/>
              <a:ext cx="556684" cy="556684"/>
            </a:xfrm>
            <a:prstGeom prst="rect">
              <a:avLst/>
            </a:prstGeom>
          </p:spPr>
        </p:pic>
      </p:grpSp>
      <p:grpSp>
        <p:nvGrpSpPr>
          <p:cNvPr id="2048" name="Group 2047">
            <a:extLst>
              <a:ext uri="{FF2B5EF4-FFF2-40B4-BE49-F238E27FC236}">
                <a16:creationId xmlns:a16="http://schemas.microsoft.com/office/drawing/2014/main" id="{562A612F-E225-40F9-9F6A-DDC5B30BE3E7}"/>
              </a:ext>
            </a:extLst>
          </p:cNvPr>
          <p:cNvGrpSpPr/>
          <p:nvPr/>
        </p:nvGrpSpPr>
        <p:grpSpPr>
          <a:xfrm>
            <a:off x="2097137" y="2375976"/>
            <a:ext cx="1332000" cy="556683"/>
            <a:chOff x="1148714" y="1851785"/>
            <a:chExt cx="1332000" cy="556683"/>
          </a:xfrm>
        </p:grpSpPr>
        <p:sp>
          <p:nvSpPr>
            <p:cNvPr id="19" name="Rectangle: Rounded Corners 18">
              <a:extLst>
                <a:ext uri="{FF2B5EF4-FFF2-40B4-BE49-F238E27FC236}">
                  <a16:creationId xmlns:a16="http://schemas.microsoft.com/office/drawing/2014/main" id="{4B5D36EF-F8B5-40A0-8D6A-BFC1FF86608C}"/>
                </a:ext>
              </a:extLst>
            </p:cNvPr>
            <p:cNvSpPr/>
            <p:nvPr/>
          </p:nvSpPr>
          <p:spPr>
            <a:xfrm>
              <a:off x="1148714" y="1851785"/>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Freight">
              <a:extLst>
                <a:ext uri="{FF2B5EF4-FFF2-40B4-BE49-F238E27FC236}">
                  <a16:creationId xmlns:a16="http://schemas.microsoft.com/office/drawing/2014/main" id="{5A66D614-91B6-4C7D-965D-81BADC3DB1ED}"/>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550809" y="1863054"/>
              <a:ext cx="527809" cy="527809"/>
            </a:xfrm>
            <a:prstGeom prst="rect">
              <a:avLst/>
            </a:prstGeom>
          </p:spPr>
        </p:pic>
      </p:grpSp>
      <p:grpSp>
        <p:nvGrpSpPr>
          <p:cNvPr id="2050" name="Group 2049">
            <a:extLst>
              <a:ext uri="{FF2B5EF4-FFF2-40B4-BE49-F238E27FC236}">
                <a16:creationId xmlns:a16="http://schemas.microsoft.com/office/drawing/2014/main" id="{D5D780E1-7DDB-4465-842C-825755F66D0D}"/>
              </a:ext>
            </a:extLst>
          </p:cNvPr>
          <p:cNvGrpSpPr/>
          <p:nvPr/>
        </p:nvGrpSpPr>
        <p:grpSpPr>
          <a:xfrm>
            <a:off x="2093562" y="164514"/>
            <a:ext cx="1332000" cy="556683"/>
            <a:chOff x="4198537" y="1797254"/>
            <a:chExt cx="1332000" cy="556683"/>
          </a:xfrm>
        </p:grpSpPr>
        <p:sp>
          <p:nvSpPr>
            <p:cNvPr id="27" name="Rectangle: Rounded Corners 26">
              <a:extLst>
                <a:ext uri="{FF2B5EF4-FFF2-40B4-BE49-F238E27FC236}">
                  <a16:creationId xmlns:a16="http://schemas.microsoft.com/office/drawing/2014/main" id="{9F7A1F83-1CB1-478C-944F-39C567580F7B}"/>
                </a:ext>
              </a:extLst>
            </p:cNvPr>
            <p:cNvSpPr/>
            <p:nvPr/>
          </p:nvSpPr>
          <p:spPr>
            <a:xfrm>
              <a:off x="4198537" y="1797254"/>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Factory">
              <a:extLst>
                <a:ext uri="{FF2B5EF4-FFF2-40B4-BE49-F238E27FC236}">
                  <a16:creationId xmlns:a16="http://schemas.microsoft.com/office/drawing/2014/main" id="{E8111F56-DB97-4F40-A915-73D13763B749}"/>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601517" y="1821322"/>
              <a:ext cx="515607" cy="515607"/>
            </a:xfrm>
            <a:prstGeom prst="rect">
              <a:avLst/>
            </a:prstGeom>
          </p:spPr>
        </p:pic>
      </p:grpSp>
      <p:grpSp>
        <p:nvGrpSpPr>
          <p:cNvPr id="5" name="Group 4">
            <a:extLst>
              <a:ext uri="{FF2B5EF4-FFF2-40B4-BE49-F238E27FC236}">
                <a16:creationId xmlns:a16="http://schemas.microsoft.com/office/drawing/2014/main" id="{203895E5-00E7-4C81-B4BC-5FCE4D6533F7}"/>
              </a:ext>
            </a:extLst>
          </p:cNvPr>
          <p:cNvGrpSpPr/>
          <p:nvPr/>
        </p:nvGrpSpPr>
        <p:grpSpPr>
          <a:xfrm>
            <a:off x="2095505" y="6094664"/>
            <a:ext cx="1332000" cy="667632"/>
            <a:chOff x="4429211" y="5320800"/>
            <a:chExt cx="1332000" cy="667632"/>
          </a:xfrm>
        </p:grpSpPr>
        <p:sp>
          <p:nvSpPr>
            <p:cNvPr id="30" name="Rectangle: Rounded Corners 29">
              <a:extLst>
                <a:ext uri="{FF2B5EF4-FFF2-40B4-BE49-F238E27FC236}">
                  <a16:creationId xmlns:a16="http://schemas.microsoft.com/office/drawing/2014/main" id="{063B9FD5-D1C9-4F65-9D22-07349D5CD0AE}"/>
                </a:ext>
              </a:extLst>
            </p:cNvPr>
            <p:cNvSpPr/>
            <p:nvPr/>
          </p:nvSpPr>
          <p:spPr>
            <a:xfrm>
              <a:off x="4429211" y="5368162"/>
              <a:ext cx="1332000" cy="556683"/>
            </a:xfrm>
            <a:prstGeom prst="round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Motorcycle">
              <a:extLst>
                <a:ext uri="{FF2B5EF4-FFF2-40B4-BE49-F238E27FC236}">
                  <a16:creationId xmlns:a16="http://schemas.microsoft.com/office/drawing/2014/main" id="{852F1E71-CC2B-421C-AF78-2B6DEC19CD5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65607" y="5320800"/>
              <a:ext cx="667632" cy="667632"/>
            </a:xfrm>
            <a:prstGeom prst="rect">
              <a:avLst/>
            </a:prstGeom>
          </p:spPr>
        </p:pic>
      </p:grpSp>
    </p:spTree>
    <p:extLst>
      <p:ext uri="{BB962C8B-B14F-4D97-AF65-F5344CB8AC3E}">
        <p14:creationId xmlns:p14="http://schemas.microsoft.com/office/powerpoint/2010/main" val="187362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0000"/>
            <a:extLst>
              <a:ext uri="{BEBA8EAE-BF5A-486C-A8C5-ECC9F3942E4B}">
                <a14:imgProps xmlns:a14="http://schemas.microsoft.com/office/drawing/2010/main">
                  <a14:imgLayer r:embed="rId4">
                    <a14:imgEffect>
                      <a14:brightnessContrast bright="-70000" contras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A23F97FB-B45C-4F77-83F1-5AE6591E3133}"/>
              </a:ext>
            </a:extLst>
          </p:cNvPr>
          <p:cNvGraphicFramePr>
            <a:graphicFrameLocks noGrp="1"/>
          </p:cNvGraphicFramePr>
          <p:nvPr>
            <p:ph idx="1"/>
            <p:extLst>
              <p:ext uri="{D42A27DB-BD31-4B8C-83A1-F6EECF244321}">
                <p14:modId xmlns:p14="http://schemas.microsoft.com/office/powerpoint/2010/main" val="3902491180"/>
              </p:ext>
            </p:extLst>
          </p:nvPr>
        </p:nvGraphicFramePr>
        <p:xfrm>
          <a:off x="-133350" y="1171574"/>
          <a:ext cx="12115800" cy="49244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Footer Placeholder 4">
            <a:extLst>
              <a:ext uri="{FF2B5EF4-FFF2-40B4-BE49-F238E27FC236}">
                <a16:creationId xmlns:a16="http://schemas.microsoft.com/office/drawing/2014/main" id="{98827BD0-2198-4CB8-AC93-CC87C90468EC}"/>
              </a:ext>
            </a:extLst>
          </p:cNvPr>
          <p:cNvSpPr>
            <a:spLocks noGrp="1"/>
          </p:cNvSpPr>
          <p:nvPr>
            <p:ph type="ftr" sz="quarter" idx="11"/>
          </p:nvPr>
        </p:nvSpPr>
        <p:spPr/>
        <p:txBody>
          <a:bodyPr/>
          <a:lstStyle/>
          <a:p>
            <a:r>
              <a:rPr lang="en-GB"/>
              <a:t>UNCLASSIFIED</a:t>
            </a:r>
          </a:p>
        </p:txBody>
      </p:sp>
      <p:sp>
        <p:nvSpPr>
          <p:cNvPr id="6" name="Slide Number Placeholder 5">
            <a:extLst>
              <a:ext uri="{FF2B5EF4-FFF2-40B4-BE49-F238E27FC236}">
                <a16:creationId xmlns:a16="http://schemas.microsoft.com/office/drawing/2014/main" id="{98FA1BE7-0D0B-410B-BCAE-EF82DE88FBB7}"/>
              </a:ext>
            </a:extLst>
          </p:cNvPr>
          <p:cNvSpPr>
            <a:spLocks noGrp="1"/>
          </p:cNvSpPr>
          <p:nvPr>
            <p:ph type="sldNum" sz="quarter" idx="12"/>
          </p:nvPr>
        </p:nvSpPr>
        <p:spPr/>
        <p:txBody>
          <a:bodyPr/>
          <a:lstStyle/>
          <a:p>
            <a:fld id="{D2B07513-D0BA-4CA8-B261-93C518584677}" type="slidenum">
              <a:rPr lang="en-GB" smtClean="0"/>
              <a:t>7</a:t>
            </a:fld>
            <a:endParaRPr lang="en-GB"/>
          </a:p>
        </p:txBody>
      </p:sp>
      <p:sp>
        <p:nvSpPr>
          <p:cNvPr id="7" name="Title 1">
            <a:extLst>
              <a:ext uri="{FF2B5EF4-FFF2-40B4-BE49-F238E27FC236}">
                <a16:creationId xmlns:a16="http://schemas.microsoft.com/office/drawing/2014/main" id="{D5AEBF99-0C49-4DCD-A51F-BC39DA770275}"/>
              </a:ext>
            </a:extLst>
          </p:cNvPr>
          <p:cNvSpPr txBox="1">
            <a:spLocks/>
          </p:cNvSpPr>
          <p:nvPr/>
        </p:nvSpPr>
        <p:spPr>
          <a:xfrm>
            <a:off x="338667" y="366185"/>
            <a:ext cx="8624358" cy="556683"/>
          </a:xfrm>
          <a:prstGeom prst="rect">
            <a:avLst/>
          </a:prstGeom>
        </p:spPr>
        <p:txBody>
          <a:bodyPr vert="horz" lIns="91440" tIns="45720" rIns="91440" bIns="45720" rtlCol="0" anchor="ctr">
            <a:noAutofit/>
          </a:bodyPr>
          <a:lstStyle>
            <a:lvl1pPr algn="l" defTabSz="1219170" rtl="0" eaLnBrk="1" latinLnBrk="0" hangingPunct="1">
              <a:lnSpc>
                <a:spcPct val="90000"/>
              </a:lnSpc>
              <a:spcBef>
                <a:spcPct val="0"/>
              </a:spcBef>
              <a:buNone/>
              <a:defRPr sz="3200" b="1" kern="1200">
                <a:solidFill>
                  <a:srgbClr val="2E2D62"/>
                </a:solidFill>
                <a:latin typeface="+mn-lt"/>
                <a:ea typeface="+mj-ea"/>
                <a:cs typeface="+mj-cs"/>
              </a:defRPr>
            </a:lvl1pPr>
          </a:lstStyle>
          <a:p>
            <a:r>
              <a:rPr lang="en-GB" dirty="0">
                <a:solidFill>
                  <a:schemeClr val="bg1"/>
                </a:solidFill>
              </a:rPr>
              <a:t>Whole Development Process | Life Cycle</a:t>
            </a:r>
          </a:p>
        </p:txBody>
      </p:sp>
      <p:cxnSp>
        <p:nvCxnSpPr>
          <p:cNvPr id="9" name="Straight Connector 8">
            <a:extLst>
              <a:ext uri="{FF2B5EF4-FFF2-40B4-BE49-F238E27FC236}">
                <a16:creationId xmlns:a16="http://schemas.microsoft.com/office/drawing/2014/main" id="{5DF41C61-0910-4119-8AA5-65AEB95BAC1E}"/>
              </a:ext>
            </a:extLst>
          </p:cNvPr>
          <p:cNvCxnSpPr/>
          <p:nvPr/>
        </p:nvCxnSpPr>
        <p:spPr>
          <a:xfrm>
            <a:off x="447675" y="1104900"/>
            <a:ext cx="112871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79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9985ABA-2773-4152-8AEC-BADEE23BF409}"/>
              </a:ext>
            </a:extLst>
          </p:cNvPr>
          <p:cNvSpPr>
            <a:spLocks noGrp="1"/>
          </p:cNvSpPr>
          <p:nvPr>
            <p:ph type="title"/>
          </p:nvPr>
        </p:nvSpPr>
        <p:spPr>
          <a:xfrm>
            <a:off x="338667" y="366185"/>
            <a:ext cx="8271933" cy="556683"/>
          </a:xfrm>
        </p:spPr>
        <p:txBody>
          <a:bodyPr>
            <a:normAutofit/>
          </a:bodyPr>
          <a:lstStyle/>
          <a:p>
            <a:r>
              <a:rPr lang="en-GB" dirty="0">
                <a:latin typeface="+mn-lt"/>
              </a:rPr>
              <a:t>Driving the Electric Revolution Investment</a:t>
            </a:r>
          </a:p>
        </p:txBody>
      </p:sp>
      <p:cxnSp>
        <p:nvCxnSpPr>
          <p:cNvPr id="10" name="Straight Connector 9">
            <a:extLst>
              <a:ext uri="{FF2B5EF4-FFF2-40B4-BE49-F238E27FC236}">
                <a16:creationId xmlns:a16="http://schemas.microsoft.com/office/drawing/2014/main" id="{03EF4EDD-6628-4ECF-8BB9-D322EC7587CF}"/>
              </a:ext>
            </a:extLst>
          </p:cNvPr>
          <p:cNvCxnSpPr>
            <a:cxnSpLocks/>
          </p:cNvCxnSpPr>
          <p:nvPr/>
        </p:nvCxnSpPr>
        <p:spPr>
          <a:xfrm>
            <a:off x="447675" y="1104900"/>
            <a:ext cx="112871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C6595EF3-FE8E-402E-B36C-874E12A2909F}"/>
              </a:ext>
            </a:extLst>
          </p:cNvPr>
          <p:cNvGrpSpPr/>
          <p:nvPr/>
        </p:nvGrpSpPr>
        <p:grpSpPr>
          <a:xfrm>
            <a:off x="429203" y="1348509"/>
            <a:ext cx="11356398" cy="5073077"/>
            <a:chOff x="447675" y="1348509"/>
            <a:chExt cx="11356398" cy="5073077"/>
          </a:xfrm>
        </p:grpSpPr>
        <p:sp>
          <p:nvSpPr>
            <p:cNvPr id="15" name="Rectangle 14">
              <a:extLst>
                <a:ext uri="{FF2B5EF4-FFF2-40B4-BE49-F238E27FC236}">
                  <a16:creationId xmlns:a16="http://schemas.microsoft.com/office/drawing/2014/main" id="{8825EE7C-C830-4C5D-9497-BB0266EEFFE4}"/>
                </a:ext>
              </a:extLst>
            </p:cNvPr>
            <p:cNvSpPr/>
            <p:nvPr/>
          </p:nvSpPr>
          <p:spPr>
            <a:xfrm>
              <a:off x="447675" y="1348509"/>
              <a:ext cx="11356398" cy="1283848"/>
            </a:xfrm>
            <a:prstGeom prst="rec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Driving the Electric Revolution </a:t>
              </a:r>
              <a:r>
                <a:rPr lang="en-GB" dirty="0"/>
                <a:t>challenge funding distributed to industry through tailored programmes </a:t>
              </a:r>
            </a:p>
            <a:p>
              <a:pPr algn="ctr"/>
              <a:r>
                <a:rPr lang="en-GB" dirty="0"/>
                <a:t>addressing key opportunities in the UK PEMD supply chain: </a:t>
              </a:r>
              <a:r>
                <a:rPr lang="en-GB" sz="2000" b="1" dirty="0"/>
                <a:t>R&amp;D</a:t>
              </a:r>
              <a:r>
                <a:rPr lang="en-GB" dirty="0"/>
                <a:t>, </a:t>
              </a:r>
              <a:r>
                <a:rPr lang="en-GB" sz="2000" b="1" dirty="0"/>
                <a:t>collaboration</a:t>
              </a:r>
              <a:r>
                <a:rPr lang="en-GB" dirty="0"/>
                <a:t>, </a:t>
              </a:r>
              <a:r>
                <a:rPr lang="en-GB" sz="2000" b="1" dirty="0"/>
                <a:t>talent</a:t>
              </a:r>
              <a:r>
                <a:rPr lang="en-GB" dirty="0"/>
                <a:t>, </a:t>
              </a:r>
              <a:r>
                <a:rPr lang="en-GB" sz="2000" b="1" dirty="0"/>
                <a:t>equipment &amp; expertise</a:t>
              </a:r>
              <a:endParaRPr lang="en-GB" b="1" dirty="0"/>
            </a:p>
          </p:txBody>
        </p:sp>
        <p:sp>
          <p:nvSpPr>
            <p:cNvPr id="17" name="Rectangle 16">
              <a:extLst>
                <a:ext uri="{FF2B5EF4-FFF2-40B4-BE49-F238E27FC236}">
                  <a16:creationId xmlns:a16="http://schemas.microsoft.com/office/drawing/2014/main" id="{2B8F93BC-450A-47DB-A2F2-AC2C72189827}"/>
                </a:ext>
              </a:extLst>
            </p:cNvPr>
            <p:cNvSpPr/>
            <p:nvPr/>
          </p:nvSpPr>
          <p:spPr>
            <a:xfrm>
              <a:off x="447676" y="2805549"/>
              <a:ext cx="1547379" cy="3613724"/>
            </a:xfrm>
            <a:prstGeom prst="rec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b="1"/>
            </a:p>
            <a:p>
              <a:pPr algn="ctr"/>
              <a:r>
                <a:rPr lang="en-GB" sz="4000" b="1"/>
                <a:t>£7m</a:t>
              </a:r>
            </a:p>
            <a:p>
              <a:pPr algn="ctr"/>
              <a:endParaRPr lang="en-GB"/>
            </a:p>
            <a:p>
              <a:pPr algn="ctr"/>
              <a:r>
                <a:rPr lang="en-GB"/>
                <a:t>Fast start </a:t>
              </a:r>
              <a:r>
                <a:rPr lang="en-GB" sz="2000" b="1">
                  <a:solidFill>
                    <a:srgbClr val="FF0000"/>
                  </a:solidFill>
                </a:rPr>
                <a:t>accelerated supply chain </a:t>
              </a:r>
              <a:r>
                <a:rPr lang="en-GB"/>
                <a:t>CR&amp;D activities</a:t>
              </a:r>
            </a:p>
          </p:txBody>
        </p:sp>
        <p:sp>
          <p:nvSpPr>
            <p:cNvPr id="19" name="Rectangle 18">
              <a:extLst>
                <a:ext uri="{FF2B5EF4-FFF2-40B4-BE49-F238E27FC236}">
                  <a16:creationId xmlns:a16="http://schemas.microsoft.com/office/drawing/2014/main" id="{72488CE0-88DC-4B01-A5DA-05043DC9A1BE}"/>
                </a:ext>
              </a:extLst>
            </p:cNvPr>
            <p:cNvSpPr/>
            <p:nvPr/>
          </p:nvSpPr>
          <p:spPr>
            <a:xfrm>
              <a:off x="2225966" y="2805549"/>
              <a:ext cx="1547379" cy="3613724"/>
            </a:xfrm>
            <a:prstGeom prst="rec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b="1"/>
            </a:p>
            <a:p>
              <a:pPr algn="ctr"/>
              <a:r>
                <a:rPr lang="en-GB" sz="4000" b="1"/>
                <a:t>£5m</a:t>
              </a:r>
            </a:p>
            <a:p>
              <a:pPr algn="ctr"/>
              <a:endParaRPr lang="en-GB"/>
            </a:p>
            <a:p>
              <a:pPr algn="ctr"/>
              <a:r>
                <a:rPr lang="en-GB"/>
                <a:t>Short, </a:t>
              </a:r>
              <a:r>
                <a:rPr lang="en-GB">
                  <a:solidFill>
                    <a:schemeClr val="bg1"/>
                  </a:solidFill>
                </a:rPr>
                <a:t>high impact, </a:t>
              </a:r>
              <a:r>
                <a:rPr lang="en-GB" sz="2000" b="1">
                  <a:solidFill>
                    <a:srgbClr val="FF0000"/>
                  </a:solidFill>
                </a:rPr>
                <a:t>high resilience supply chain </a:t>
              </a:r>
              <a:r>
                <a:rPr lang="en-GB"/>
                <a:t>CR&amp;D projects</a:t>
              </a:r>
            </a:p>
          </p:txBody>
        </p:sp>
        <p:sp>
          <p:nvSpPr>
            <p:cNvPr id="21" name="Rectangle 20">
              <a:extLst>
                <a:ext uri="{FF2B5EF4-FFF2-40B4-BE49-F238E27FC236}">
                  <a16:creationId xmlns:a16="http://schemas.microsoft.com/office/drawing/2014/main" id="{CDAF144E-CB54-417A-B97C-20AA17CD6A6B}"/>
                </a:ext>
              </a:extLst>
            </p:cNvPr>
            <p:cNvSpPr/>
            <p:nvPr/>
          </p:nvSpPr>
          <p:spPr>
            <a:xfrm>
              <a:off x="4004257" y="2805549"/>
              <a:ext cx="2849126" cy="3613724"/>
            </a:xfrm>
            <a:prstGeom prst="rec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b="1"/>
            </a:p>
            <a:p>
              <a:pPr algn="ctr"/>
              <a:r>
                <a:rPr lang="en-GB" sz="4000" b="1"/>
                <a:t>£20m</a:t>
              </a:r>
            </a:p>
            <a:p>
              <a:pPr algn="ctr"/>
              <a:endParaRPr lang="en-GB"/>
            </a:p>
            <a:p>
              <a:pPr algn="ctr"/>
              <a:r>
                <a:rPr lang="en-GB"/>
                <a:t>Flagship programme for </a:t>
              </a:r>
              <a:r>
                <a:rPr lang="en-GB" sz="2000" b="1">
                  <a:solidFill>
                    <a:srgbClr val="FF0000"/>
                  </a:solidFill>
                </a:rPr>
                <a:t>high</a:t>
              </a:r>
              <a:r>
                <a:rPr lang="en-GB" sz="2000" b="1"/>
                <a:t> </a:t>
              </a:r>
              <a:r>
                <a:rPr lang="en-GB" sz="2000" b="1">
                  <a:solidFill>
                    <a:srgbClr val="FF0000"/>
                  </a:solidFill>
                </a:rPr>
                <a:t>value</a:t>
              </a:r>
              <a:r>
                <a:rPr lang="en-GB">
                  <a:solidFill>
                    <a:schemeClr val="bg1"/>
                  </a:solidFill>
                </a:rPr>
                <a:t>/low volume &amp;</a:t>
              </a:r>
              <a:r>
                <a:rPr lang="en-GB"/>
                <a:t> </a:t>
              </a:r>
            </a:p>
            <a:p>
              <a:pPr algn="ctr"/>
              <a:r>
                <a:rPr lang="en-GB" sz="2000" b="1">
                  <a:solidFill>
                    <a:srgbClr val="FF0000"/>
                  </a:solidFill>
                </a:rPr>
                <a:t>high volume</a:t>
              </a:r>
              <a:r>
                <a:rPr lang="en-GB">
                  <a:solidFill>
                    <a:schemeClr val="bg1"/>
                  </a:solidFill>
                </a:rPr>
                <a:t>/high efficiency </a:t>
              </a:r>
              <a:r>
                <a:rPr lang="en-GB" sz="2000" b="1">
                  <a:solidFill>
                    <a:srgbClr val="FF0000"/>
                  </a:solidFill>
                </a:rPr>
                <a:t>manufacturing </a:t>
              </a:r>
              <a:r>
                <a:rPr lang="en-GB"/>
                <a:t>supply chain CR&amp;D projects</a:t>
              </a:r>
            </a:p>
          </p:txBody>
        </p:sp>
        <p:sp>
          <p:nvSpPr>
            <p:cNvPr id="23" name="Rectangle 22">
              <a:extLst>
                <a:ext uri="{FF2B5EF4-FFF2-40B4-BE49-F238E27FC236}">
                  <a16:creationId xmlns:a16="http://schemas.microsoft.com/office/drawing/2014/main" id="{B19D0BB6-ABC2-4F12-A274-16C59095ABC5}"/>
                </a:ext>
              </a:extLst>
            </p:cNvPr>
            <p:cNvSpPr/>
            <p:nvPr/>
          </p:nvSpPr>
          <p:spPr>
            <a:xfrm>
              <a:off x="7079966" y="2807862"/>
              <a:ext cx="1943961" cy="3613724"/>
            </a:xfrm>
            <a:prstGeom prst="rec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b="1"/>
            </a:p>
            <a:p>
              <a:pPr algn="ctr"/>
              <a:r>
                <a:rPr lang="en-GB" sz="4000" b="1"/>
                <a:t>£6m</a:t>
              </a:r>
            </a:p>
            <a:p>
              <a:pPr algn="ctr"/>
              <a:endParaRPr lang="en-GB"/>
            </a:p>
            <a:p>
              <a:pPr algn="ctr"/>
              <a:r>
                <a:rPr lang="en-GB"/>
                <a:t>Initiatives in addressing the </a:t>
              </a:r>
              <a:r>
                <a:rPr lang="en-GB" sz="2000" b="1">
                  <a:solidFill>
                    <a:srgbClr val="FF0000"/>
                  </a:solidFill>
                </a:rPr>
                <a:t>skills </a:t>
              </a:r>
              <a:r>
                <a:rPr lang="en-GB">
                  <a:solidFill>
                    <a:schemeClr val="bg1"/>
                  </a:solidFill>
                </a:rPr>
                <a:t>gap</a:t>
              </a:r>
              <a:r>
                <a:rPr lang="en-GB" sz="2000" b="1">
                  <a:solidFill>
                    <a:srgbClr val="FF0000"/>
                  </a:solidFill>
                </a:rPr>
                <a:t> </a:t>
              </a:r>
              <a:r>
                <a:rPr lang="en-GB"/>
                <a:t>through </a:t>
              </a:r>
            </a:p>
            <a:p>
              <a:pPr algn="ctr"/>
              <a:r>
                <a:rPr lang="en-GB"/>
                <a:t>training, upskilling and reskilling </a:t>
              </a:r>
            </a:p>
            <a:p>
              <a:pPr algn="ctr"/>
              <a:endParaRPr lang="en-GB"/>
            </a:p>
          </p:txBody>
        </p:sp>
        <p:sp>
          <p:nvSpPr>
            <p:cNvPr id="25" name="Rectangle 24">
              <a:extLst>
                <a:ext uri="{FF2B5EF4-FFF2-40B4-BE49-F238E27FC236}">
                  <a16:creationId xmlns:a16="http://schemas.microsoft.com/office/drawing/2014/main" id="{198B75E1-984D-4855-AF0B-1F1C1DEB3FB7}"/>
                </a:ext>
              </a:extLst>
            </p:cNvPr>
            <p:cNvSpPr/>
            <p:nvPr/>
          </p:nvSpPr>
          <p:spPr>
            <a:xfrm>
              <a:off x="9250511" y="2805549"/>
              <a:ext cx="2553562" cy="3613724"/>
            </a:xfrm>
            <a:prstGeom prst="rec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b="1"/>
            </a:p>
            <a:p>
              <a:pPr algn="ctr"/>
              <a:r>
                <a:rPr lang="en-GB" sz="4000" b="1"/>
                <a:t>£30m</a:t>
              </a:r>
            </a:p>
            <a:p>
              <a:pPr algn="ctr"/>
              <a:endParaRPr lang="en-GB"/>
            </a:p>
            <a:p>
              <a:pPr algn="ctr"/>
              <a:r>
                <a:rPr lang="en-GB" sz="2000" b="1">
                  <a:solidFill>
                    <a:srgbClr val="FF0000"/>
                  </a:solidFill>
                </a:rPr>
                <a:t>Industrialisation centres </a:t>
              </a:r>
              <a:r>
                <a:rPr lang="en-GB"/>
                <a:t>supporting industrial engagement with new equipment &amp; expertise in PEMD scale up &amp; manufacturing</a:t>
              </a:r>
            </a:p>
            <a:p>
              <a:pPr algn="ctr"/>
              <a:endParaRPr lang="en-GB"/>
            </a:p>
          </p:txBody>
        </p:sp>
        <p:sp>
          <p:nvSpPr>
            <p:cNvPr id="26" name="Rectangle 25">
              <a:extLst>
                <a:ext uri="{FF2B5EF4-FFF2-40B4-BE49-F238E27FC236}">
                  <a16:creationId xmlns:a16="http://schemas.microsoft.com/office/drawing/2014/main" id="{A2A9675B-0691-4D3B-A41E-4A1986DB9A38}"/>
                </a:ext>
              </a:extLst>
            </p:cNvPr>
            <p:cNvSpPr/>
            <p:nvPr/>
          </p:nvSpPr>
          <p:spPr>
            <a:xfrm>
              <a:off x="1034473" y="2632357"/>
              <a:ext cx="360218" cy="1731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5C99DD7-1D98-4896-AB63-B528D1BB6FDE}"/>
                </a:ext>
              </a:extLst>
            </p:cNvPr>
            <p:cNvSpPr/>
            <p:nvPr/>
          </p:nvSpPr>
          <p:spPr>
            <a:xfrm>
              <a:off x="2819546" y="2632357"/>
              <a:ext cx="360218" cy="1731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03DE3DB-7FB4-43FC-AD85-7AAD967EA2B8}"/>
                </a:ext>
              </a:extLst>
            </p:cNvPr>
            <p:cNvSpPr/>
            <p:nvPr/>
          </p:nvSpPr>
          <p:spPr>
            <a:xfrm>
              <a:off x="5246547" y="2632357"/>
              <a:ext cx="360218" cy="1731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7E9BFC2-7DEF-4FD7-BE5E-165C475002AD}"/>
                </a:ext>
              </a:extLst>
            </p:cNvPr>
            <p:cNvSpPr/>
            <p:nvPr/>
          </p:nvSpPr>
          <p:spPr>
            <a:xfrm>
              <a:off x="7897385" y="2632357"/>
              <a:ext cx="360218" cy="1731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A62AE7B-6DF0-46EA-8BCF-E6A483D83360}"/>
                </a:ext>
              </a:extLst>
            </p:cNvPr>
            <p:cNvSpPr/>
            <p:nvPr/>
          </p:nvSpPr>
          <p:spPr>
            <a:xfrm>
              <a:off x="10340255" y="2654286"/>
              <a:ext cx="360218" cy="1731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011501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53C4094-0DF5-4C92-8BE6-DD119E9576BA}"/>
              </a:ext>
            </a:extLst>
          </p:cNvPr>
          <p:cNvPicPr>
            <a:picLocks noChangeAspect="1" noChangeArrowheads="1"/>
          </p:cNvPicPr>
          <p:nvPr/>
        </p:nvPicPr>
        <p:blipFill>
          <a:blip r:embed="rId3"/>
          <a:srcRect/>
          <a:stretch/>
        </p:blipFill>
        <p:spPr bwMode="auto">
          <a:xfrm>
            <a:off x="8646642" y="1475925"/>
            <a:ext cx="1880314" cy="1886400"/>
          </a:xfrm>
          <a:prstGeom prst="ellipse">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A79868C4-301E-44BD-9B6A-A2E80BAC0FE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081"/>
          <a:stretch/>
        </p:blipFill>
        <p:spPr bwMode="auto">
          <a:xfrm>
            <a:off x="5184000" y="1477892"/>
            <a:ext cx="1882466" cy="1882466"/>
          </a:xfrm>
          <a:prstGeom prst="ellipse">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E47C37D9-F61E-484C-B77B-54590CF69A2F}"/>
              </a:ext>
            </a:extLst>
          </p:cNvPr>
          <p:cNvPicPr>
            <a:picLocks noChangeAspect="1" noChangeArrowheads="1"/>
          </p:cNvPicPr>
          <p:nvPr/>
        </p:nvPicPr>
        <p:blipFill>
          <a:blip r:embed="rId5"/>
          <a:srcRect/>
          <a:stretch/>
        </p:blipFill>
        <p:spPr bwMode="auto">
          <a:xfrm>
            <a:off x="1683927" y="1468367"/>
            <a:ext cx="1882465" cy="1882465"/>
          </a:xfrm>
          <a:prstGeom prst="ellipse">
            <a:avLst/>
          </a:prstGeom>
          <a:noFill/>
          <a:ln>
            <a:solidFill>
              <a:srgbClr val="000099"/>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643FA-B794-4EF2-BAA4-2F38BF7D0EB3}"/>
              </a:ext>
            </a:extLst>
          </p:cNvPr>
          <p:cNvSpPr>
            <a:spLocks noGrp="1"/>
          </p:cNvSpPr>
          <p:nvPr>
            <p:ph type="title"/>
          </p:nvPr>
        </p:nvSpPr>
        <p:spPr/>
        <p:txBody>
          <a:bodyPr>
            <a:normAutofit/>
          </a:bodyPr>
          <a:lstStyle/>
          <a:p>
            <a:r>
              <a:rPr lang="en-GB" dirty="0"/>
              <a:t>DER – Industrialisation Centres </a:t>
            </a:r>
          </a:p>
        </p:txBody>
      </p:sp>
      <p:sp>
        <p:nvSpPr>
          <p:cNvPr id="4" name="Slide Number Placeholder 3">
            <a:extLst>
              <a:ext uri="{FF2B5EF4-FFF2-40B4-BE49-F238E27FC236}">
                <a16:creationId xmlns:a16="http://schemas.microsoft.com/office/drawing/2014/main" id="{8B8D8A01-4B81-4383-BB4A-E6323991C6A0}"/>
              </a:ext>
            </a:extLst>
          </p:cNvPr>
          <p:cNvSpPr>
            <a:spLocks noGrp="1"/>
          </p:cNvSpPr>
          <p:nvPr>
            <p:ph type="sldNum" sz="quarter" idx="12"/>
          </p:nvPr>
        </p:nvSpPr>
        <p:spPr>
          <a:xfrm>
            <a:off x="11097154" y="6692898"/>
            <a:ext cx="503767" cy="165103"/>
          </a:xfrm>
        </p:spPr>
        <p:txBody>
          <a:bodyPr/>
          <a:lstStyle/>
          <a:p>
            <a:fld id="{D2B07513-D0BA-4CA8-B261-93C518584677}" type="slidenum">
              <a:rPr lang="en-GB" smtClean="0"/>
              <a:t>9</a:t>
            </a:fld>
            <a:endParaRPr lang="en-GB"/>
          </a:p>
        </p:txBody>
      </p:sp>
      <p:sp>
        <p:nvSpPr>
          <p:cNvPr id="6" name="Rectangle 5">
            <a:extLst>
              <a:ext uri="{FF2B5EF4-FFF2-40B4-BE49-F238E27FC236}">
                <a16:creationId xmlns:a16="http://schemas.microsoft.com/office/drawing/2014/main" id="{0484C11D-23FF-4BFD-9628-C63F993EAA25}"/>
              </a:ext>
            </a:extLst>
          </p:cNvPr>
          <p:cNvSpPr/>
          <p:nvPr/>
        </p:nvSpPr>
        <p:spPr>
          <a:xfrm>
            <a:off x="1143000" y="3436587"/>
            <a:ext cx="2990849" cy="338554"/>
          </a:xfrm>
          <a:prstGeom prst="rect">
            <a:avLst/>
          </a:prstGeom>
          <a:ln>
            <a:noFill/>
          </a:ln>
        </p:spPr>
        <p:txBody>
          <a:bodyPr wrap="square">
            <a:spAutoFit/>
          </a:bodyPr>
          <a:lstStyle/>
          <a:p>
            <a:pPr algn="ctr"/>
            <a:r>
              <a:rPr lang="en-US" sz="1600" b="1" dirty="0">
                <a:solidFill>
                  <a:srgbClr val="CC3300"/>
                </a:solidFill>
                <a:latin typeface="Arial" panose="020B0604020202020204" pitchFamily="34" charset="0"/>
                <a:ea typeface="Rockwell Nova Light" charset="0"/>
                <a:cs typeface="Arial" panose="020B0604020202020204" pitchFamily="34" charset="0"/>
              </a:rPr>
              <a:t>Investment &amp; Growth</a:t>
            </a:r>
          </a:p>
        </p:txBody>
      </p:sp>
      <p:sp>
        <p:nvSpPr>
          <p:cNvPr id="7" name="Rectangle 6">
            <a:extLst>
              <a:ext uri="{FF2B5EF4-FFF2-40B4-BE49-F238E27FC236}">
                <a16:creationId xmlns:a16="http://schemas.microsoft.com/office/drawing/2014/main" id="{E53663CF-405D-46AE-8FAF-B104C67C3CE3}"/>
              </a:ext>
            </a:extLst>
          </p:cNvPr>
          <p:cNvSpPr/>
          <p:nvPr/>
        </p:nvSpPr>
        <p:spPr>
          <a:xfrm>
            <a:off x="4910831" y="3436587"/>
            <a:ext cx="2396811" cy="338554"/>
          </a:xfrm>
          <a:prstGeom prst="rect">
            <a:avLst/>
          </a:prstGeom>
        </p:spPr>
        <p:txBody>
          <a:bodyPr wrap="none">
            <a:spAutoFit/>
          </a:bodyPr>
          <a:lstStyle/>
          <a:p>
            <a:pPr algn="ctr"/>
            <a:r>
              <a:rPr lang="en-US" sz="1600" b="1" dirty="0">
                <a:solidFill>
                  <a:srgbClr val="F45AE2"/>
                </a:solidFill>
                <a:latin typeface="Arial" panose="020B0604020202020204" pitchFamily="34" charset="0"/>
                <a:ea typeface="Rockwell Nova Light" charset="0"/>
                <a:cs typeface="Arial" panose="020B0604020202020204" pitchFamily="34" charset="0"/>
              </a:rPr>
              <a:t>Industrial Engagement</a:t>
            </a:r>
          </a:p>
        </p:txBody>
      </p:sp>
      <p:sp>
        <p:nvSpPr>
          <p:cNvPr id="8" name="Rectangle 7">
            <a:extLst>
              <a:ext uri="{FF2B5EF4-FFF2-40B4-BE49-F238E27FC236}">
                <a16:creationId xmlns:a16="http://schemas.microsoft.com/office/drawing/2014/main" id="{CD7CFFA3-E58D-4B8F-A571-1390E0BF2F54}"/>
              </a:ext>
            </a:extLst>
          </p:cNvPr>
          <p:cNvSpPr/>
          <p:nvPr/>
        </p:nvSpPr>
        <p:spPr>
          <a:xfrm>
            <a:off x="8358076" y="3436587"/>
            <a:ext cx="2453327" cy="338554"/>
          </a:xfrm>
          <a:prstGeom prst="rect">
            <a:avLst/>
          </a:prstGeom>
        </p:spPr>
        <p:txBody>
          <a:bodyPr wrap="square" anchor="t">
            <a:spAutoFit/>
          </a:bodyPr>
          <a:lstStyle/>
          <a:p>
            <a:pPr algn="ctr"/>
            <a:r>
              <a:rPr lang="en-US" sz="1600" b="1" dirty="0">
                <a:solidFill>
                  <a:srgbClr val="000099"/>
                </a:solidFill>
                <a:latin typeface="Arial"/>
                <a:ea typeface="Rockwell Nova Light" charset="0"/>
                <a:cs typeface="Arial"/>
              </a:rPr>
              <a:t>Equipment &amp; Expertise</a:t>
            </a:r>
            <a:endParaRPr lang="en-US" sz="1200" dirty="0"/>
          </a:p>
        </p:txBody>
      </p:sp>
      <p:sp>
        <p:nvSpPr>
          <p:cNvPr id="24" name="Oval 23">
            <a:extLst>
              <a:ext uri="{FF2B5EF4-FFF2-40B4-BE49-F238E27FC236}">
                <a16:creationId xmlns:a16="http://schemas.microsoft.com/office/drawing/2014/main" id="{1AB7C41E-8AAA-4CA2-BA09-6F8E12C073A3}"/>
              </a:ext>
            </a:extLst>
          </p:cNvPr>
          <p:cNvSpPr/>
          <p:nvPr/>
        </p:nvSpPr>
        <p:spPr>
          <a:xfrm>
            <a:off x="8643827" y="1476375"/>
            <a:ext cx="1885950" cy="1885950"/>
          </a:xfrm>
          <a:prstGeom prst="ellipse">
            <a:avLst/>
          </a:prstGeom>
          <a:noFill/>
          <a:ln w="571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D87E3DAC-16E3-4B98-A979-9153B9A66B7C}"/>
              </a:ext>
            </a:extLst>
          </p:cNvPr>
          <p:cNvSpPr/>
          <p:nvPr/>
        </p:nvSpPr>
        <p:spPr>
          <a:xfrm>
            <a:off x="5162135" y="1476375"/>
            <a:ext cx="1885950" cy="1885950"/>
          </a:xfrm>
          <a:prstGeom prst="ellipse">
            <a:avLst/>
          </a:prstGeom>
          <a:noFill/>
          <a:ln w="57150">
            <a:solidFill>
              <a:srgbClr val="F45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7" name="Oval 26">
            <a:extLst>
              <a:ext uri="{FF2B5EF4-FFF2-40B4-BE49-F238E27FC236}">
                <a16:creationId xmlns:a16="http://schemas.microsoft.com/office/drawing/2014/main" id="{14ADBB19-D390-4273-A969-FA99374113DD}"/>
              </a:ext>
            </a:extLst>
          </p:cNvPr>
          <p:cNvSpPr/>
          <p:nvPr/>
        </p:nvSpPr>
        <p:spPr>
          <a:xfrm>
            <a:off x="1683928" y="1476375"/>
            <a:ext cx="1885950" cy="1885950"/>
          </a:xfrm>
          <a:prstGeom prst="ellipse">
            <a:avLst/>
          </a:prstGeom>
          <a:no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265DD5BE-2B68-4982-BB26-1C862E8C27B0}"/>
              </a:ext>
            </a:extLst>
          </p:cNvPr>
          <p:cNvSpPr>
            <a:spLocks noGrp="1"/>
          </p:cNvSpPr>
          <p:nvPr>
            <p:ph type="ftr" sz="quarter" idx="11"/>
          </p:nvPr>
        </p:nvSpPr>
        <p:spPr/>
        <p:txBody>
          <a:bodyPr/>
          <a:lstStyle/>
          <a:p>
            <a:r>
              <a:rPr lang="en-GB"/>
              <a:t>UNCLASSIFIED</a:t>
            </a:r>
          </a:p>
        </p:txBody>
      </p:sp>
      <p:cxnSp>
        <p:nvCxnSpPr>
          <p:cNvPr id="17" name="Straight Connector 16">
            <a:extLst>
              <a:ext uri="{FF2B5EF4-FFF2-40B4-BE49-F238E27FC236}">
                <a16:creationId xmlns:a16="http://schemas.microsoft.com/office/drawing/2014/main" id="{5C5D1FE1-AF49-48CF-A92E-4E930D4D270B}"/>
              </a:ext>
            </a:extLst>
          </p:cNvPr>
          <p:cNvCxnSpPr/>
          <p:nvPr/>
        </p:nvCxnSpPr>
        <p:spPr>
          <a:xfrm>
            <a:off x="447675" y="1104900"/>
            <a:ext cx="112871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38F18F0A-5F88-4627-A553-BA0934785E18}"/>
              </a:ext>
            </a:extLst>
          </p:cNvPr>
          <p:cNvSpPr txBox="1">
            <a:spLocks/>
          </p:cNvSpPr>
          <p:nvPr/>
        </p:nvSpPr>
        <p:spPr>
          <a:xfrm>
            <a:off x="643467" y="4120094"/>
            <a:ext cx="11243733" cy="2390765"/>
          </a:xfrm>
          <a:prstGeom prst="rect">
            <a:avLst/>
          </a:prstGeom>
        </p:spPr>
        <p:txBody>
          <a:bodyPr vert="horz" lIns="91440" tIns="45720" rIns="91440" bIns="45720" rtlCol="0" anchor="ctr">
            <a:noAutofit/>
          </a:bodyPr>
          <a:lstStyle>
            <a:lvl1pPr algn="l" defTabSz="1219170" rtl="0" eaLnBrk="1" latinLnBrk="0" hangingPunct="1">
              <a:lnSpc>
                <a:spcPct val="90000"/>
              </a:lnSpc>
              <a:spcBef>
                <a:spcPct val="0"/>
              </a:spcBef>
              <a:buNone/>
              <a:defRPr sz="3200" b="1" kern="1200">
                <a:solidFill>
                  <a:srgbClr val="2E2D62"/>
                </a:solidFill>
                <a:latin typeface="+mn-lt"/>
                <a:ea typeface="+mj-ea"/>
                <a:cs typeface="+mj-cs"/>
              </a:defRPr>
            </a:lvl1pPr>
          </a:lstStyle>
          <a:p>
            <a:r>
              <a:rPr lang="en-GB" sz="1550" dirty="0">
                <a:effectLst/>
                <a:latin typeface="Calibri" panose="020F0502020204030204" pitchFamily="34" charset="0"/>
                <a:ea typeface="Calibri" panose="020F0502020204030204" pitchFamily="34" charset="0"/>
              </a:rPr>
              <a:t>Scotland		</a:t>
            </a:r>
            <a:r>
              <a:rPr lang="en-GB" sz="1550" b="0" dirty="0">
                <a:effectLst/>
                <a:latin typeface="Calibri" panose="020F0502020204030204" pitchFamily="34" charset="0"/>
                <a:ea typeface="Calibri" panose="020F0502020204030204" pitchFamily="34" charset="0"/>
              </a:rPr>
              <a:t>The National Manufacturing Institute Scotland and the Power Networks Demonstration Centre, Glasgow</a:t>
            </a:r>
          </a:p>
          <a:p>
            <a:r>
              <a:rPr lang="en-GB" sz="1550" b="0" dirty="0">
                <a:effectLst/>
                <a:latin typeface="Calibri" panose="020F0502020204030204" pitchFamily="34" charset="0"/>
                <a:ea typeface="Calibri" panose="020F0502020204030204" pitchFamily="34" charset="0"/>
              </a:rPr>
              <a:t>                        		High Power PEMD, MW-scale Machines &amp; Drives, Prototype &amp; Scale Up, MW-scale Testing</a:t>
            </a:r>
          </a:p>
          <a:p>
            <a:r>
              <a:rPr lang="en-GB" sz="1550" dirty="0">
                <a:effectLst/>
                <a:latin typeface="Calibri" panose="020F0502020204030204" pitchFamily="34" charset="0"/>
                <a:ea typeface="Calibri" panose="020F0502020204030204" pitchFamily="34" charset="0"/>
              </a:rPr>
              <a:t> </a:t>
            </a:r>
          </a:p>
          <a:p>
            <a:r>
              <a:rPr lang="en-GB" sz="1550" dirty="0">
                <a:effectLst/>
                <a:latin typeface="Calibri" panose="020F0502020204030204" pitchFamily="34" charset="0"/>
                <a:ea typeface="Calibri" panose="020F0502020204030204" pitchFamily="34" charset="0"/>
              </a:rPr>
              <a:t>North East   </a:t>
            </a:r>
            <a:r>
              <a:rPr lang="en-GB" sz="1550" b="0" dirty="0">
                <a:effectLst/>
                <a:latin typeface="Calibri" panose="020F0502020204030204" pitchFamily="34" charset="0"/>
                <a:ea typeface="Calibri" panose="020F0502020204030204" pitchFamily="34" charset="0"/>
              </a:rPr>
              <a:t>		The Innovation Centre NE, Sunderland</a:t>
            </a:r>
          </a:p>
          <a:p>
            <a:r>
              <a:rPr lang="en-GB" sz="1550" b="0" dirty="0">
                <a:effectLst/>
                <a:latin typeface="Calibri" panose="020F0502020204030204" pitchFamily="34" charset="0"/>
                <a:ea typeface="Calibri" panose="020F0502020204030204" pitchFamily="34" charset="0"/>
              </a:rPr>
              <a:t>                           		Prototype and Scale up of motors and drives, integration and QA &amp; testing</a:t>
            </a:r>
          </a:p>
          <a:p>
            <a:r>
              <a:rPr lang="en-GB" sz="1550" dirty="0">
                <a:effectLst/>
                <a:latin typeface="Calibri" panose="020F0502020204030204" pitchFamily="34" charset="0"/>
                <a:ea typeface="Calibri" panose="020F0502020204030204" pitchFamily="34" charset="0"/>
              </a:rPr>
              <a:t> </a:t>
            </a:r>
          </a:p>
          <a:p>
            <a:r>
              <a:rPr lang="en-GB" sz="1550" dirty="0">
                <a:effectLst/>
                <a:latin typeface="Calibri" panose="020F0502020204030204" pitchFamily="34" charset="0"/>
                <a:ea typeface="Calibri" panose="020F0502020204030204" pitchFamily="34" charset="0"/>
              </a:rPr>
              <a:t>Midlands   </a:t>
            </a:r>
            <a:r>
              <a:rPr lang="en-GB" sz="1550" b="0" dirty="0">
                <a:effectLst/>
                <a:latin typeface="Calibri" panose="020F0502020204030204" pitchFamily="34" charset="0"/>
                <a:ea typeface="Calibri" panose="020F0502020204030204" pitchFamily="34" charset="0"/>
              </a:rPr>
              <a:t> 		Universities of Nottingham and Warwick</a:t>
            </a:r>
          </a:p>
          <a:p>
            <a:r>
              <a:rPr lang="en-GB" sz="1550" b="0" dirty="0">
                <a:effectLst/>
                <a:latin typeface="Calibri" panose="020F0502020204030204" pitchFamily="34" charset="0"/>
                <a:ea typeface="Calibri" panose="020F0502020204030204" pitchFamily="34" charset="0"/>
              </a:rPr>
              <a:t>                        		Machines Manufacturing Processes and Power Electronics Manufacturing Processes</a:t>
            </a:r>
          </a:p>
          <a:p>
            <a:r>
              <a:rPr lang="en-GB" sz="1550" dirty="0">
                <a:effectLst/>
                <a:latin typeface="Calibri" panose="020F0502020204030204" pitchFamily="34" charset="0"/>
                <a:ea typeface="Calibri" panose="020F0502020204030204" pitchFamily="34" charset="0"/>
              </a:rPr>
              <a:t> </a:t>
            </a:r>
          </a:p>
          <a:p>
            <a:r>
              <a:rPr lang="en-GB" sz="1550" dirty="0">
                <a:effectLst/>
                <a:latin typeface="Calibri" panose="020F0502020204030204" pitchFamily="34" charset="0"/>
                <a:ea typeface="Calibri" panose="020F0502020204030204" pitchFamily="34" charset="0"/>
              </a:rPr>
              <a:t>South West &amp; Wales </a:t>
            </a:r>
            <a:r>
              <a:rPr lang="en-GB" sz="1550" b="0" dirty="0">
                <a:latin typeface="Calibri" panose="020F0502020204030204" pitchFamily="34" charset="0"/>
                <a:ea typeface="Calibri" panose="020F0502020204030204" pitchFamily="34" charset="0"/>
              </a:rPr>
              <a:t>  	</a:t>
            </a:r>
            <a:r>
              <a:rPr lang="en-GB" sz="1550" b="0" dirty="0">
                <a:effectLst/>
                <a:latin typeface="Calibri" panose="020F0502020204030204" pitchFamily="34" charset="0"/>
                <a:ea typeface="Calibri" panose="020F0502020204030204" pitchFamily="34" charset="0"/>
              </a:rPr>
              <a:t>The Compound Semiconductor Application Catapult Innovation Centre, Newport</a:t>
            </a:r>
          </a:p>
          <a:p>
            <a:r>
              <a:rPr lang="en-GB" sz="1550" b="0" dirty="0">
                <a:effectLst/>
                <a:latin typeface="Calibri" panose="020F0502020204030204" pitchFamily="34" charset="0"/>
                <a:ea typeface="Calibri" panose="020F0502020204030204" pitchFamily="34" charset="0"/>
              </a:rPr>
              <a:t>		Materials (Semiconductors, Magnets, Insulation and Components)</a:t>
            </a:r>
          </a:p>
        </p:txBody>
      </p:sp>
    </p:spTree>
    <p:extLst>
      <p:ext uri="{BB962C8B-B14F-4D97-AF65-F5344CB8AC3E}">
        <p14:creationId xmlns:p14="http://schemas.microsoft.com/office/powerpoint/2010/main" val="52874947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s" id="{614BCD23-7CC6-4A11-AED7-17F531832C52}" vid="{8F7E9F85-F734-41B1-B983-F0D70FAB36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2C5743A9012647B550161082CE1F53" ma:contentTypeVersion="12" ma:contentTypeDescription="Create a new document." ma:contentTypeScope="" ma:versionID="bacfb1c821ac664bb6c69878fd3f1c3a">
  <xsd:schema xmlns:xsd="http://www.w3.org/2001/XMLSchema" xmlns:xs="http://www.w3.org/2001/XMLSchema" xmlns:p="http://schemas.microsoft.com/office/2006/metadata/properties" xmlns:ns2="83c8d43a-8591-4fb4-bfef-ee54c449d08b" xmlns:ns3="6656a3f5-25f1-46d1-8fd3-ef54e385d4e0" targetNamespace="http://schemas.microsoft.com/office/2006/metadata/properties" ma:root="true" ma:fieldsID="3c9bd7be6a8a4e07a17614d1155b8386" ns2:_="" ns3:_="">
    <xsd:import namespace="83c8d43a-8591-4fb4-bfef-ee54c449d08b"/>
    <xsd:import namespace="6656a3f5-25f1-46d1-8fd3-ef54e385d4e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c8d43a-8591-4fb4-bfef-ee54c449d08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56a3f5-25f1-46d1-8fd3-ef54e385d4e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3c8d43a-8591-4fb4-bfef-ee54c449d08b">
      <UserInfo>
        <DisplayName>Elaine Evans - UKRI INNOVATEUK</DisplayName>
        <AccountId>111</AccountId>
        <AccountType/>
      </UserInfo>
      <UserInfo>
        <DisplayName>Rolls Royce Members</DisplayName>
        <AccountId>230</AccountId>
        <AccountType/>
      </UserInfo>
      <UserInfo>
        <DisplayName>Nicholas Moore</DisplayName>
        <AccountId>254</AccountId>
        <AccountType/>
      </UserInfo>
      <UserInfo>
        <DisplayName>philip.nye@beis.gov.uk</DisplayName>
        <AccountId>252</AccountId>
        <AccountType/>
      </UserInfo>
      <UserInfo>
        <DisplayName>Hristo Yordanov - UKRI INNOVATEUK</DisplayName>
        <AccountId>490</AccountId>
        <AccountType/>
      </UserInfo>
    </SharedWithUsers>
  </documentManagement>
</p:properties>
</file>

<file path=customXml/itemProps1.xml><?xml version="1.0" encoding="utf-8"?>
<ds:datastoreItem xmlns:ds="http://schemas.openxmlformats.org/officeDocument/2006/customXml" ds:itemID="{8406C83E-B922-443D-8025-62153EA10BC5}">
  <ds:schemaRefs>
    <ds:schemaRef ds:uri="http://schemas.microsoft.com/sharepoint/v3/contenttype/forms"/>
  </ds:schemaRefs>
</ds:datastoreItem>
</file>

<file path=customXml/itemProps2.xml><?xml version="1.0" encoding="utf-8"?>
<ds:datastoreItem xmlns:ds="http://schemas.openxmlformats.org/officeDocument/2006/customXml" ds:itemID="{9D9442DC-BDD4-4F05-928F-015B32B2FEC4}">
  <ds:schemaRefs>
    <ds:schemaRef ds:uri="6656a3f5-25f1-46d1-8fd3-ef54e385d4e0"/>
    <ds:schemaRef ds:uri="83c8d43a-8591-4fb4-bfef-ee54c449d0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4D873E-6C64-4229-9867-3569C0126A7A}">
  <ds:schemaRefs>
    <ds:schemaRef ds:uri="83c8d43a-8591-4fb4-bfef-ee54c449d08b"/>
    <ds:schemaRef ds:uri="http://schemas.microsoft.com/office/2006/documentManagement/types"/>
    <ds:schemaRef ds:uri="http://schemas.microsoft.com/office/infopath/2007/PartnerControls"/>
    <ds:schemaRef ds:uri="6656a3f5-25f1-46d1-8fd3-ef54e385d4e0"/>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DER Slide template</Template>
  <TotalTime>25761</TotalTime>
  <Words>867</Words>
  <Application>Microsoft Office PowerPoint</Application>
  <PresentationFormat>Widescreen</PresentationFormat>
  <Paragraphs>145</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Courier New</vt:lpstr>
      <vt:lpstr>Times</vt:lpstr>
      <vt:lpstr>Wingdings</vt:lpstr>
      <vt:lpstr>Custom Design</vt:lpstr>
      <vt:lpstr>PowerPoint Presentation</vt:lpstr>
      <vt:lpstr>Industrial Strategy Challenge Fund </vt:lpstr>
      <vt:lpstr>Driving the Electric Revolution</vt:lpstr>
      <vt:lpstr>Green and Resilient Recovery</vt:lpstr>
      <vt:lpstr>What is PEMD?</vt:lpstr>
      <vt:lpstr>PowerPoint Presentation</vt:lpstr>
      <vt:lpstr>PowerPoint Presentation</vt:lpstr>
      <vt:lpstr>Driving the Electric Revolution Investment</vt:lpstr>
      <vt:lpstr>DER – Industrialisation Centres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Driving the Electric Revolution - An Introduction</dc:title>
  <dc:subject/>
  <dc:creator>Will Drury</dc:creator>
  <cp:keywords/>
  <dc:description/>
  <cp:lastModifiedBy>Mark Urbanowski - UKRI INNOVATEUK</cp:lastModifiedBy>
  <cp:revision>15</cp:revision>
  <cp:lastPrinted>2018-10-25T16:25:58Z</cp:lastPrinted>
  <dcterms:created xsi:type="dcterms:W3CDTF">2020-03-10T17:41:41Z</dcterms:created>
  <dcterms:modified xsi:type="dcterms:W3CDTF">2020-11-04T18:37:03Z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0x010100B72C5743A9012647B550161082CE1F53</vt:lpwstr>
  </property>
  <property fmtid="{D5CDD505-2E9C-101B-9397-08002B2CF9AE}" pid="3" name="AuthorIds_UIVersion_7168">
    <vt:lpwstr>254</vt:lpwstr>
  </property>
</Properties>
</file>