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0" r:id="rId5"/>
    <p:sldMasterId id="2147483670" r:id="rId6"/>
    <p:sldMasterId id="2147483692" r:id="rId7"/>
  </p:sldMasterIdLst>
  <p:notesMasterIdLst>
    <p:notesMasterId r:id="rId18"/>
  </p:notesMasterIdLst>
  <p:sldIdLst>
    <p:sldId id="1749" r:id="rId8"/>
    <p:sldId id="269" r:id="rId9"/>
    <p:sldId id="1742" r:id="rId10"/>
    <p:sldId id="271" r:id="rId11"/>
    <p:sldId id="1738" r:id="rId12"/>
    <p:sldId id="1741" r:id="rId13"/>
    <p:sldId id="272" r:id="rId14"/>
    <p:sldId id="1745" r:id="rId15"/>
    <p:sldId id="1744" r:id="rId16"/>
    <p:sldId id="175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B72B"/>
    <a:srgbClr val="004A7F"/>
    <a:srgbClr val="AA1580"/>
    <a:srgbClr val="F9AE2D"/>
    <a:srgbClr val="BCCF00"/>
    <a:srgbClr val="1C9CD9"/>
    <a:srgbClr val="003478"/>
    <a:srgbClr val="868686"/>
    <a:srgbClr val="041E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438749E-E16A-4B0E-897E-8B8E1373A694}" v="103" dt="2020-11-02T17:57:38.614"/>
    <p1510:client id="{7C3C3387-0DFA-495E-88E9-878BBD9ED1F4}" v="1" dt="2020-11-02T17:46:09.1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microsoft.com/office/2016/11/relationships/changesInfo" Target="changesInfos/changesInfo1.xml"/><Relationship Id="rId10" Type="http://schemas.openxmlformats.org/officeDocument/2006/relationships/slide" Target="slides/slide3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vanagh, Marie (BEIS)" userId="S::marie.cavanagh@beis.gov.uk::fb4642a7-6a4c-4a6a-ac79-1344e3f822ac" providerId="AD" clId="Web-{B5A4B140-CA6D-1FF5-55E6-54871FBDF570}"/>
    <pc:docChg chg="modSld">
      <pc:chgData name="Cavanagh, Marie (BEIS)" userId="S::marie.cavanagh@beis.gov.uk::fb4642a7-6a4c-4a6a-ac79-1344e3f822ac" providerId="AD" clId="Web-{B5A4B140-CA6D-1FF5-55E6-54871FBDF570}" dt="2020-10-28T15:44:56.765" v="55" actId="20577"/>
      <pc:docMkLst>
        <pc:docMk/>
      </pc:docMkLst>
      <pc:sldChg chg="addSp delSp modSp">
        <pc:chgData name="Cavanagh, Marie (BEIS)" userId="S::marie.cavanagh@beis.gov.uk::fb4642a7-6a4c-4a6a-ac79-1344e3f822ac" providerId="AD" clId="Web-{B5A4B140-CA6D-1FF5-55E6-54871FBDF570}" dt="2020-10-28T15:41:22.920" v="29"/>
        <pc:sldMkLst>
          <pc:docMk/>
          <pc:sldMk cId="3894660412" sldId="269"/>
        </pc:sldMkLst>
        <pc:spChg chg="del">
          <ac:chgData name="Cavanagh, Marie (BEIS)" userId="S::marie.cavanagh@beis.gov.uk::fb4642a7-6a4c-4a6a-ac79-1344e3f822ac" providerId="AD" clId="Web-{B5A4B140-CA6D-1FF5-55E6-54871FBDF570}" dt="2020-10-28T15:38:55.919" v="5"/>
          <ac:spMkLst>
            <pc:docMk/>
            <pc:sldMk cId="3894660412" sldId="269"/>
            <ac:spMk id="4" creationId="{8F1326C9-3107-47DD-B157-7DE53FC80DA0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22.920" v="29"/>
          <ac:spMkLst>
            <pc:docMk/>
            <pc:sldMk cId="3894660412" sldId="269"/>
            <ac:spMk id="7" creationId="{E79A54DC-5E46-48C4-B548-3ABAACB9592E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1:30.514" v="31"/>
        <pc:sldMkLst>
          <pc:docMk/>
          <pc:sldMk cId="936202442" sldId="271"/>
        </pc:sldMkLst>
        <pc:spChg chg="del">
          <ac:chgData name="Cavanagh, Marie (BEIS)" userId="S::marie.cavanagh@beis.gov.uk::fb4642a7-6a4c-4a6a-ac79-1344e3f822ac" providerId="AD" clId="Web-{B5A4B140-CA6D-1FF5-55E6-54871FBDF570}" dt="2020-10-28T15:39:07.029" v="7"/>
          <ac:spMkLst>
            <pc:docMk/>
            <pc:sldMk cId="936202442" sldId="271"/>
            <ac:spMk id="4" creationId="{50062E5C-6098-44FE-A821-B422664828D8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30.514" v="31"/>
          <ac:spMkLst>
            <pc:docMk/>
            <pc:sldMk cId="936202442" sldId="271"/>
            <ac:spMk id="17" creationId="{EBFFBAF9-9979-4806-8391-8C2CFEC8165A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1:59.608" v="40"/>
        <pc:sldMkLst>
          <pc:docMk/>
          <pc:sldMk cId="3491625363" sldId="272"/>
        </pc:sldMkLst>
        <pc:spChg chg="add del mod">
          <ac:chgData name="Cavanagh, Marie (BEIS)" userId="S::marie.cavanagh@beis.gov.uk::fb4642a7-6a4c-4a6a-ac79-1344e3f822ac" providerId="AD" clId="Web-{B5A4B140-CA6D-1FF5-55E6-54871FBDF570}" dt="2020-10-28T15:41:56.655" v="38"/>
          <ac:spMkLst>
            <pc:docMk/>
            <pc:sldMk cId="3491625363" sldId="272"/>
            <ac:spMk id="2" creationId="{04ABD3A6-1C58-4814-B37B-821C25134AC0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59.608" v="40"/>
          <ac:spMkLst>
            <pc:docMk/>
            <pc:sldMk cId="3491625363" sldId="272"/>
            <ac:spMk id="3" creationId="{D8D16CB2-7468-4ACA-8067-75B3779F5EC8}"/>
          </ac:spMkLst>
        </pc:spChg>
        <pc:spChg chg="del">
          <ac:chgData name="Cavanagh, Marie (BEIS)" userId="S::marie.cavanagh@beis.gov.uk::fb4642a7-6a4c-4a6a-ac79-1344e3f822ac" providerId="AD" clId="Web-{B5A4B140-CA6D-1FF5-55E6-54871FBDF570}" dt="2020-10-28T15:41:58.952" v="39"/>
          <ac:spMkLst>
            <pc:docMk/>
            <pc:sldMk cId="3491625363" sldId="272"/>
            <ac:spMk id="4" creationId="{E5F95221-5AE7-452D-BC0E-7A7C28139137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1:43.170" v="34"/>
        <pc:sldMkLst>
          <pc:docMk/>
          <pc:sldMk cId="3142710845" sldId="1738"/>
        </pc:sldMkLst>
        <pc:spChg chg="mod">
          <ac:chgData name="Cavanagh, Marie (BEIS)" userId="S::marie.cavanagh@beis.gov.uk::fb4642a7-6a4c-4a6a-ac79-1344e3f822ac" providerId="AD" clId="Web-{B5A4B140-CA6D-1FF5-55E6-54871FBDF570}" dt="2020-10-28T15:39:17.888" v="10" actId="20577"/>
          <ac:spMkLst>
            <pc:docMk/>
            <pc:sldMk cId="3142710845" sldId="1738"/>
            <ac:spMk id="4" creationId="{689212BF-DA24-CA42-BB78-049788229611}"/>
          </ac:spMkLst>
        </pc:spChg>
        <pc:spChg chg="del mod">
          <ac:chgData name="Cavanagh, Marie (BEIS)" userId="S::marie.cavanagh@beis.gov.uk::fb4642a7-6a4c-4a6a-ac79-1344e3f822ac" providerId="AD" clId="Web-{B5A4B140-CA6D-1FF5-55E6-54871FBDF570}" dt="2020-10-28T15:39:11.341" v="9"/>
          <ac:spMkLst>
            <pc:docMk/>
            <pc:sldMk cId="3142710845" sldId="1738"/>
            <ac:spMk id="15" creationId="{0081DAF4-936A-4952-B200-F726D8A0EAFF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43.170" v="34"/>
          <ac:spMkLst>
            <pc:docMk/>
            <pc:sldMk cId="3142710845" sldId="1738"/>
            <ac:spMk id="82" creationId="{3AE4CA99-0468-4626-B560-82AEE8AAE886}"/>
          </ac:spMkLst>
        </pc:spChg>
        <pc:graphicFrameChg chg="add del">
          <ac:chgData name="Cavanagh, Marie (BEIS)" userId="S::marie.cavanagh@beis.gov.uk::fb4642a7-6a4c-4a6a-ac79-1344e3f822ac" providerId="AD" clId="Web-{B5A4B140-CA6D-1FF5-55E6-54871FBDF570}" dt="2020-10-28T15:41:38.967" v="33"/>
          <ac:graphicFrameMkLst>
            <pc:docMk/>
            <pc:sldMk cId="3142710845" sldId="1738"/>
            <ac:graphicFrameMk id="5" creationId="{A2308B60-CE10-4EDA-B644-56CF7A24068C}"/>
          </ac:graphicFrameMkLst>
        </pc:graphicFrameChg>
      </pc:sldChg>
      <pc:sldChg chg="addSp delSp modSp">
        <pc:chgData name="Cavanagh, Marie (BEIS)" userId="S::marie.cavanagh@beis.gov.uk::fb4642a7-6a4c-4a6a-ac79-1344e3f822ac" providerId="AD" clId="Web-{B5A4B140-CA6D-1FF5-55E6-54871FBDF570}" dt="2020-10-28T15:41:49.311" v="35"/>
        <pc:sldMkLst>
          <pc:docMk/>
          <pc:sldMk cId="3265844024" sldId="1741"/>
        </pc:sldMkLst>
        <pc:spChg chg="del">
          <ac:chgData name="Cavanagh, Marie (BEIS)" userId="S::marie.cavanagh@beis.gov.uk::fb4642a7-6a4c-4a6a-ac79-1344e3f822ac" providerId="AD" clId="Web-{B5A4B140-CA6D-1FF5-55E6-54871FBDF570}" dt="2020-10-28T15:39:22.123" v="11"/>
          <ac:spMkLst>
            <pc:docMk/>
            <pc:sldMk cId="3265844024" sldId="1741"/>
            <ac:spMk id="4" creationId="{2385AF19-3F7C-4B7E-B5F1-71783AEFEAC8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49.311" v="35"/>
          <ac:spMkLst>
            <pc:docMk/>
            <pc:sldMk cId="3265844024" sldId="1741"/>
            <ac:spMk id="13" creationId="{C78CC54A-9CEC-4FF6-AD31-5BC85056110C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1:27.342" v="30"/>
        <pc:sldMkLst>
          <pc:docMk/>
          <pc:sldMk cId="1472621901" sldId="1742"/>
        </pc:sldMkLst>
        <pc:spChg chg="del">
          <ac:chgData name="Cavanagh, Marie (BEIS)" userId="S::marie.cavanagh@beis.gov.uk::fb4642a7-6a4c-4a6a-ac79-1344e3f822ac" providerId="AD" clId="Web-{B5A4B140-CA6D-1FF5-55E6-54871FBDF570}" dt="2020-10-28T15:39:00.232" v="6"/>
          <ac:spMkLst>
            <pc:docMk/>
            <pc:sldMk cId="1472621901" sldId="1742"/>
            <ac:spMk id="4" creationId="{A64CFBDA-AD56-4C04-A8E3-4C605F451D98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1:27.342" v="30"/>
          <ac:spMkLst>
            <pc:docMk/>
            <pc:sldMk cId="1472621901" sldId="1742"/>
            <ac:spMk id="6" creationId="{A3DBDFA5-5F00-4081-9AEF-AC72B36CA925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4:56.765" v="55" actId="20577"/>
        <pc:sldMkLst>
          <pc:docMk/>
          <pc:sldMk cId="2635986104" sldId="1744"/>
        </pc:sldMkLst>
        <pc:spChg chg="del">
          <ac:chgData name="Cavanagh, Marie (BEIS)" userId="S::marie.cavanagh@beis.gov.uk::fb4642a7-6a4c-4a6a-ac79-1344e3f822ac" providerId="AD" clId="Web-{B5A4B140-CA6D-1FF5-55E6-54871FBDF570}" dt="2020-10-28T15:39:36.216" v="13"/>
          <ac:spMkLst>
            <pc:docMk/>
            <pc:sldMk cId="2635986104" sldId="1744"/>
            <ac:spMk id="4" creationId="{F01E1628-C08A-44BF-8ED5-FC23BA400A7C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4:17.062" v="49"/>
          <ac:spMkLst>
            <pc:docMk/>
            <pc:sldMk cId="2635986104" sldId="1744"/>
            <ac:spMk id="21" creationId="{B4AA2984-E1AC-4D1A-A16F-E1A9B27457C4}"/>
          </ac:spMkLst>
        </pc:spChg>
        <pc:graphicFrameChg chg="modGraphic">
          <ac:chgData name="Cavanagh, Marie (BEIS)" userId="S::marie.cavanagh@beis.gov.uk::fb4642a7-6a4c-4a6a-ac79-1344e3f822ac" providerId="AD" clId="Web-{B5A4B140-CA6D-1FF5-55E6-54871FBDF570}" dt="2020-10-28T15:44:56.765" v="55" actId="20577"/>
          <ac:graphicFrameMkLst>
            <pc:docMk/>
            <pc:sldMk cId="2635986104" sldId="1744"/>
            <ac:graphicFrameMk id="6" creationId="{3AEA1D62-9656-4253-876B-91EDE6B52CF0}"/>
          </ac:graphicFrameMkLst>
        </pc:graphicFrameChg>
      </pc:sldChg>
      <pc:sldChg chg="addSp delSp modSp">
        <pc:chgData name="Cavanagh, Marie (BEIS)" userId="S::marie.cavanagh@beis.gov.uk::fb4642a7-6a4c-4a6a-ac79-1344e3f822ac" providerId="AD" clId="Web-{B5A4B140-CA6D-1FF5-55E6-54871FBDF570}" dt="2020-10-28T15:44:04.593" v="43"/>
        <pc:sldMkLst>
          <pc:docMk/>
          <pc:sldMk cId="3669154997" sldId="1745"/>
        </pc:sldMkLst>
        <pc:spChg chg="del">
          <ac:chgData name="Cavanagh, Marie (BEIS)" userId="S::marie.cavanagh@beis.gov.uk::fb4642a7-6a4c-4a6a-ac79-1344e3f822ac" providerId="AD" clId="Web-{B5A4B140-CA6D-1FF5-55E6-54871FBDF570}" dt="2020-10-28T15:44:04.124" v="42"/>
          <ac:spMkLst>
            <pc:docMk/>
            <pc:sldMk cId="3669154997" sldId="1745"/>
            <ac:spMk id="4" creationId="{EA28865B-A33C-41B8-A661-5876745AC57F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4:04.593" v="43"/>
          <ac:spMkLst>
            <pc:docMk/>
            <pc:sldMk cId="3669154997" sldId="1745"/>
            <ac:spMk id="12" creationId="{2B02F428-C3FA-4732-8F41-06FEF9F34EAA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2:02.655" v="41"/>
        <pc:sldMkLst>
          <pc:docMk/>
          <pc:sldMk cId="1675527075" sldId="1748"/>
        </pc:sldMkLst>
        <pc:spChg chg="del">
          <ac:chgData name="Cavanagh, Marie (BEIS)" userId="S::marie.cavanagh@beis.gov.uk::fb4642a7-6a4c-4a6a-ac79-1344e3f822ac" providerId="AD" clId="Web-{B5A4B140-CA6D-1FF5-55E6-54871FBDF570}" dt="2020-10-28T15:39:27.310" v="12"/>
          <ac:spMkLst>
            <pc:docMk/>
            <pc:sldMk cId="1675527075" sldId="1748"/>
            <ac:spMk id="4" creationId="{D97F8517-6894-4C57-B889-1DAA567134EA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2:02.655" v="41"/>
          <ac:spMkLst>
            <pc:docMk/>
            <pc:sldMk cId="1675527075" sldId="1748"/>
            <ac:spMk id="40" creationId="{27BED410-CB80-47F2-9AC6-AA0ED7138761}"/>
          </ac:spMkLst>
        </pc:spChg>
      </pc:sldChg>
      <pc:sldChg chg="modSp">
        <pc:chgData name="Cavanagh, Marie (BEIS)" userId="S::marie.cavanagh@beis.gov.uk::fb4642a7-6a4c-4a6a-ac79-1344e3f822ac" providerId="AD" clId="Web-{B5A4B140-CA6D-1FF5-55E6-54871FBDF570}" dt="2020-10-28T15:41:11.342" v="28" actId="20577"/>
        <pc:sldMkLst>
          <pc:docMk/>
          <pc:sldMk cId="1667115800" sldId="1749"/>
        </pc:sldMkLst>
        <pc:spChg chg="mod">
          <ac:chgData name="Cavanagh, Marie (BEIS)" userId="S::marie.cavanagh@beis.gov.uk::fb4642a7-6a4c-4a6a-ac79-1344e3f822ac" providerId="AD" clId="Web-{B5A4B140-CA6D-1FF5-55E6-54871FBDF570}" dt="2020-10-28T15:41:11.342" v="28" actId="20577"/>
          <ac:spMkLst>
            <pc:docMk/>
            <pc:sldMk cId="1667115800" sldId="1749"/>
            <ac:spMk id="4" creationId="{3533D3D9-A270-4976-9E2A-F3E9F5C8EF7D}"/>
          </ac:spMkLst>
        </pc:spChg>
      </pc:sldChg>
      <pc:sldChg chg="addSp delSp modSp">
        <pc:chgData name="Cavanagh, Marie (BEIS)" userId="S::marie.cavanagh@beis.gov.uk::fb4642a7-6a4c-4a6a-ac79-1344e3f822ac" providerId="AD" clId="Web-{B5A4B140-CA6D-1FF5-55E6-54871FBDF570}" dt="2020-10-28T15:44:14.390" v="48"/>
        <pc:sldMkLst>
          <pc:docMk/>
          <pc:sldMk cId="2297525085" sldId="1750"/>
        </pc:sldMkLst>
        <pc:spChg chg="add del mod">
          <ac:chgData name="Cavanagh, Marie (BEIS)" userId="S::marie.cavanagh@beis.gov.uk::fb4642a7-6a4c-4a6a-ac79-1344e3f822ac" providerId="AD" clId="Web-{B5A4B140-CA6D-1FF5-55E6-54871FBDF570}" dt="2020-10-28T15:44:09.921" v="46"/>
          <ac:spMkLst>
            <pc:docMk/>
            <pc:sldMk cId="2297525085" sldId="1750"/>
            <ac:spMk id="2" creationId="{23F51B89-FC18-4685-A992-3BF3BC4D292D}"/>
          </ac:spMkLst>
        </pc:spChg>
        <pc:spChg chg="del">
          <ac:chgData name="Cavanagh, Marie (BEIS)" userId="S::marie.cavanagh@beis.gov.uk::fb4642a7-6a4c-4a6a-ac79-1344e3f822ac" providerId="AD" clId="Web-{B5A4B140-CA6D-1FF5-55E6-54871FBDF570}" dt="2020-10-28T15:44:13.999" v="47"/>
          <ac:spMkLst>
            <pc:docMk/>
            <pc:sldMk cId="2297525085" sldId="1750"/>
            <ac:spMk id="4" creationId="{BEB78423-BCF0-48DF-B442-360C2F77349C}"/>
          </ac:spMkLst>
        </pc:spChg>
        <pc:spChg chg="add mod">
          <ac:chgData name="Cavanagh, Marie (BEIS)" userId="S::marie.cavanagh@beis.gov.uk::fb4642a7-6a4c-4a6a-ac79-1344e3f822ac" providerId="AD" clId="Web-{B5A4B140-CA6D-1FF5-55E6-54871FBDF570}" dt="2020-10-28T15:44:14.390" v="48"/>
          <ac:spMkLst>
            <pc:docMk/>
            <pc:sldMk cId="2297525085" sldId="1750"/>
            <ac:spMk id="8" creationId="{0415A45B-A5C8-45E0-9FEA-206E29340D44}"/>
          </ac:spMkLst>
        </pc:spChg>
      </pc:sldChg>
    </pc:docChg>
  </pc:docChgLst>
  <pc:docChgLst>
    <pc:chgData name="Wadey, Rita (Industrial Energy)" userId="2ce75e5d-826a-4768-aa4f-d52107ec6075" providerId="ADAL" clId="{3438749E-E16A-4B0E-897E-8B8E1373A694}"/>
    <pc:docChg chg="undo custSel modSld">
      <pc:chgData name="Wadey, Rita (Industrial Energy)" userId="2ce75e5d-826a-4768-aa4f-d52107ec6075" providerId="ADAL" clId="{3438749E-E16A-4B0E-897E-8B8E1373A694}" dt="2020-11-02T17:57:38.614" v="98" actId="20577"/>
      <pc:docMkLst>
        <pc:docMk/>
      </pc:docMkLst>
      <pc:sldChg chg="addSp delSp modSp mod modNotesTx">
        <pc:chgData name="Wadey, Rita (Industrial Energy)" userId="2ce75e5d-826a-4768-aa4f-d52107ec6075" providerId="ADAL" clId="{3438749E-E16A-4B0E-897E-8B8E1373A694}" dt="2020-11-02T17:56:28.949" v="85" actId="1036"/>
        <pc:sldMkLst>
          <pc:docMk/>
          <pc:sldMk cId="3142710845" sldId="1738"/>
        </pc:sldMkLst>
        <pc:spChg chg="add del">
          <ac:chgData name="Wadey, Rita (Industrial Energy)" userId="2ce75e5d-826a-4768-aa4f-d52107ec6075" providerId="ADAL" clId="{3438749E-E16A-4B0E-897E-8B8E1373A694}" dt="2020-11-02T17:52:21.636" v="10" actId="22"/>
          <ac:spMkLst>
            <pc:docMk/>
            <pc:sldMk cId="3142710845" sldId="1738"/>
            <ac:spMk id="2" creationId="{DCFE7FB0-3364-4FB6-9D58-68F0465DBED0}"/>
          </ac:spMkLst>
        </pc:spChg>
        <pc:spChg chg="add del">
          <ac:chgData name="Wadey, Rita (Industrial Energy)" userId="2ce75e5d-826a-4768-aa4f-d52107ec6075" providerId="ADAL" clId="{3438749E-E16A-4B0E-897E-8B8E1373A694}" dt="2020-11-02T17:52:21.636" v="10" actId="22"/>
          <ac:spMkLst>
            <pc:docMk/>
            <pc:sldMk cId="3142710845" sldId="1738"/>
            <ac:spMk id="7" creationId="{8FBBAA7F-632C-46E0-8226-9CD10DABC57C}"/>
          </ac:spMkLst>
        </pc:spChg>
        <pc:spChg chg="del">
          <ac:chgData name="Wadey, Rita (Industrial Energy)" userId="2ce75e5d-826a-4768-aa4f-d52107ec6075" providerId="ADAL" clId="{3438749E-E16A-4B0E-897E-8B8E1373A694}" dt="2020-11-02T17:51:36.112" v="1" actId="478"/>
          <ac:spMkLst>
            <pc:docMk/>
            <pc:sldMk cId="3142710845" sldId="1738"/>
            <ac:spMk id="9" creationId="{17FE5371-EBE4-4D1C-82AD-40671C2AD443}"/>
          </ac:spMkLst>
        </pc:spChg>
        <pc:spChg chg="add del mod">
          <ac:chgData name="Wadey, Rita (Industrial Energy)" userId="2ce75e5d-826a-4768-aa4f-d52107ec6075" providerId="ADAL" clId="{3438749E-E16A-4B0E-897E-8B8E1373A694}" dt="2020-11-02T17:51:59.453" v="4"/>
          <ac:spMkLst>
            <pc:docMk/>
            <pc:sldMk cId="3142710845" sldId="1738"/>
            <ac:spMk id="10" creationId="{55950F15-4F59-43BA-A28A-BA54F40DA33F}"/>
          </ac:spMkLst>
        </pc:spChg>
        <pc:spChg chg="add del mod">
          <ac:chgData name="Wadey, Rita (Industrial Energy)" userId="2ce75e5d-826a-4768-aa4f-d52107ec6075" providerId="ADAL" clId="{3438749E-E16A-4B0E-897E-8B8E1373A694}" dt="2020-11-02T17:52:04.721" v="6"/>
          <ac:spMkLst>
            <pc:docMk/>
            <pc:sldMk cId="3142710845" sldId="1738"/>
            <ac:spMk id="12" creationId="{9ACBC513-CAFC-4946-B773-F922FDE0EC6D}"/>
          </ac:spMkLst>
        </pc:spChg>
        <pc:spChg chg="add del mod">
          <ac:chgData name="Wadey, Rita (Industrial Energy)" userId="2ce75e5d-826a-4768-aa4f-d52107ec6075" providerId="ADAL" clId="{3438749E-E16A-4B0E-897E-8B8E1373A694}" dt="2020-11-02T17:52:04.721" v="6"/>
          <ac:spMkLst>
            <pc:docMk/>
            <pc:sldMk cId="3142710845" sldId="1738"/>
            <ac:spMk id="13" creationId="{FBA74918-F8C4-42F9-A0E2-02FA8A1FBC54}"/>
          </ac:spMkLst>
        </pc:spChg>
        <pc:spChg chg="del">
          <ac:chgData name="Wadey, Rita (Industrial Energy)" userId="2ce75e5d-826a-4768-aa4f-d52107ec6075" providerId="ADAL" clId="{3438749E-E16A-4B0E-897E-8B8E1373A694}" dt="2020-11-02T17:51:37.649" v="2" actId="478"/>
          <ac:spMkLst>
            <pc:docMk/>
            <pc:sldMk cId="3142710845" sldId="1738"/>
            <ac:spMk id="14" creationId="{6FDC2E47-65F0-4294-A4F7-F288FA654E48}"/>
          </ac:spMkLst>
        </pc:spChg>
        <pc:spChg chg="add del mod">
          <ac:chgData name="Wadey, Rita (Industrial Energy)" userId="2ce75e5d-826a-4768-aa4f-d52107ec6075" providerId="ADAL" clId="{3438749E-E16A-4B0E-897E-8B8E1373A694}" dt="2020-11-02T17:52:04.721" v="6"/>
          <ac:spMkLst>
            <pc:docMk/>
            <pc:sldMk cId="3142710845" sldId="1738"/>
            <ac:spMk id="15" creationId="{ADE32C9C-FA3F-4A5B-9709-8AC637232BE0}"/>
          </ac:spMkLst>
        </pc:spChg>
        <pc:spChg chg="add del mod">
          <ac:chgData name="Wadey, Rita (Industrial Energy)" userId="2ce75e5d-826a-4768-aa4f-d52107ec6075" providerId="ADAL" clId="{3438749E-E16A-4B0E-897E-8B8E1373A694}" dt="2020-11-02T17:52:04.721" v="6"/>
          <ac:spMkLst>
            <pc:docMk/>
            <pc:sldMk cId="3142710845" sldId="1738"/>
            <ac:spMk id="16" creationId="{67829FE6-10E9-4DF0-9776-E0FCA3C5EAED}"/>
          </ac:spMkLst>
        </pc:spChg>
        <pc:spChg chg="add del mod">
          <ac:chgData name="Wadey, Rita (Industrial Energy)" userId="2ce75e5d-826a-4768-aa4f-d52107ec6075" providerId="ADAL" clId="{3438749E-E16A-4B0E-897E-8B8E1373A694}" dt="2020-11-02T17:52:04.721" v="6"/>
          <ac:spMkLst>
            <pc:docMk/>
            <pc:sldMk cId="3142710845" sldId="1738"/>
            <ac:spMk id="17" creationId="{312DA93E-9787-4CA8-9CEC-180B700A6242}"/>
          </ac:spMkLst>
        </pc:spChg>
        <pc:spChg chg="add del mod">
          <ac:chgData name="Wadey, Rita (Industrial Energy)" userId="2ce75e5d-826a-4768-aa4f-d52107ec6075" providerId="ADAL" clId="{3438749E-E16A-4B0E-897E-8B8E1373A694}" dt="2020-11-02T17:52:08.546" v="8"/>
          <ac:spMkLst>
            <pc:docMk/>
            <pc:sldMk cId="3142710845" sldId="1738"/>
            <ac:spMk id="18" creationId="{12876D52-3C30-40E2-849F-A10EFCC129C2}"/>
          </ac:spMkLst>
        </pc:spChg>
        <pc:spChg chg="add del mod">
          <ac:chgData name="Wadey, Rita (Industrial Energy)" userId="2ce75e5d-826a-4768-aa4f-d52107ec6075" providerId="ADAL" clId="{3438749E-E16A-4B0E-897E-8B8E1373A694}" dt="2020-11-02T17:52:08.546" v="8"/>
          <ac:spMkLst>
            <pc:docMk/>
            <pc:sldMk cId="3142710845" sldId="1738"/>
            <ac:spMk id="19" creationId="{9DA588D0-3D77-425D-9B07-A7B6CD797384}"/>
          </ac:spMkLst>
        </pc:spChg>
        <pc:spChg chg="add del mod">
          <ac:chgData name="Wadey, Rita (Industrial Energy)" userId="2ce75e5d-826a-4768-aa4f-d52107ec6075" providerId="ADAL" clId="{3438749E-E16A-4B0E-897E-8B8E1373A694}" dt="2020-11-02T17:52:08.546" v="8"/>
          <ac:spMkLst>
            <pc:docMk/>
            <pc:sldMk cId="3142710845" sldId="1738"/>
            <ac:spMk id="20" creationId="{035FFDD3-1575-4999-8DFE-3FB27D5F1D85}"/>
          </ac:spMkLst>
        </pc:spChg>
        <pc:spChg chg="add del mod">
          <ac:chgData name="Wadey, Rita (Industrial Energy)" userId="2ce75e5d-826a-4768-aa4f-d52107ec6075" providerId="ADAL" clId="{3438749E-E16A-4B0E-897E-8B8E1373A694}" dt="2020-11-02T17:52:08.546" v="8"/>
          <ac:spMkLst>
            <pc:docMk/>
            <pc:sldMk cId="3142710845" sldId="1738"/>
            <ac:spMk id="21" creationId="{02577606-0F8A-4F91-92B0-FE1DEDE9FC92}"/>
          </ac:spMkLst>
        </pc:spChg>
        <pc:spChg chg="add del mod">
          <ac:chgData name="Wadey, Rita (Industrial Energy)" userId="2ce75e5d-826a-4768-aa4f-d52107ec6075" providerId="ADAL" clId="{3438749E-E16A-4B0E-897E-8B8E1373A694}" dt="2020-11-02T17:52:08.546" v="8"/>
          <ac:spMkLst>
            <pc:docMk/>
            <pc:sldMk cId="3142710845" sldId="1738"/>
            <ac:spMk id="22" creationId="{9F358C31-6759-4611-B063-CE706360B106}"/>
          </ac:spMkLst>
        </pc:spChg>
        <pc:spChg chg="add del">
          <ac:chgData name="Wadey, Rita (Industrial Energy)" userId="2ce75e5d-826a-4768-aa4f-d52107ec6075" providerId="ADAL" clId="{3438749E-E16A-4B0E-897E-8B8E1373A694}" dt="2020-11-02T17:52:21.636" v="10" actId="22"/>
          <ac:spMkLst>
            <pc:docMk/>
            <pc:sldMk cId="3142710845" sldId="1738"/>
            <ac:spMk id="26" creationId="{034CB140-88D8-4803-B964-E23D4DC9BA23}"/>
          </ac:spMkLst>
        </pc:spChg>
        <pc:spChg chg="add del">
          <ac:chgData name="Wadey, Rita (Industrial Energy)" userId="2ce75e5d-826a-4768-aa4f-d52107ec6075" providerId="ADAL" clId="{3438749E-E16A-4B0E-897E-8B8E1373A694}" dt="2020-11-02T17:52:21.636" v="10" actId="22"/>
          <ac:spMkLst>
            <pc:docMk/>
            <pc:sldMk cId="3142710845" sldId="1738"/>
            <ac:spMk id="28" creationId="{1A521E83-587E-4264-B75C-76002B3A91F9}"/>
          </ac:spMkLst>
        </pc:spChg>
        <pc:spChg chg="add del">
          <ac:chgData name="Wadey, Rita (Industrial Energy)" userId="2ce75e5d-826a-4768-aa4f-d52107ec6075" providerId="ADAL" clId="{3438749E-E16A-4B0E-897E-8B8E1373A694}" dt="2020-11-02T17:52:21.636" v="10" actId="22"/>
          <ac:spMkLst>
            <pc:docMk/>
            <pc:sldMk cId="3142710845" sldId="1738"/>
            <ac:spMk id="30" creationId="{D72913D0-8521-4279-92BB-3EAF0FAC55D2}"/>
          </ac:spMkLst>
        </pc:spChg>
        <pc:spChg chg="add mod">
          <ac:chgData name="Wadey, Rita (Industrial Energy)" userId="2ce75e5d-826a-4768-aa4f-d52107ec6075" providerId="ADAL" clId="{3438749E-E16A-4B0E-897E-8B8E1373A694}" dt="2020-11-02T17:53:54.660" v="56"/>
          <ac:spMkLst>
            <pc:docMk/>
            <pc:sldMk cId="3142710845" sldId="1738"/>
            <ac:spMk id="32" creationId="{B7F287BA-8F30-450F-860F-993D51E98617}"/>
          </ac:spMkLst>
        </pc:spChg>
        <pc:spChg chg="add mod">
          <ac:chgData name="Wadey, Rita (Industrial Energy)" userId="2ce75e5d-826a-4768-aa4f-d52107ec6075" providerId="ADAL" clId="{3438749E-E16A-4B0E-897E-8B8E1373A694}" dt="2020-11-02T17:52:29.329" v="12" actId="164"/>
          <ac:spMkLst>
            <pc:docMk/>
            <pc:sldMk cId="3142710845" sldId="1738"/>
            <ac:spMk id="36" creationId="{DE2553C8-433E-4F1E-9F22-3B545DDC0357}"/>
          </ac:spMkLst>
        </pc:spChg>
        <pc:spChg chg="add mod">
          <ac:chgData name="Wadey, Rita (Industrial Energy)" userId="2ce75e5d-826a-4768-aa4f-d52107ec6075" providerId="ADAL" clId="{3438749E-E16A-4B0E-897E-8B8E1373A694}" dt="2020-11-02T17:52:29.329" v="12" actId="164"/>
          <ac:spMkLst>
            <pc:docMk/>
            <pc:sldMk cId="3142710845" sldId="1738"/>
            <ac:spMk id="38" creationId="{2EDCE762-ABA0-4146-9656-FC52687A6CB0}"/>
          </ac:spMkLst>
        </pc:spChg>
        <pc:spChg chg="add mod">
          <ac:chgData name="Wadey, Rita (Industrial Energy)" userId="2ce75e5d-826a-4768-aa4f-d52107ec6075" providerId="ADAL" clId="{3438749E-E16A-4B0E-897E-8B8E1373A694}" dt="2020-11-02T17:52:29.329" v="12" actId="164"/>
          <ac:spMkLst>
            <pc:docMk/>
            <pc:sldMk cId="3142710845" sldId="1738"/>
            <ac:spMk id="40" creationId="{C5012FC5-AC39-43EC-8A46-4E9B61C23058}"/>
          </ac:spMkLst>
        </pc:spChg>
        <pc:spChg chg="add mod">
          <ac:chgData name="Wadey, Rita (Industrial Energy)" userId="2ce75e5d-826a-4768-aa4f-d52107ec6075" providerId="ADAL" clId="{3438749E-E16A-4B0E-897E-8B8E1373A694}" dt="2020-11-02T17:52:29.329" v="12" actId="164"/>
          <ac:spMkLst>
            <pc:docMk/>
            <pc:sldMk cId="3142710845" sldId="1738"/>
            <ac:spMk id="42" creationId="{B039F568-35AE-487B-8192-B75C46688ACB}"/>
          </ac:spMkLst>
        </pc:spChg>
        <pc:spChg chg="add mod">
          <ac:chgData name="Wadey, Rita (Industrial Energy)" userId="2ce75e5d-826a-4768-aa4f-d52107ec6075" providerId="ADAL" clId="{3438749E-E16A-4B0E-897E-8B8E1373A694}" dt="2020-11-02T17:56:28.949" v="85" actId="1036"/>
          <ac:spMkLst>
            <pc:docMk/>
            <pc:sldMk cId="3142710845" sldId="1738"/>
            <ac:spMk id="45" creationId="{325833DF-D0F4-40BF-B625-85906CDBBD0B}"/>
          </ac:spMkLst>
        </pc:spChg>
        <pc:grpChg chg="add mod">
          <ac:chgData name="Wadey, Rita (Industrial Energy)" userId="2ce75e5d-826a-4768-aa4f-d52107ec6075" providerId="ADAL" clId="{3438749E-E16A-4B0E-897E-8B8E1373A694}" dt="2020-11-02T17:53:29.102" v="53" actId="12788"/>
          <ac:grpSpMkLst>
            <pc:docMk/>
            <pc:sldMk cId="3142710845" sldId="1738"/>
            <ac:grpSpMk id="44" creationId="{243C240A-810A-4845-8C0E-CE5573879AB4}"/>
          </ac:grpSpMkLst>
        </pc:grpChg>
        <pc:graphicFrameChg chg="del">
          <ac:chgData name="Wadey, Rita (Industrial Energy)" userId="2ce75e5d-826a-4768-aa4f-d52107ec6075" providerId="ADAL" clId="{3438749E-E16A-4B0E-897E-8B8E1373A694}" dt="2020-11-02T17:51:34.309" v="0" actId="478"/>
          <ac:graphicFrameMkLst>
            <pc:docMk/>
            <pc:sldMk cId="3142710845" sldId="1738"/>
            <ac:graphicFrameMk id="5" creationId="{A2308B60-CE10-4EDA-B644-56CF7A24068C}"/>
          </ac:graphicFrameMkLst>
        </pc:graphicFrameChg>
        <pc:picChg chg="add del">
          <ac:chgData name="Wadey, Rita (Industrial Energy)" userId="2ce75e5d-826a-4768-aa4f-d52107ec6075" providerId="ADAL" clId="{3438749E-E16A-4B0E-897E-8B8E1373A694}" dt="2020-11-02T17:52:21.636" v="10" actId="22"/>
          <ac:picMkLst>
            <pc:docMk/>
            <pc:sldMk cId="3142710845" sldId="1738"/>
            <ac:picMk id="3" creationId="{4C963057-D753-4E6C-A48D-27AFE15F55EC}"/>
          </ac:picMkLst>
        </pc:picChg>
        <pc:picChg chg="add del mod">
          <ac:chgData name="Wadey, Rita (Industrial Energy)" userId="2ce75e5d-826a-4768-aa4f-d52107ec6075" providerId="ADAL" clId="{3438749E-E16A-4B0E-897E-8B8E1373A694}" dt="2020-11-02T17:51:59.453" v="4"/>
          <ac:picMkLst>
            <pc:docMk/>
            <pc:sldMk cId="3142710845" sldId="1738"/>
            <ac:picMk id="11" creationId="{8826F6AB-AF09-42B4-A0DE-15B0AD35F00A}"/>
          </ac:picMkLst>
        </pc:picChg>
        <pc:picChg chg="add mod">
          <ac:chgData name="Wadey, Rita (Industrial Energy)" userId="2ce75e5d-826a-4768-aa4f-d52107ec6075" providerId="ADAL" clId="{3438749E-E16A-4B0E-897E-8B8E1373A694}" dt="2020-11-02T17:52:29.329" v="12" actId="164"/>
          <ac:picMkLst>
            <pc:docMk/>
            <pc:sldMk cId="3142710845" sldId="1738"/>
            <ac:picMk id="34" creationId="{2645C2AF-A0F8-417E-BEA3-912C9E1978AC}"/>
          </ac:picMkLst>
        </pc:picChg>
      </pc:sldChg>
      <pc:sldChg chg="modSp mod">
        <pc:chgData name="Wadey, Rita (Industrial Energy)" userId="2ce75e5d-826a-4768-aa4f-d52107ec6075" providerId="ADAL" clId="{3438749E-E16A-4B0E-897E-8B8E1373A694}" dt="2020-11-02T17:57:38.614" v="98" actId="20577"/>
        <pc:sldMkLst>
          <pc:docMk/>
          <pc:sldMk cId="1472621901" sldId="1742"/>
        </pc:sldMkLst>
        <pc:spChg chg="mod">
          <ac:chgData name="Wadey, Rita (Industrial Energy)" userId="2ce75e5d-826a-4768-aa4f-d52107ec6075" providerId="ADAL" clId="{3438749E-E16A-4B0E-897E-8B8E1373A694}" dt="2020-11-02T17:57:38.614" v="98" actId="20577"/>
          <ac:spMkLst>
            <pc:docMk/>
            <pc:sldMk cId="1472621901" sldId="1742"/>
            <ac:spMk id="3" creationId="{A4CF82B0-9597-4AC1-B6EB-44C13930FB38}"/>
          </ac:spMkLst>
        </pc:spChg>
      </pc:sldChg>
      <pc:sldChg chg="modNotesTx">
        <pc:chgData name="Wadey, Rita (Industrial Energy)" userId="2ce75e5d-826a-4768-aa4f-d52107ec6075" providerId="ADAL" clId="{3438749E-E16A-4B0E-897E-8B8E1373A694}" dt="2020-11-02T17:56:50.992" v="86" actId="20577"/>
        <pc:sldMkLst>
          <pc:docMk/>
          <pc:sldMk cId="2635986104" sldId="1744"/>
        </pc:sldMkLst>
      </pc:sldChg>
      <pc:sldChg chg="modSp mod">
        <pc:chgData name="Wadey, Rita (Industrial Energy)" userId="2ce75e5d-826a-4768-aa4f-d52107ec6075" providerId="ADAL" clId="{3438749E-E16A-4B0E-897E-8B8E1373A694}" dt="2020-11-02T17:55:27.676" v="71" actId="1076"/>
        <pc:sldMkLst>
          <pc:docMk/>
          <pc:sldMk cId="1667115800" sldId="1749"/>
        </pc:sldMkLst>
        <pc:spChg chg="mod">
          <ac:chgData name="Wadey, Rita (Industrial Energy)" userId="2ce75e5d-826a-4768-aa4f-d52107ec6075" providerId="ADAL" clId="{3438749E-E16A-4B0E-897E-8B8E1373A694}" dt="2020-11-02T17:55:27.676" v="71" actId="1076"/>
          <ac:spMkLst>
            <pc:docMk/>
            <pc:sldMk cId="1667115800" sldId="1749"/>
            <ac:spMk id="3" creationId="{6A4D72DF-8E14-4CF0-B3A6-9F87EB752F50}"/>
          </ac:spMkLst>
        </pc:spChg>
      </pc:sldChg>
    </pc:docChg>
  </pc:docChgLst>
  <pc:docChgLst>
    <pc:chgData name="Wadey, Rita (Industrial Energy)" userId="S::rita.wadey@beis.gov.uk::2ce75e5d-826a-4768-aa4f-d52107ec6075" providerId="AD" clId="Web-{7C3C3387-0DFA-495E-88E9-878BBD9ED1F4}"/>
    <pc:docChg chg="delSld">
      <pc:chgData name="Wadey, Rita (Industrial Energy)" userId="S::rita.wadey@beis.gov.uk::2ce75e5d-826a-4768-aa4f-d52107ec6075" providerId="AD" clId="Web-{7C3C3387-0DFA-495E-88E9-878BBD9ED1F4}" dt="2020-11-02T17:46:09.107" v="0"/>
      <pc:docMkLst>
        <pc:docMk/>
      </pc:docMkLst>
      <pc:sldChg chg="del">
        <pc:chgData name="Wadey, Rita (Industrial Energy)" userId="S::rita.wadey@beis.gov.uk::2ce75e5d-826a-4768-aa4f-d52107ec6075" providerId="AD" clId="Web-{7C3C3387-0DFA-495E-88E9-878BBD9ED1F4}" dt="2020-11-02T17:46:09.107" v="0"/>
        <pc:sldMkLst>
          <pc:docMk/>
          <pc:sldMk cId="1675527075" sldId="1748"/>
        </pc:sldMkLst>
      </pc:sldChg>
    </pc:docChg>
  </pc:docChgLst>
  <pc:docChgLst>
    <pc:chgData name="Wadey, Rita (Industrial Energy)" userId="2ce75e5d-826a-4768-aa4f-d52107ec6075" providerId="ADAL" clId="{DF066614-836C-4A71-9907-3D3A602FD643}"/>
    <pc:docChg chg="undo redo custSel addSld delSld modSld sldOrd">
      <pc:chgData name="Wadey, Rita (Industrial Energy)" userId="2ce75e5d-826a-4768-aa4f-d52107ec6075" providerId="ADAL" clId="{DF066614-836C-4A71-9907-3D3A602FD643}" dt="2020-10-16T09:55:53.767" v="320" actId="20577"/>
      <pc:docMkLst>
        <pc:docMk/>
      </pc:docMkLst>
      <pc:sldChg chg="modSp del mod">
        <pc:chgData name="Wadey, Rita (Industrial Energy)" userId="2ce75e5d-826a-4768-aa4f-d52107ec6075" providerId="ADAL" clId="{DF066614-836C-4A71-9907-3D3A602FD643}" dt="2020-10-15T17:35:46.170" v="84" actId="47"/>
        <pc:sldMkLst>
          <pc:docMk/>
          <pc:sldMk cId="1062359681" sldId="270"/>
        </pc:sldMkLst>
        <pc:spChg chg="mod">
          <ac:chgData name="Wadey, Rita (Industrial Energy)" userId="2ce75e5d-826a-4768-aa4f-d52107ec6075" providerId="ADAL" clId="{DF066614-836C-4A71-9907-3D3A602FD643}" dt="2020-10-15T17:34:54.648" v="82" actId="20577"/>
          <ac:spMkLst>
            <pc:docMk/>
            <pc:sldMk cId="1062359681" sldId="270"/>
            <ac:spMk id="3" creationId="{6A4D72DF-8E14-4CF0-B3A6-9F87EB752F50}"/>
          </ac:spMkLst>
        </pc:spChg>
      </pc:sldChg>
      <pc:sldChg chg="modSp mod modNotesTx">
        <pc:chgData name="Wadey, Rita (Industrial Energy)" userId="2ce75e5d-826a-4768-aa4f-d52107ec6075" providerId="ADAL" clId="{DF066614-836C-4A71-9907-3D3A602FD643}" dt="2020-10-15T17:42:32.443" v="121" actId="20577"/>
        <pc:sldMkLst>
          <pc:docMk/>
          <pc:sldMk cId="936202442" sldId="271"/>
        </pc:sldMkLst>
        <pc:spChg chg="ord">
          <ac:chgData name="Wadey, Rita (Industrial Energy)" userId="2ce75e5d-826a-4768-aa4f-d52107ec6075" providerId="ADAL" clId="{DF066614-836C-4A71-9907-3D3A602FD643}" dt="2020-10-15T17:37:02.117" v="87" actId="166"/>
          <ac:spMkLst>
            <pc:docMk/>
            <pc:sldMk cId="936202442" sldId="271"/>
            <ac:spMk id="14" creationId="{2B87DD62-743D-49B2-8A25-1C5FC143F0F7}"/>
          </ac:spMkLst>
        </pc:spChg>
        <pc:graphicFrameChg chg="mod">
          <ac:chgData name="Wadey, Rita (Industrial Energy)" userId="2ce75e5d-826a-4768-aa4f-d52107ec6075" providerId="ADAL" clId="{DF066614-836C-4A71-9907-3D3A602FD643}" dt="2020-10-15T17:42:12.455" v="120" actId="20577"/>
          <ac:graphicFrameMkLst>
            <pc:docMk/>
            <pc:sldMk cId="936202442" sldId="271"/>
            <ac:graphicFrameMk id="15" creationId="{D08383D6-DA06-48F5-BE0F-F93B05C378D5}"/>
          </ac:graphicFrameMkLst>
        </pc:graphicFrameChg>
      </pc:sldChg>
      <pc:sldChg chg="add del">
        <pc:chgData name="Wadey, Rita (Industrial Energy)" userId="2ce75e5d-826a-4768-aa4f-d52107ec6075" providerId="ADAL" clId="{DF066614-836C-4A71-9907-3D3A602FD643}" dt="2020-10-15T17:42:38.417" v="122" actId="47"/>
        <pc:sldMkLst>
          <pc:docMk/>
          <pc:sldMk cId="3692421491" sldId="1601"/>
        </pc:sldMkLst>
      </pc:sldChg>
      <pc:sldChg chg="modNotesTx">
        <pc:chgData name="Wadey, Rita (Industrial Energy)" userId="2ce75e5d-826a-4768-aa4f-d52107ec6075" providerId="ADAL" clId="{DF066614-836C-4A71-9907-3D3A602FD643}" dt="2020-10-16T09:28:00.632" v="173" actId="20577"/>
        <pc:sldMkLst>
          <pc:docMk/>
          <pc:sldMk cId="3142710845" sldId="1738"/>
        </pc:sldMkLst>
      </pc:sldChg>
      <pc:sldChg chg="del">
        <pc:chgData name="Wadey, Rita (Industrial Energy)" userId="2ce75e5d-826a-4768-aa4f-d52107ec6075" providerId="ADAL" clId="{DF066614-836C-4A71-9907-3D3A602FD643}" dt="2020-10-15T17:37:53.019" v="91" actId="47"/>
        <pc:sldMkLst>
          <pc:docMk/>
          <pc:sldMk cId="839998329" sldId="1743"/>
        </pc:sldMkLst>
      </pc:sldChg>
      <pc:sldChg chg="modNotesTx">
        <pc:chgData name="Wadey, Rita (Industrial Energy)" userId="2ce75e5d-826a-4768-aa4f-d52107ec6075" providerId="ADAL" clId="{DF066614-836C-4A71-9907-3D3A602FD643}" dt="2020-10-16T09:28:35.428" v="297" actId="20577"/>
        <pc:sldMkLst>
          <pc:docMk/>
          <pc:sldMk cId="2635986104" sldId="1744"/>
        </pc:sldMkLst>
      </pc:sldChg>
      <pc:sldChg chg="modSp">
        <pc:chgData name="Wadey, Rita (Industrial Energy)" userId="2ce75e5d-826a-4768-aa4f-d52107ec6075" providerId="ADAL" clId="{DF066614-836C-4A71-9907-3D3A602FD643}" dt="2020-10-16T09:55:53.767" v="320" actId="20577"/>
        <pc:sldMkLst>
          <pc:docMk/>
          <pc:sldMk cId="3669154997" sldId="1745"/>
        </pc:sldMkLst>
        <pc:graphicFrameChg chg="mod">
          <ac:chgData name="Wadey, Rita (Industrial Energy)" userId="2ce75e5d-826a-4768-aa4f-d52107ec6075" providerId="ADAL" clId="{DF066614-836C-4A71-9907-3D3A602FD643}" dt="2020-10-16T09:55:53.767" v="320" actId="20577"/>
          <ac:graphicFrameMkLst>
            <pc:docMk/>
            <pc:sldMk cId="3669154997" sldId="1745"/>
            <ac:graphicFrameMk id="8" creationId="{0A57C608-BB66-41BF-BF25-1C6BB2309FBE}"/>
          </ac:graphicFrameMkLst>
        </pc:graphicFrameChg>
      </pc:sldChg>
      <pc:sldChg chg="del">
        <pc:chgData name="Wadey, Rita (Industrial Energy)" userId="2ce75e5d-826a-4768-aa4f-d52107ec6075" providerId="ADAL" clId="{DF066614-836C-4A71-9907-3D3A602FD643}" dt="2020-10-15T17:37:16.428" v="88" actId="47"/>
        <pc:sldMkLst>
          <pc:docMk/>
          <pc:sldMk cId="2874023714" sldId="1746"/>
        </pc:sldMkLst>
      </pc:sldChg>
      <pc:sldChg chg="del">
        <pc:chgData name="Wadey, Rita (Industrial Energy)" userId="2ce75e5d-826a-4768-aa4f-d52107ec6075" providerId="ADAL" clId="{DF066614-836C-4A71-9907-3D3A602FD643}" dt="2020-10-15T17:37:35.510" v="89" actId="47"/>
        <pc:sldMkLst>
          <pc:docMk/>
          <pc:sldMk cId="20267266" sldId="1747"/>
        </pc:sldMkLst>
      </pc:sldChg>
      <pc:sldChg chg="ord">
        <pc:chgData name="Wadey, Rita (Industrial Energy)" userId="2ce75e5d-826a-4768-aa4f-d52107ec6075" providerId="ADAL" clId="{DF066614-836C-4A71-9907-3D3A602FD643}" dt="2020-10-15T17:40:00.588" v="93"/>
        <pc:sldMkLst>
          <pc:docMk/>
          <pc:sldMk cId="1675527075" sldId="1748"/>
        </pc:sldMkLst>
      </pc:sldChg>
      <pc:sldChg chg="modSp add mod modNotesTx">
        <pc:chgData name="Wadey, Rita (Industrial Energy)" userId="2ce75e5d-826a-4768-aa4f-d52107ec6075" providerId="ADAL" clId="{DF066614-836C-4A71-9907-3D3A602FD643}" dt="2020-10-15T17:43:20.410" v="131" actId="20577"/>
        <pc:sldMkLst>
          <pc:docMk/>
          <pc:sldMk cId="1667115800" sldId="1749"/>
        </pc:sldMkLst>
        <pc:spChg chg="mod">
          <ac:chgData name="Wadey, Rita (Industrial Energy)" userId="2ce75e5d-826a-4768-aa4f-d52107ec6075" providerId="ADAL" clId="{DF066614-836C-4A71-9907-3D3A602FD643}" dt="2020-10-15T17:43:07.172" v="130" actId="20577"/>
          <ac:spMkLst>
            <pc:docMk/>
            <pc:sldMk cId="1667115800" sldId="1749"/>
            <ac:spMk id="2" creationId="{579D3BCF-0C7B-413D-9AC4-21039938F2DC}"/>
          </ac:spMkLst>
        </pc:spChg>
      </pc:sldChg>
      <pc:sldChg chg="add">
        <pc:chgData name="Wadey, Rita (Industrial Energy)" userId="2ce75e5d-826a-4768-aa4f-d52107ec6075" providerId="ADAL" clId="{DF066614-836C-4A71-9907-3D3A602FD643}" dt="2020-10-15T17:37:50.859" v="90"/>
        <pc:sldMkLst>
          <pc:docMk/>
          <pc:sldMk cId="2297525085" sldId="175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C4DB9C-6AEE-489E-8A09-69CF903F5B3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71A52CA-7D13-4DDC-8D55-9AB4971C7355}">
      <dgm:prSet phldrT="[Text]"/>
      <dgm:spPr/>
      <dgm:t>
        <a:bodyPr/>
        <a:lstStyle/>
        <a:p>
          <a:r>
            <a:rPr lang="en-GB"/>
            <a:t>Expect to cover:</a:t>
          </a:r>
        </a:p>
      </dgm:t>
    </dgm:pt>
    <dgm:pt modelId="{C9BDE248-B3B3-49B4-B979-FDD015FBBE7F}" type="parTrans" cxnId="{D7FB5924-7508-4F73-8E90-024179E416E3}">
      <dgm:prSet/>
      <dgm:spPr/>
      <dgm:t>
        <a:bodyPr/>
        <a:lstStyle/>
        <a:p>
          <a:endParaRPr lang="en-GB"/>
        </a:p>
      </dgm:t>
    </dgm:pt>
    <dgm:pt modelId="{F1219643-0C96-4551-B335-D0C1578A47EE}" type="sibTrans" cxnId="{D7FB5924-7508-4F73-8E90-024179E416E3}">
      <dgm:prSet/>
      <dgm:spPr/>
      <dgm:t>
        <a:bodyPr/>
        <a:lstStyle/>
        <a:p>
          <a:endParaRPr lang="en-GB"/>
        </a:p>
      </dgm:t>
    </dgm:pt>
    <dgm:pt modelId="{A5419252-E204-4905-AEFB-0C4E391111DF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Case </a:t>
          </a:r>
          <a:r>
            <a:rPr lang="en-GB"/>
            <a:t>for hydrogen in UK context, HMG vision </a:t>
          </a:r>
        </a:p>
      </dgm:t>
    </dgm:pt>
    <dgm:pt modelId="{3E7C8274-1BAB-47FF-8CC9-4039D75AB99F}" type="parTrans" cxnId="{EA09EA41-705E-426C-A8D3-8093813648E9}">
      <dgm:prSet/>
      <dgm:spPr/>
      <dgm:t>
        <a:bodyPr/>
        <a:lstStyle/>
        <a:p>
          <a:endParaRPr lang="en-GB"/>
        </a:p>
      </dgm:t>
    </dgm:pt>
    <dgm:pt modelId="{1DFD8EC4-DABA-46B2-A735-3A03F8C10FD8}" type="sibTrans" cxnId="{EA09EA41-705E-426C-A8D3-8093813648E9}">
      <dgm:prSet/>
      <dgm:spPr/>
      <dgm:t>
        <a:bodyPr/>
        <a:lstStyle/>
        <a:p>
          <a:endParaRPr lang="en-GB"/>
        </a:p>
      </dgm:t>
    </dgm:pt>
    <dgm:pt modelId="{216BD959-06B3-40F4-9BFF-B4AF402E0E2E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Whole system view (supply through to demand)</a:t>
          </a:r>
        </a:p>
      </dgm:t>
    </dgm:pt>
    <dgm:pt modelId="{C5357AEF-1DFF-482A-B1CD-6D79116B662E}" type="parTrans" cxnId="{D2573267-477E-456B-8CF2-0DFEEF7D2365}">
      <dgm:prSet/>
      <dgm:spPr/>
      <dgm:t>
        <a:bodyPr/>
        <a:lstStyle/>
        <a:p>
          <a:endParaRPr lang="en-GB"/>
        </a:p>
      </dgm:t>
    </dgm:pt>
    <dgm:pt modelId="{A1E6699F-ED47-4B41-AB92-DD9EB7BA573A}" type="sibTrans" cxnId="{D2573267-477E-456B-8CF2-0DFEEF7D2365}">
      <dgm:prSet/>
      <dgm:spPr/>
      <dgm:t>
        <a:bodyPr/>
        <a:lstStyle/>
        <a:p>
          <a:endParaRPr lang="en-GB"/>
        </a:p>
      </dgm:t>
    </dgm:pt>
    <dgm:pt modelId="{A215E0B7-1C1F-4224-BCD5-B18B0CA40EF9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Action required in 2020s, including laying ground for ramp up beyon</a:t>
          </a:r>
          <a:r>
            <a:rPr lang="en-GB"/>
            <a:t>d</a:t>
          </a:r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 2030</a:t>
          </a:r>
        </a:p>
      </dgm:t>
    </dgm:pt>
    <dgm:pt modelId="{AC2CBDA9-F9E2-4445-A4B9-7ED467CDA94C}" type="parTrans" cxnId="{CCA28766-3B13-46EE-999D-906FA29C01E2}">
      <dgm:prSet/>
      <dgm:spPr/>
      <dgm:t>
        <a:bodyPr/>
        <a:lstStyle/>
        <a:p>
          <a:endParaRPr lang="en-GB"/>
        </a:p>
      </dgm:t>
    </dgm:pt>
    <dgm:pt modelId="{E6D4E011-E0E4-4D12-B27A-EFC2008F38B7}" type="sibTrans" cxnId="{CCA28766-3B13-46EE-999D-906FA29C01E2}">
      <dgm:prSet/>
      <dgm:spPr/>
      <dgm:t>
        <a:bodyPr/>
        <a:lstStyle/>
        <a:p>
          <a:endParaRPr lang="en-GB"/>
        </a:p>
      </dgm:t>
    </dgm:pt>
    <dgm:pt modelId="{CD8A0A0B-9D86-4B30-89D5-DEA79C584C45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Economic benefits for UK</a:t>
          </a:r>
        </a:p>
      </dgm:t>
    </dgm:pt>
    <dgm:pt modelId="{D3030479-FDA3-4F12-8700-3DFE8389677E}" type="parTrans" cxnId="{9D7A0296-2A5E-474C-86DF-46741189ED54}">
      <dgm:prSet/>
      <dgm:spPr/>
      <dgm:t>
        <a:bodyPr/>
        <a:lstStyle/>
        <a:p>
          <a:endParaRPr lang="en-GB"/>
        </a:p>
      </dgm:t>
    </dgm:pt>
    <dgm:pt modelId="{41174A18-BA25-4136-82DA-BDBA5175EAB5}" type="sibTrans" cxnId="{9D7A0296-2A5E-474C-86DF-46741189ED54}">
      <dgm:prSet/>
      <dgm:spPr/>
      <dgm:t>
        <a:bodyPr/>
        <a:lstStyle/>
        <a:p>
          <a:endParaRPr lang="en-GB"/>
        </a:p>
      </dgm:t>
    </dgm:pt>
    <dgm:pt modelId="{C88685D7-9A9E-4314-BF78-95BD348750F5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Role of various actors </a:t>
          </a:r>
          <a:endParaRPr lang="en-GB"/>
        </a:p>
      </dgm:t>
    </dgm:pt>
    <dgm:pt modelId="{13B5BA17-2F0C-4DFC-8807-EE939618D334}" type="parTrans" cxnId="{3AF0DD6F-FFDD-49F4-B7C0-BB83D529347D}">
      <dgm:prSet/>
      <dgm:spPr/>
      <dgm:t>
        <a:bodyPr/>
        <a:lstStyle/>
        <a:p>
          <a:endParaRPr lang="en-GB"/>
        </a:p>
      </dgm:t>
    </dgm:pt>
    <dgm:pt modelId="{F51D3B31-F3D5-4A73-8A86-82B19CFCB5B0}" type="sibTrans" cxnId="{3AF0DD6F-FFDD-49F4-B7C0-BB83D529347D}">
      <dgm:prSet/>
      <dgm:spPr/>
      <dgm:t>
        <a:bodyPr/>
        <a:lstStyle/>
        <a:p>
          <a:endParaRPr lang="en-GB"/>
        </a:p>
      </dgm:t>
    </dgm:pt>
    <dgm:pt modelId="{4342C77D-2D41-4B55-8124-64B258189E6C}">
      <dgm:prSet/>
      <dgm:spPr/>
      <dgm:t>
        <a:bodyPr/>
        <a:lstStyle/>
        <a:p>
          <a:r>
            <a:rPr kumimoji="0" lang="en-GB" i="0" u="none" strike="noStrike" cap="none" spc="0" normalizeH="0" baseline="0" noProof="0">
              <a:ln>
                <a:noFill/>
              </a:ln>
              <a:effectLst/>
              <a:uLnTx/>
              <a:uFillTx/>
            </a:rPr>
            <a:t>Whole UK view</a:t>
          </a:r>
        </a:p>
      </dgm:t>
    </dgm:pt>
    <dgm:pt modelId="{ADD2034A-7AE6-4773-9CFF-46AA011F19B5}" type="parTrans" cxnId="{EF2DDDF6-223C-4055-8942-C6BD4FD16623}">
      <dgm:prSet/>
      <dgm:spPr/>
      <dgm:t>
        <a:bodyPr/>
        <a:lstStyle/>
        <a:p>
          <a:endParaRPr lang="en-GB"/>
        </a:p>
      </dgm:t>
    </dgm:pt>
    <dgm:pt modelId="{400CBAAC-2A03-42FA-BEF5-9DB69597926B}" type="sibTrans" cxnId="{EF2DDDF6-223C-4055-8942-C6BD4FD16623}">
      <dgm:prSet/>
      <dgm:spPr/>
      <dgm:t>
        <a:bodyPr/>
        <a:lstStyle/>
        <a:p>
          <a:endParaRPr lang="en-GB"/>
        </a:p>
      </dgm:t>
    </dgm:pt>
    <dgm:pt modelId="{460FC931-CBD8-48FB-8BBC-A18E0E1C1EAD}" type="pres">
      <dgm:prSet presAssocID="{7CC4DB9C-6AEE-489E-8A09-69CF903F5B39}" presName="linear" presStyleCnt="0">
        <dgm:presLayoutVars>
          <dgm:dir/>
          <dgm:animLvl val="lvl"/>
          <dgm:resizeHandles val="exact"/>
        </dgm:presLayoutVars>
      </dgm:prSet>
      <dgm:spPr/>
    </dgm:pt>
    <dgm:pt modelId="{15FAED85-B741-44FB-A78A-C31FF25B8FF5}" type="pres">
      <dgm:prSet presAssocID="{A71A52CA-7D13-4DDC-8D55-9AB4971C7355}" presName="parentLin" presStyleCnt="0"/>
      <dgm:spPr/>
    </dgm:pt>
    <dgm:pt modelId="{B8552F62-2245-4EAE-AC43-81279D4B6A7F}" type="pres">
      <dgm:prSet presAssocID="{A71A52CA-7D13-4DDC-8D55-9AB4971C7355}" presName="parentLeftMargin" presStyleLbl="node1" presStyleIdx="0" presStyleCnt="1"/>
      <dgm:spPr/>
    </dgm:pt>
    <dgm:pt modelId="{DB83EF15-1926-4249-99BF-4C2D886B49A6}" type="pres">
      <dgm:prSet presAssocID="{A71A52CA-7D13-4DDC-8D55-9AB4971C7355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762ADE32-0D18-4796-818B-743BE6005AF8}" type="pres">
      <dgm:prSet presAssocID="{A71A52CA-7D13-4DDC-8D55-9AB4971C7355}" presName="negativeSpace" presStyleCnt="0"/>
      <dgm:spPr/>
    </dgm:pt>
    <dgm:pt modelId="{15B95664-5B6C-4C0D-B761-62D43AB6C551}" type="pres">
      <dgm:prSet presAssocID="{A71A52CA-7D13-4DDC-8D55-9AB4971C7355}" presName="childText" presStyleLbl="conFgAcc1" presStyleIdx="0" presStyleCnt="1">
        <dgm:presLayoutVars>
          <dgm:bulletEnabled val="1"/>
        </dgm:presLayoutVars>
      </dgm:prSet>
      <dgm:spPr/>
    </dgm:pt>
  </dgm:ptLst>
  <dgm:cxnLst>
    <dgm:cxn modelId="{AB629603-CB0B-46C9-BD0A-F2B5AEB0C042}" type="presOf" srcId="{CD8A0A0B-9D86-4B30-89D5-DEA79C584C45}" destId="{15B95664-5B6C-4C0D-B761-62D43AB6C551}" srcOrd="0" destOrd="4" presId="urn:microsoft.com/office/officeart/2005/8/layout/list1"/>
    <dgm:cxn modelId="{488F4C0D-EA3A-4FF1-9241-7061BD8E207F}" type="presOf" srcId="{A71A52CA-7D13-4DDC-8D55-9AB4971C7355}" destId="{DB83EF15-1926-4249-99BF-4C2D886B49A6}" srcOrd="1" destOrd="0" presId="urn:microsoft.com/office/officeart/2005/8/layout/list1"/>
    <dgm:cxn modelId="{9F7D6B16-676C-4503-9F18-74B2D372292A}" type="presOf" srcId="{A71A52CA-7D13-4DDC-8D55-9AB4971C7355}" destId="{B8552F62-2245-4EAE-AC43-81279D4B6A7F}" srcOrd="0" destOrd="0" presId="urn:microsoft.com/office/officeart/2005/8/layout/list1"/>
    <dgm:cxn modelId="{D7FB5924-7508-4F73-8E90-024179E416E3}" srcId="{7CC4DB9C-6AEE-489E-8A09-69CF903F5B39}" destId="{A71A52CA-7D13-4DDC-8D55-9AB4971C7355}" srcOrd="0" destOrd="0" parTransId="{C9BDE248-B3B3-49B4-B979-FDD015FBBE7F}" sibTransId="{F1219643-0C96-4551-B335-D0C1578A47EE}"/>
    <dgm:cxn modelId="{FF316A30-AE97-4D13-98EE-9948A90EB57A}" type="presOf" srcId="{4342C77D-2D41-4B55-8124-64B258189E6C}" destId="{15B95664-5B6C-4C0D-B761-62D43AB6C551}" srcOrd="0" destOrd="2" presId="urn:microsoft.com/office/officeart/2005/8/layout/list1"/>
    <dgm:cxn modelId="{11EEDC38-76A9-4D5C-95C7-344BB066D4AA}" type="presOf" srcId="{A5419252-E204-4905-AEFB-0C4E391111DF}" destId="{15B95664-5B6C-4C0D-B761-62D43AB6C551}" srcOrd="0" destOrd="0" presId="urn:microsoft.com/office/officeart/2005/8/layout/list1"/>
    <dgm:cxn modelId="{6F18C739-AD3F-4127-BAD5-4B24358B4D6C}" type="presOf" srcId="{A215E0B7-1C1F-4224-BCD5-B18B0CA40EF9}" destId="{15B95664-5B6C-4C0D-B761-62D43AB6C551}" srcOrd="0" destOrd="3" presId="urn:microsoft.com/office/officeart/2005/8/layout/list1"/>
    <dgm:cxn modelId="{EA09EA41-705E-426C-A8D3-8093813648E9}" srcId="{A71A52CA-7D13-4DDC-8D55-9AB4971C7355}" destId="{A5419252-E204-4905-AEFB-0C4E391111DF}" srcOrd="0" destOrd="0" parTransId="{3E7C8274-1BAB-47FF-8CC9-4039D75AB99F}" sibTransId="{1DFD8EC4-DABA-46B2-A735-3A03F8C10FD8}"/>
    <dgm:cxn modelId="{CCA28766-3B13-46EE-999D-906FA29C01E2}" srcId="{A71A52CA-7D13-4DDC-8D55-9AB4971C7355}" destId="{A215E0B7-1C1F-4224-BCD5-B18B0CA40EF9}" srcOrd="3" destOrd="0" parTransId="{AC2CBDA9-F9E2-4445-A4B9-7ED467CDA94C}" sibTransId="{E6D4E011-E0E4-4D12-B27A-EFC2008F38B7}"/>
    <dgm:cxn modelId="{D2573267-477E-456B-8CF2-0DFEEF7D2365}" srcId="{A71A52CA-7D13-4DDC-8D55-9AB4971C7355}" destId="{216BD959-06B3-40F4-9BFF-B4AF402E0E2E}" srcOrd="1" destOrd="0" parTransId="{C5357AEF-1DFF-482A-B1CD-6D79116B662E}" sibTransId="{A1E6699F-ED47-4B41-AB92-DD9EB7BA573A}"/>
    <dgm:cxn modelId="{3AF0DD6F-FFDD-49F4-B7C0-BB83D529347D}" srcId="{A71A52CA-7D13-4DDC-8D55-9AB4971C7355}" destId="{C88685D7-9A9E-4314-BF78-95BD348750F5}" srcOrd="5" destOrd="0" parTransId="{13B5BA17-2F0C-4DFC-8807-EE939618D334}" sibTransId="{F51D3B31-F3D5-4A73-8A86-82B19CFCB5B0}"/>
    <dgm:cxn modelId="{CEC3338A-EB3C-415F-A7A9-56485AEBB094}" type="presOf" srcId="{7CC4DB9C-6AEE-489E-8A09-69CF903F5B39}" destId="{460FC931-CBD8-48FB-8BBC-A18E0E1C1EAD}" srcOrd="0" destOrd="0" presId="urn:microsoft.com/office/officeart/2005/8/layout/list1"/>
    <dgm:cxn modelId="{9D7A0296-2A5E-474C-86DF-46741189ED54}" srcId="{A71A52CA-7D13-4DDC-8D55-9AB4971C7355}" destId="{CD8A0A0B-9D86-4B30-89D5-DEA79C584C45}" srcOrd="4" destOrd="0" parTransId="{D3030479-FDA3-4F12-8700-3DFE8389677E}" sibTransId="{41174A18-BA25-4136-82DA-BDBA5175EAB5}"/>
    <dgm:cxn modelId="{289602C9-B91D-47F0-BE81-C6483457EAC2}" type="presOf" srcId="{216BD959-06B3-40F4-9BFF-B4AF402E0E2E}" destId="{15B95664-5B6C-4C0D-B761-62D43AB6C551}" srcOrd="0" destOrd="1" presId="urn:microsoft.com/office/officeart/2005/8/layout/list1"/>
    <dgm:cxn modelId="{CC4CC3E2-6234-4AFF-9571-76D4FDF25B3A}" type="presOf" srcId="{C88685D7-9A9E-4314-BF78-95BD348750F5}" destId="{15B95664-5B6C-4C0D-B761-62D43AB6C551}" srcOrd="0" destOrd="5" presId="urn:microsoft.com/office/officeart/2005/8/layout/list1"/>
    <dgm:cxn modelId="{EF2DDDF6-223C-4055-8942-C6BD4FD16623}" srcId="{A71A52CA-7D13-4DDC-8D55-9AB4971C7355}" destId="{4342C77D-2D41-4B55-8124-64B258189E6C}" srcOrd="2" destOrd="0" parTransId="{ADD2034A-7AE6-4773-9CFF-46AA011F19B5}" sibTransId="{400CBAAC-2A03-42FA-BEF5-9DB69597926B}"/>
    <dgm:cxn modelId="{36EDEE10-0606-4AA3-BEF3-48DBA2D16D0C}" type="presParOf" srcId="{460FC931-CBD8-48FB-8BBC-A18E0E1C1EAD}" destId="{15FAED85-B741-44FB-A78A-C31FF25B8FF5}" srcOrd="0" destOrd="0" presId="urn:microsoft.com/office/officeart/2005/8/layout/list1"/>
    <dgm:cxn modelId="{B40FD3E7-7983-4D4E-976F-EF8ADEFA02C8}" type="presParOf" srcId="{15FAED85-B741-44FB-A78A-C31FF25B8FF5}" destId="{B8552F62-2245-4EAE-AC43-81279D4B6A7F}" srcOrd="0" destOrd="0" presId="urn:microsoft.com/office/officeart/2005/8/layout/list1"/>
    <dgm:cxn modelId="{E63FCCA8-DA1D-42C3-B29B-3173BE606E06}" type="presParOf" srcId="{15FAED85-B741-44FB-A78A-C31FF25B8FF5}" destId="{DB83EF15-1926-4249-99BF-4C2D886B49A6}" srcOrd="1" destOrd="0" presId="urn:microsoft.com/office/officeart/2005/8/layout/list1"/>
    <dgm:cxn modelId="{0293E17E-17BF-4208-88D9-F9B387C41AB8}" type="presParOf" srcId="{460FC931-CBD8-48FB-8BBC-A18E0E1C1EAD}" destId="{762ADE32-0D18-4796-818B-743BE6005AF8}" srcOrd="1" destOrd="0" presId="urn:microsoft.com/office/officeart/2005/8/layout/list1"/>
    <dgm:cxn modelId="{5DD86B64-E249-41FF-B022-A3A8CD4F7423}" type="presParOf" srcId="{460FC931-CBD8-48FB-8BBC-A18E0E1C1EAD}" destId="{15B95664-5B6C-4C0D-B761-62D43AB6C551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FC3B4D0-BF22-4DFC-96D8-BBDDF8B6961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7E3AF6E-0333-4BE5-9561-2A712370E0B4}">
      <dgm:prSet phldrT="[Text]" custT="1"/>
      <dgm:spPr/>
      <dgm:t>
        <a:bodyPr/>
        <a:lstStyle/>
        <a:p>
          <a:r>
            <a:rPr lang="en-GB" sz="2000">
              <a:latin typeface="+mn-lt"/>
            </a:rPr>
            <a:t>Not blue </a:t>
          </a:r>
          <a:r>
            <a:rPr lang="en-GB" sz="2000" i="1">
              <a:latin typeface="+mn-lt"/>
            </a:rPr>
            <a:t>or</a:t>
          </a:r>
          <a:r>
            <a:rPr lang="en-GB" sz="2000">
              <a:latin typeface="+mn-lt"/>
            </a:rPr>
            <a:t> green, </a:t>
          </a:r>
          <a:r>
            <a:rPr lang="en-GB" sz="2000" b="1">
              <a:latin typeface="+mn-lt"/>
            </a:rPr>
            <a:t>both</a:t>
          </a:r>
          <a:r>
            <a:rPr lang="en-GB" sz="2000">
              <a:latin typeface="+mn-lt"/>
            </a:rPr>
            <a:t> </a:t>
          </a:r>
          <a:endParaRPr lang="en-GB" sz="2000"/>
        </a:p>
      </dgm:t>
    </dgm:pt>
    <dgm:pt modelId="{94AAC4BC-9EE4-4A2B-9FA8-0A960CC5113B}" type="parTrans" cxnId="{6F467B99-E516-49F5-91D3-66C74227F909}">
      <dgm:prSet/>
      <dgm:spPr/>
      <dgm:t>
        <a:bodyPr/>
        <a:lstStyle/>
        <a:p>
          <a:endParaRPr lang="en-GB" sz="2000"/>
        </a:p>
      </dgm:t>
    </dgm:pt>
    <dgm:pt modelId="{BE4CFFFB-6D9D-4B53-AAD3-B73CF0A1B77E}" type="sibTrans" cxnId="{6F467B99-E516-49F5-91D3-66C74227F909}">
      <dgm:prSet/>
      <dgm:spPr/>
      <dgm:t>
        <a:bodyPr/>
        <a:lstStyle/>
        <a:p>
          <a:endParaRPr lang="en-GB" sz="2000"/>
        </a:p>
      </dgm:t>
    </dgm:pt>
    <dgm:pt modelId="{A006C948-F924-4B5C-B057-1640310C6AAD}">
      <dgm:prSet custT="1"/>
      <dgm:spPr/>
      <dgm:t>
        <a:bodyPr/>
        <a:lstStyle/>
        <a:p>
          <a:r>
            <a:rPr lang="en-GB" sz="2000">
              <a:latin typeface="+mn-lt"/>
            </a:rPr>
            <a:t>Low carbon hydrogen at scale in 2020s; volumes that support innovation and investment across the value chain </a:t>
          </a:r>
        </a:p>
      </dgm:t>
    </dgm:pt>
    <dgm:pt modelId="{1B503BD4-A10B-440B-A089-34B7102ACEB8}" type="parTrans" cxnId="{01DCC5E7-4342-4A0C-B16D-6FD3F25F7879}">
      <dgm:prSet/>
      <dgm:spPr/>
      <dgm:t>
        <a:bodyPr/>
        <a:lstStyle/>
        <a:p>
          <a:endParaRPr lang="en-GB" sz="2000"/>
        </a:p>
      </dgm:t>
    </dgm:pt>
    <dgm:pt modelId="{45DA1283-D6E7-4A31-8363-47CF0B0AB90D}" type="sibTrans" cxnId="{01DCC5E7-4342-4A0C-B16D-6FD3F25F7879}">
      <dgm:prSet/>
      <dgm:spPr/>
      <dgm:t>
        <a:bodyPr/>
        <a:lstStyle/>
        <a:p>
          <a:endParaRPr lang="en-GB" sz="2000"/>
        </a:p>
      </dgm:t>
    </dgm:pt>
    <dgm:pt modelId="{A632B24B-CD5B-4AF0-AD5F-59EB657C85EB}">
      <dgm:prSet custT="1"/>
      <dgm:spPr/>
      <dgm:t>
        <a:bodyPr/>
        <a:lstStyle/>
        <a:p>
          <a:r>
            <a:rPr lang="en-GB" sz="2000">
              <a:latin typeface="+mn-lt"/>
            </a:rPr>
            <a:t>Scale up of renewable hydrogen</a:t>
          </a:r>
        </a:p>
      </dgm:t>
    </dgm:pt>
    <dgm:pt modelId="{743D9460-7FCE-4FBB-AAB6-341AA8326A88}" type="parTrans" cxnId="{AB8F5AE7-FFAB-4DDC-9825-5949CFD0CF6C}">
      <dgm:prSet/>
      <dgm:spPr/>
      <dgm:t>
        <a:bodyPr/>
        <a:lstStyle/>
        <a:p>
          <a:endParaRPr lang="en-GB" sz="2000"/>
        </a:p>
      </dgm:t>
    </dgm:pt>
    <dgm:pt modelId="{87AB90DB-3556-4624-A7E6-0B1D00CC7637}" type="sibTrans" cxnId="{AB8F5AE7-FFAB-4DDC-9825-5949CFD0CF6C}">
      <dgm:prSet/>
      <dgm:spPr/>
      <dgm:t>
        <a:bodyPr/>
        <a:lstStyle/>
        <a:p>
          <a:endParaRPr lang="en-GB" sz="2000"/>
        </a:p>
      </dgm:t>
    </dgm:pt>
    <dgm:pt modelId="{EE190432-1FE1-4ED3-AE37-E2A90C0AD029}">
      <dgm:prSet custT="1"/>
      <dgm:spPr/>
      <dgm:t>
        <a:bodyPr/>
        <a:lstStyle/>
        <a:p>
          <a:r>
            <a:rPr lang="en-GB" sz="2000">
              <a:latin typeface="+mn-lt"/>
            </a:rPr>
            <a:t>Pathway to net zero</a:t>
          </a:r>
        </a:p>
      </dgm:t>
    </dgm:pt>
    <dgm:pt modelId="{95D4B39E-2002-4264-BB55-0BCF23777B54}" type="parTrans" cxnId="{1BCB2A0D-05C4-42C4-80B3-76D31EFD5230}">
      <dgm:prSet/>
      <dgm:spPr/>
      <dgm:t>
        <a:bodyPr/>
        <a:lstStyle/>
        <a:p>
          <a:endParaRPr lang="en-GB" sz="2000"/>
        </a:p>
      </dgm:t>
    </dgm:pt>
    <dgm:pt modelId="{5B874D3D-7559-47D5-9AE0-332EF005F400}" type="sibTrans" cxnId="{1BCB2A0D-05C4-42C4-80B3-76D31EFD5230}">
      <dgm:prSet/>
      <dgm:spPr/>
      <dgm:t>
        <a:bodyPr/>
        <a:lstStyle/>
        <a:p>
          <a:endParaRPr lang="en-GB" sz="2000"/>
        </a:p>
      </dgm:t>
    </dgm:pt>
    <dgm:pt modelId="{BD89F7F4-137D-4ED4-A608-A993D68BDDA6}">
      <dgm:prSet custT="1"/>
      <dgm:spPr/>
      <dgm:t>
        <a:bodyPr/>
        <a:lstStyle/>
        <a:p>
          <a:r>
            <a:rPr lang="en-GB" sz="2000">
              <a:latin typeface="+mn-lt"/>
            </a:rPr>
            <a:t>Approach informs </a:t>
          </a:r>
        </a:p>
      </dgm:t>
    </dgm:pt>
    <dgm:pt modelId="{9FCCAE59-FB40-49B7-9AE5-2811385EA1F8}" type="parTrans" cxnId="{99A3667C-4FDB-41A0-9D46-A08E6DC40244}">
      <dgm:prSet/>
      <dgm:spPr/>
      <dgm:t>
        <a:bodyPr/>
        <a:lstStyle/>
        <a:p>
          <a:endParaRPr lang="en-GB" sz="2000"/>
        </a:p>
      </dgm:t>
    </dgm:pt>
    <dgm:pt modelId="{C4FB9BEA-99B0-4F01-BB14-592D26278DFE}" type="sibTrans" cxnId="{99A3667C-4FDB-41A0-9D46-A08E6DC40244}">
      <dgm:prSet/>
      <dgm:spPr/>
      <dgm:t>
        <a:bodyPr/>
        <a:lstStyle/>
        <a:p>
          <a:endParaRPr lang="en-GB" sz="2000"/>
        </a:p>
      </dgm:t>
    </dgm:pt>
    <dgm:pt modelId="{2C47C182-5795-46F3-9004-B390E45BD398}">
      <dgm:prSet custT="1"/>
      <dgm:spPr/>
      <dgm:t>
        <a:bodyPr/>
        <a:lstStyle/>
        <a:p>
          <a:r>
            <a:rPr lang="en-GB" sz="2000">
              <a:latin typeface="+mn-lt"/>
            </a:rPr>
            <a:t>Innovation (to date &amp; future) </a:t>
          </a:r>
        </a:p>
      </dgm:t>
    </dgm:pt>
    <dgm:pt modelId="{BFC66EF8-AB56-4BF7-B510-91055688E41B}" type="parTrans" cxnId="{F7FE0ACE-C981-4E63-B5CA-C3D0297969B6}">
      <dgm:prSet/>
      <dgm:spPr/>
      <dgm:t>
        <a:bodyPr/>
        <a:lstStyle/>
        <a:p>
          <a:endParaRPr lang="en-GB" sz="2000"/>
        </a:p>
      </dgm:t>
    </dgm:pt>
    <dgm:pt modelId="{0254F663-AB1F-47CC-9C98-848C248E2A6F}" type="sibTrans" cxnId="{F7FE0ACE-C981-4E63-B5CA-C3D0297969B6}">
      <dgm:prSet/>
      <dgm:spPr/>
      <dgm:t>
        <a:bodyPr/>
        <a:lstStyle/>
        <a:p>
          <a:endParaRPr lang="en-GB" sz="2000"/>
        </a:p>
      </dgm:t>
    </dgm:pt>
    <dgm:pt modelId="{8E6555B1-BF77-42EE-B421-DE7730B59200}">
      <dgm:prSet custT="1"/>
      <dgm:spPr/>
      <dgm:t>
        <a:bodyPr/>
        <a:lstStyle/>
        <a:p>
          <a:r>
            <a:rPr lang="en-GB" sz="2000">
              <a:latin typeface="+mn-lt"/>
            </a:rPr>
            <a:t>Low Carbon Hydrogen Fund development</a:t>
          </a:r>
        </a:p>
      </dgm:t>
    </dgm:pt>
    <dgm:pt modelId="{A69C63AE-23A4-4EE8-AE74-DFAE69035056}" type="parTrans" cxnId="{4516393B-C8AC-40D0-B906-8647CB7B0D2D}">
      <dgm:prSet/>
      <dgm:spPr/>
      <dgm:t>
        <a:bodyPr/>
        <a:lstStyle/>
        <a:p>
          <a:endParaRPr lang="en-GB" sz="2000"/>
        </a:p>
      </dgm:t>
    </dgm:pt>
    <dgm:pt modelId="{25B6DB69-8537-4541-BC16-94F122430FFD}" type="sibTrans" cxnId="{4516393B-C8AC-40D0-B906-8647CB7B0D2D}">
      <dgm:prSet/>
      <dgm:spPr/>
      <dgm:t>
        <a:bodyPr/>
        <a:lstStyle/>
        <a:p>
          <a:endParaRPr lang="en-GB" sz="2000"/>
        </a:p>
      </dgm:t>
    </dgm:pt>
    <dgm:pt modelId="{5CF2F877-9F7A-4349-ABA5-D0EA1B2CDCC3}">
      <dgm:prSet custT="1"/>
      <dgm:spPr/>
      <dgm:t>
        <a:bodyPr/>
        <a:lstStyle/>
        <a:p>
          <a:r>
            <a:rPr lang="en-GB" sz="2000">
              <a:latin typeface="+mn-lt"/>
            </a:rPr>
            <a:t>Business model development </a:t>
          </a:r>
        </a:p>
      </dgm:t>
    </dgm:pt>
    <dgm:pt modelId="{63120360-61D3-4CA9-BB21-A41B6A0D789A}" type="parTrans" cxnId="{B3751230-6887-4E41-8C02-D20054B2789B}">
      <dgm:prSet/>
      <dgm:spPr/>
      <dgm:t>
        <a:bodyPr/>
        <a:lstStyle/>
        <a:p>
          <a:endParaRPr lang="en-GB" sz="2000"/>
        </a:p>
      </dgm:t>
    </dgm:pt>
    <dgm:pt modelId="{F193818B-1D30-4ADE-A064-FFBA034663A3}" type="sibTrans" cxnId="{B3751230-6887-4E41-8C02-D20054B2789B}">
      <dgm:prSet/>
      <dgm:spPr/>
      <dgm:t>
        <a:bodyPr/>
        <a:lstStyle/>
        <a:p>
          <a:endParaRPr lang="en-GB" sz="2000"/>
        </a:p>
      </dgm:t>
    </dgm:pt>
    <dgm:pt modelId="{B1191C48-264A-4730-A6CF-12CA3CFDCFB5}">
      <dgm:prSet custT="1"/>
      <dgm:spPr/>
      <dgm:t>
        <a:bodyPr/>
        <a:lstStyle/>
        <a:p>
          <a:r>
            <a:rPr lang="en-GB" sz="2000">
              <a:latin typeface="+mn-lt"/>
            </a:rPr>
            <a:t>Strategy development </a:t>
          </a:r>
        </a:p>
      </dgm:t>
    </dgm:pt>
    <dgm:pt modelId="{EE4A8883-A3DA-493F-AB7F-841BB54A9CB0}" type="parTrans" cxnId="{11CDF142-C749-4198-BD42-47E668DD2BBD}">
      <dgm:prSet/>
      <dgm:spPr/>
      <dgm:t>
        <a:bodyPr/>
        <a:lstStyle/>
        <a:p>
          <a:endParaRPr lang="en-GB" sz="2000"/>
        </a:p>
      </dgm:t>
    </dgm:pt>
    <dgm:pt modelId="{4418A1E4-DDEF-41EF-97E5-B84CB376C366}" type="sibTrans" cxnId="{11CDF142-C749-4198-BD42-47E668DD2BBD}">
      <dgm:prSet/>
      <dgm:spPr/>
      <dgm:t>
        <a:bodyPr/>
        <a:lstStyle/>
        <a:p>
          <a:endParaRPr lang="en-GB" sz="2000"/>
        </a:p>
      </dgm:t>
    </dgm:pt>
    <dgm:pt modelId="{683F6BB6-6F44-4BCF-933F-1479FF731657}" type="pres">
      <dgm:prSet presAssocID="{DFC3B4D0-BF22-4DFC-96D8-BBDDF8B6961E}" presName="linear" presStyleCnt="0">
        <dgm:presLayoutVars>
          <dgm:dir/>
          <dgm:animLvl val="lvl"/>
          <dgm:resizeHandles val="exact"/>
        </dgm:presLayoutVars>
      </dgm:prSet>
      <dgm:spPr/>
    </dgm:pt>
    <dgm:pt modelId="{B65E71D7-1DCC-4C0F-8C90-8D958A479FF8}" type="pres">
      <dgm:prSet presAssocID="{E7E3AF6E-0333-4BE5-9561-2A712370E0B4}" presName="parentLin" presStyleCnt="0"/>
      <dgm:spPr/>
    </dgm:pt>
    <dgm:pt modelId="{9805D71E-C221-42AE-AA8B-5FE740219904}" type="pres">
      <dgm:prSet presAssocID="{E7E3AF6E-0333-4BE5-9561-2A712370E0B4}" presName="parentLeftMargin" presStyleLbl="node1" presStyleIdx="0" presStyleCnt="2"/>
      <dgm:spPr/>
    </dgm:pt>
    <dgm:pt modelId="{7B3D787D-7B1F-48DA-A6FB-6961ABD876AD}" type="pres">
      <dgm:prSet presAssocID="{E7E3AF6E-0333-4BE5-9561-2A712370E0B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886EAB1-6BC2-4906-9A28-B934545538DF}" type="pres">
      <dgm:prSet presAssocID="{E7E3AF6E-0333-4BE5-9561-2A712370E0B4}" presName="negativeSpace" presStyleCnt="0"/>
      <dgm:spPr/>
    </dgm:pt>
    <dgm:pt modelId="{01355824-00EF-4057-8290-9C8BBE4B8C32}" type="pres">
      <dgm:prSet presAssocID="{E7E3AF6E-0333-4BE5-9561-2A712370E0B4}" presName="childText" presStyleLbl="conFgAcc1" presStyleIdx="0" presStyleCnt="2">
        <dgm:presLayoutVars>
          <dgm:bulletEnabled val="1"/>
        </dgm:presLayoutVars>
      </dgm:prSet>
      <dgm:spPr/>
    </dgm:pt>
    <dgm:pt modelId="{011B2FD5-707E-4465-8ACD-8531B9387DB7}" type="pres">
      <dgm:prSet presAssocID="{BE4CFFFB-6D9D-4B53-AAD3-B73CF0A1B77E}" presName="spaceBetweenRectangles" presStyleCnt="0"/>
      <dgm:spPr/>
    </dgm:pt>
    <dgm:pt modelId="{D51D6EFB-7B9B-4E13-8393-9A194DF90F07}" type="pres">
      <dgm:prSet presAssocID="{BD89F7F4-137D-4ED4-A608-A993D68BDDA6}" presName="parentLin" presStyleCnt="0"/>
      <dgm:spPr/>
    </dgm:pt>
    <dgm:pt modelId="{9FF34C53-3437-4215-A42B-6014EA2565FD}" type="pres">
      <dgm:prSet presAssocID="{BD89F7F4-137D-4ED4-A608-A993D68BDDA6}" presName="parentLeftMargin" presStyleLbl="node1" presStyleIdx="0" presStyleCnt="2"/>
      <dgm:spPr/>
    </dgm:pt>
    <dgm:pt modelId="{4C3FDBA6-47C1-4D57-98B2-61BA88E6E48B}" type="pres">
      <dgm:prSet presAssocID="{BD89F7F4-137D-4ED4-A608-A993D68BDDA6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64293A35-F9C4-400A-81DF-1CAFF8B9D14E}" type="pres">
      <dgm:prSet presAssocID="{BD89F7F4-137D-4ED4-A608-A993D68BDDA6}" presName="negativeSpace" presStyleCnt="0"/>
      <dgm:spPr/>
    </dgm:pt>
    <dgm:pt modelId="{CC8E907F-0882-4295-9139-C554C0819EA8}" type="pres">
      <dgm:prSet presAssocID="{BD89F7F4-137D-4ED4-A608-A993D68BDDA6}" presName="childText" presStyleLbl="conFgAcc1" presStyleIdx="1" presStyleCnt="2" custLinFactNeighborY="35354">
        <dgm:presLayoutVars>
          <dgm:bulletEnabled val="1"/>
        </dgm:presLayoutVars>
      </dgm:prSet>
      <dgm:spPr/>
    </dgm:pt>
  </dgm:ptLst>
  <dgm:cxnLst>
    <dgm:cxn modelId="{CB146800-08F9-4984-A2F1-8EBF9047EF21}" type="presOf" srcId="{2C47C182-5795-46F3-9004-B390E45BD398}" destId="{CC8E907F-0882-4295-9139-C554C0819EA8}" srcOrd="0" destOrd="0" presId="urn:microsoft.com/office/officeart/2005/8/layout/list1"/>
    <dgm:cxn modelId="{1BCB2A0D-05C4-42C4-80B3-76D31EFD5230}" srcId="{E7E3AF6E-0333-4BE5-9561-2A712370E0B4}" destId="{EE190432-1FE1-4ED3-AE37-E2A90C0AD029}" srcOrd="2" destOrd="0" parTransId="{95D4B39E-2002-4264-BB55-0BCF23777B54}" sibTransId="{5B874D3D-7559-47D5-9AE0-332EF005F400}"/>
    <dgm:cxn modelId="{B3751230-6887-4E41-8C02-D20054B2789B}" srcId="{BD89F7F4-137D-4ED4-A608-A993D68BDDA6}" destId="{5CF2F877-9F7A-4349-ABA5-D0EA1B2CDCC3}" srcOrd="2" destOrd="0" parTransId="{63120360-61D3-4CA9-BB21-A41B6A0D789A}" sibTransId="{F193818B-1D30-4ADE-A064-FFBA034663A3}"/>
    <dgm:cxn modelId="{FD3B0034-0DF6-4427-8F55-EEFD1C7C36BC}" type="presOf" srcId="{5CF2F877-9F7A-4349-ABA5-D0EA1B2CDCC3}" destId="{CC8E907F-0882-4295-9139-C554C0819EA8}" srcOrd="0" destOrd="2" presId="urn:microsoft.com/office/officeart/2005/8/layout/list1"/>
    <dgm:cxn modelId="{4516393B-C8AC-40D0-B906-8647CB7B0D2D}" srcId="{BD89F7F4-137D-4ED4-A608-A993D68BDDA6}" destId="{8E6555B1-BF77-42EE-B421-DE7730B59200}" srcOrd="1" destOrd="0" parTransId="{A69C63AE-23A4-4EE8-AE74-DFAE69035056}" sibTransId="{25B6DB69-8537-4541-BC16-94F122430FFD}"/>
    <dgm:cxn modelId="{11CDF142-C749-4198-BD42-47E668DD2BBD}" srcId="{BD89F7F4-137D-4ED4-A608-A993D68BDDA6}" destId="{B1191C48-264A-4730-A6CF-12CA3CFDCFB5}" srcOrd="3" destOrd="0" parTransId="{EE4A8883-A3DA-493F-AB7F-841BB54A9CB0}" sibTransId="{4418A1E4-DDEF-41EF-97E5-B84CB376C366}"/>
    <dgm:cxn modelId="{03882443-D6B4-4F78-BA90-F9C7AAFC20B0}" type="presOf" srcId="{EE190432-1FE1-4ED3-AE37-E2A90C0AD029}" destId="{01355824-00EF-4057-8290-9C8BBE4B8C32}" srcOrd="0" destOrd="2" presId="urn:microsoft.com/office/officeart/2005/8/layout/list1"/>
    <dgm:cxn modelId="{3F8B9E55-FE4A-4679-B0F5-08CEF3427F94}" type="presOf" srcId="{A632B24B-CD5B-4AF0-AD5F-59EB657C85EB}" destId="{01355824-00EF-4057-8290-9C8BBE4B8C32}" srcOrd="0" destOrd="1" presId="urn:microsoft.com/office/officeart/2005/8/layout/list1"/>
    <dgm:cxn modelId="{F8187478-1CB4-433C-85A6-184EF584D618}" type="presOf" srcId="{BD89F7F4-137D-4ED4-A608-A993D68BDDA6}" destId="{9FF34C53-3437-4215-A42B-6014EA2565FD}" srcOrd="0" destOrd="0" presId="urn:microsoft.com/office/officeart/2005/8/layout/list1"/>
    <dgm:cxn modelId="{99A3667C-4FDB-41A0-9D46-A08E6DC40244}" srcId="{DFC3B4D0-BF22-4DFC-96D8-BBDDF8B6961E}" destId="{BD89F7F4-137D-4ED4-A608-A993D68BDDA6}" srcOrd="1" destOrd="0" parTransId="{9FCCAE59-FB40-49B7-9AE5-2811385EA1F8}" sibTransId="{C4FB9BEA-99B0-4F01-BB14-592D26278DFE}"/>
    <dgm:cxn modelId="{64C48893-E1C5-40EC-A253-5BE03260CFA2}" type="presOf" srcId="{E7E3AF6E-0333-4BE5-9561-2A712370E0B4}" destId="{9805D71E-C221-42AE-AA8B-5FE740219904}" srcOrd="0" destOrd="0" presId="urn:microsoft.com/office/officeart/2005/8/layout/list1"/>
    <dgm:cxn modelId="{6F467B99-E516-49F5-91D3-66C74227F909}" srcId="{DFC3B4D0-BF22-4DFC-96D8-BBDDF8B6961E}" destId="{E7E3AF6E-0333-4BE5-9561-2A712370E0B4}" srcOrd="0" destOrd="0" parTransId="{94AAC4BC-9EE4-4A2B-9FA8-0A960CC5113B}" sibTransId="{BE4CFFFB-6D9D-4B53-AAD3-B73CF0A1B77E}"/>
    <dgm:cxn modelId="{C2860D9B-F678-465D-B7C9-C48975C0EB36}" type="presOf" srcId="{DFC3B4D0-BF22-4DFC-96D8-BBDDF8B6961E}" destId="{683F6BB6-6F44-4BCF-933F-1479FF731657}" srcOrd="0" destOrd="0" presId="urn:microsoft.com/office/officeart/2005/8/layout/list1"/>
    <dgm:cxn modelId="{E578E49E-78EA-4075-801A-350E1735E1C3}" type="presOf" srcId="{BD89F7F4-137D-4ED4-A608-A993D68BDDA6}" destId="{4C3FDBA6-47C1-4D57-98B2-61BA88E6E48B}" srcOrd="1" destOrd="0" presId="urn:microsoft.com/office/officeart/2005/8/layout/list1"/>
    <dgm:cxn modelId="{0276D0A2-9B5D-4C3E-9711-93825A67034B}" type="presOf" srcId="{8E6555B1-BF77-42EE-B421-DE7730B59200}" destId="{CC8E907F-0882-4295-9139-C554C0819EA8}" srcOrd="0" destOrd="1" presId="urn:microsoft.com/office/officeart/2005/8/layout/list1"/>
    <dgm:cxn modelId="{AF1441BC-694A-4207-9366-B7961B0EC4B0}" type="presOf" srcId="{E7E3AF6E-0333-4BE5-9561-2A712370E0B4}" destId="{7B3D787D-7B1F-48DA-A6FB-6961ABD876AD}" srcOrd="1" destOrd="0" presId="urn:microsoft.com/office/officeart/2005/8/layout/list1"/>
    <dgm:cxn modelId="{779B9BC8-3D2C-4170-8585-44CFD1027C9B}" type="presOf" srcId="{B1191C48-264A-4730-A6CF-12CA3CFDCFB5}" destId="{CC8E907F-0882-4295-9139-C554C0819EA8}" srcOrd="0" destOrd="3" presId="urn:microsoft.com/office/officeart/2005/8/layout/list1"/>
    <dgm:cxn modelId="{F7FE0ACE-C981-4E63-B5CA-C3D0297969B6}" srcId="{BD89F7F4-137D-4ED4-A608-A993D68BDDA6}" destId="{2C47C182-5795-46F3-9004-B390E45BD398}" srcOrd="0" destOrd="0" parTransId="{BFC66EF8-AB56-4BF7-B510-91055688E41B}" sibTransId="{0254F663-AB1F-47CC-9C98-848C248E2A6F}"/>
    <dgm:cxn modelId="{DCDE8EE1-39F8-436B-B158-3BF316DEBAB6}" type="presOf" srcId="{A006C948-F924-4B5C-B057-1640310C6AAD}" destId="{01355824-00EF-4057-8290-9C8BBE4B8C32}" srcOrd="0" destOrd="0" presId="urn:microsoft.com/office/officeart/2005/8/layout/list1"/>
    <dgm:cxn modelId="{AB8F5AE7-FFAB-4DDC-9825-5949CFD0CF6C}" srcId="{E7E3AF6E-0333-4BE5-9561-2A712370E0B4}" destId="{A632B24B-CD5B-4AF0-AD5F-59EB657C85EB}" srcOrd="1" destOrd="0" parTransId="{743D9460-7FCE-4FBB-AAB6-341AA8326A88}" sibTransId="{87AB90DB-3556-4624-A7E6-0B1D00CC7637}"/>
    <dgm:cxn modelId="{01DCC5E7-4342-4A0C-B16D-6FD3F25F7879}" srcId="{E7E3AF6E-0333-4BE5-9561-2A712370E0B4}" destId="{A006C948-F924-4B5C-B057-1640310C6AAD}" srcOrd="0" destOrd="0" parTransId="{1B503BD4-A10B-440B-A089-34B7102ACEB8}" sibTransId="{45DA1283-D6E7-4A31-8363-47CF0B0AB90D}"/>
    <dgm:cxn modelId="{24D4BCFF-9BC9-48FA-A755-AB89E1B2981A}" type="presParOf" srcId="{683F6BB6-6F44-4BCF-933F-1479FF731657}" destId="{B65E71D7-1DCC-4C0F-8C90-8D958A479FF8}" srcOrd="0" destOrd="0" presId="urn:microsoft.com/office/officeart/2005/8/layout/list1"/>
    <dgm:cxn modelId="{72B0FA70-FC15-40DA-ACD0-11E323D226B4}" type="presParOf" srcId="{B65E71D7-1DCC-4C0F-8C90-8D958A479FF8}" destId="{9805D71E-C221-42AE-AA8B-5FE740219904}" srcOrd="0" destOrd="0" presId="urn:microsoft.com/office/officeart/2005/8/layout/list1"/>
    <dgm:cxn modelId="{A60E5F9E-2FEC-46DD-A8C5-8E2E72E04B24}" type="presParOf" srcId="{B65E71D7-1DCC-4C0F-8C90-8D958A479FF8}" destId="{7B3D787D-7B1F-48DA-A6FB-6961ABD876AD}" srcOrd="1" destOrd="0" presId="urn:microsoft.com/office/officeart/2005/8/layout/list1"/>
    <dgm:cxn modelId="{E7DD7DA2-71B5-40BE-B37F-C519D0C8115F}" type="presParOf" srcId="{683F6BB6-6F44-4BCF-933F-1479FF731657}" destId="{C886EAB1-6BC2-4906-9A28-B934545538DF}" srcOrd="1" destOrd="0" presId="urn:microsoft.com/office/officeart/2005/8/layout/list1"/>
    <dgm:cxn modelId="{02C2A733-4AB7-4650-A8D5-166CD7BF769B}" type="presParOf" srcId="{683F6BB6-6F44-4BCF-933F-1479FF731657}" destId="{01355824-00EF-4057-8290-9C8BBE4B8C32}" srcOrd="2" destOrd="0" presId="urn:microsoft.com/office/officeart/2005/8/layout/list1"/>
    <dgm:cxn modelId="{5559A7C5-EA02-49A2-9BF5-E10F2FF7C0C1}" type="presParOf" srcId="{683F6BB6-6F44-4BCF-933F-1479FF731657}" destId="{011B2FD5-707E-4465-8ACD-8531B9387DB7}" srcOrd="3" destOrd="0" presId="urn:microsoft.com/office/officeart/2005/8/layout/list1"/>
    <dgm:cxn modelId="{1BB80D7C-6982-4A49-823E-D0989CF64916}" type="presParOf" srcId="{683F6BB6-6F44-4BCF-933F-1479FF731657}" destId="{D51D6EFB-7B9B-4E13-8393-9A194DF90F07}" srcOrd="4" destOrd="0" presId="urn:microsoft.com/office/officeart/2005/8/layout/list1"/>
    <dgm:cxn modelId="{813D6D4D-6032-4334-967F-68762064699E}" type="presParOf" srcId="{D51D6EFB-7B9B-4E13-8393-9A194DF90F07}" destId="{9FF34C53-3437-4215-A42B-6014EA2565FD}" srcOrd="0" destOrd="0" presId="urn:microsoft.com/office/officeart/2005/8/layout/list1"/>
    <dgm:cxn modelId="{AAD8BF79-FD21-4CF5-9B8A-B6B954443A90}" type="presParOf" srcId="{D51D6EFB-7B9B-4E13-8393-9A194DF90F07}" destId="{4C3FDBA6-47C1-4D57-98B2-61BA88E6E48B}" srcOrd="1" destOrd="0" presId="urn:microsoft.com/office/officeart/2005/8/layout/list1"/>
    <dgm:cxn modelId="{72F7EBEB-E166-401D-8730-A86200BC4ADE}" type="presParOf" srcId="{683F6BB6-6F44-4BCF-933F-1479FF731657}" destId="{64293A35-F9C4-400A-81DF-1CAFF8B9D14E}" srcOrd="5" destOrd="0" presId="urn:microsoft.com/office/officeart/2005/8/layout/list1"/>
    <dgm:cxn modelId="{E31EE728-6083-4B1A-8286-15CB35EFF3C7}" type="presParOf" srcId="{683F6BB6-6F44-4BCF-933F-1479FF731657}" destId="{CC8E907F-0882-4295-9139-C554C0819EA8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70A8B0-B30D-4D8B-901B-C431B08AF66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A6808E7-0FC4-4636-B1B3-F7FFB1976ECA}">
      <dgm:prSet phldrT="[Text]" custT="1"/>
      <dgm:spPr/>
      <dgm:t>
        <a:bodyPr/>
        <a:lstStyle/>
        <a:p>
          <a:r>
            <a:rPr lang="en-GB" sz="2000" b="1"/>
            <a:t>Hydrogen Advisory Council</a:t>
          </a:r>
        </a:p>
      </dgm:t>
    </dgm:pt>
    <dgm:pt modelId="{30088CDA-1B6C-4B77-9B77-E12F19697FFB}" type="parTrans" cxnId="{9AF516A8-5B84-48EA-97FC-761F5D890B20}">
      <dgm:prSet/>
      <dgm:spPr/>
      <dgm:t>
        <a:bodyPr/>
        <a:lstStyle/>
        <a:p>
          <a:endParaRPr lang="en-GB"/>
        </a:p>
      </dgm:t>
    </dgm:pt>
    <dgm:pt modelId="{45814720-8105-4D4D-BDA2-6CE8E4C6AED3}" type="sibTrans" cxnId="{9AF516A8-5B84-48EA-97FC-761F5D890B20}">
      <dgm:prSet/>
      <dgm:spPr/>
      <dgm:t>
        <a:bodyPr/>
        <a:lstStyle/>
        <a:p>
          <a:endParaRPr lang="en-GB"/>
        </a:p>
      </dgm:t>
    </dgm:pt>
    <dgm:pt modelId="{58027E13-A2EF-40EA-A024-25EDC91D7FE9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To inform development of strategic approach to hydrogen </a:t>
          </a:r>
        </a:p>
      </dgm:t>
    </dgm:pt>
    <dgm:pt modelId="{0EA36C52-ED7F-4E2C-A732-7055BB0AF405}" type="parTrans" cxnId="{CCB59999-2261-4403-9964-0F826103ACDC}">
      <dgm:prSet/>
      <dgm:spPr/>
      <dgm:t>
        <a:bodyPr/>
        <a:lstStyle/>
        <a:p>
          <a:endParaRPr lang="en-GB"/>
        </a:p>
      </dgm:t>
    </dgm:pt>
    <dgm:pt modelId="{5620E36F-DB81-4C55-B7FE-CB020267A09C}" type="sibTrans" cxnId="{CCB59999-2261-4403-9964-0F826103ACDC}">
      <dgm:prSet/>
      <dgm:spPr/>
      <dgm:t>
        <a:bodyPr/>
        <a:lstStyle/>
        <a:p>
          <a:endParaRPr lang="en-GB"/>
        </a:p>
      </dgm:t>
    </dgm:pt>
    <dgm:pt modelId="{0E8B98BB-2D99-4D9E-8FC4-CFAC78D597B5}">
      <dgm:prSet phldrT="[Text]" custT="1"/>
      <dgm:spPr/>
      <dgm:t>
        <a:bodyPr/>
        <a:lstStyle/>
        <a:p>
          <a:r>
            <a:rPr lang="en-GB" sz="2000" b="1"/>
            <a:t>HAC Working Groups</a:t>
          </a:r>
        </a:p>
      </dgm:t>
    </dgm:pt>
    <dgm:pt modelId="{31A03E8D-43B6-479C-B69A-C04D2BBD59D8}" type="parTrans" cxnId="{B50F9F08-2EE7-4AA9-A930-A3B3C82E1EE5}">
      <dgm:prSet/>
      <dgm:spPr/>
      <dgm:t>
        <a:bodyPr/>
        <a:lstStyle/>
        <a:p>
          <a:endParaRPr lang="en-GB"/>
        </a:p>
      </dgm:t>
    </dgm:pt>
    <dgm:pt modelId="{561E6747-382F-4E3A-8F9E-AFC1EC34E6E9}" type="sibTrans" cxnId="{B50F9F08-2EE7-4AA9-A930-A3B3C82E1EE5}">
      <dgm:prSet/>
      <dgm:spPr/>
      <dgm:t>
        <a:bodyPr/>
        <a:lstStyle/>
        <a:p>
          <a:endParaRPr lang="en-GB"/>
        </a:p>
      </dgm:t>
    </dgm:pt>
    <dgm:pt modelId="{4D1B49C6-01B9-4F3C-BAA0-9E79C0C5EE5D}">
      <dgm:prSet phldrT="[Text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Supports delivery of HAC priorities, whole system approach</a:t>
          </a:r>
        </a:p>
      </dgm:t>
    </dgm:pt>
    <dgm:pt modelId="{29CA567E-59A9-41BE-A7B5-BD53AB328FCC}" type="parTrans" cxnId="{5700D8CD-A05C-4B09-BED4-42C1CB8586B7}">
      <dgm:prSet/>
      <dgm:spPr/>
      <dgm:t>
        <a:bodyPr/>
        <a:lstStyle/>
        <a:p>
          <a:endParaRPr lang="en-GB"/>
        </a:p>
      </dgm:t>
    </dgm:pt>
    <dgm:pt modelId="{27D09E04-DA37-40C2-92B4-575111D62BA6}" type="sibTrans" cxnId="{5700D8CD-A05C-4B09-BED4-42C1CB8586B7}">
      <dgm:prSet/>
      <dgm:spPr/>
      <dgm:t>
        <a:bodyPr/>
        <a:lstStyle/>
        <a:p>
          <a:endParaRPr lang="en-GB"/>
        </a:p>
      </dgm:t>
    </dgm:pt>
    <dgm:pt modelId="{C450823B-6509-41BD-B6F3-53CDA6048AD3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Co-chaired by Minister Kwarteng and Sinead Lynch, UK Country Chair for Shell</a:t>
          </a:r>
        </a:p>
      </dgm:t>
    </dgm:pt>
    <dgm:pt modelId="{304E2C20-90ED-47A6-8842-05AD15921C44}" type="parTrans" cxnId="{76C7DB03-EF98-4495-86F2-8920AEE15892}">
      <dgm:prSet/>
      <dgm:spPr/>
      <dgm:t>
        <a:bodyPr/>
        <a:lstStyle/>
        <a:p>
          <a:endParaRPr lang="en-GB"/>
        </a:p>
      </dgm:t>
    </dgm:pt>
    <dgm:pt modelId="{74DF1BED-3781-4CEC-867C-3153F57C18D0}" type="sibTrans" cxnId="{76C7DB03-EF98-4495-86F2-8920AEE15892}">
      <dgm:prSet/>
      <dgm:spPr/>
      <dgm:t>
        <a:bodyPr/>
        <a:lstStyle/>
        <a:p>
          <a:endParaRPr lang="en-GB"/>
        </a:p>
      </dgm:t>
    </dgm:pt>
    <dgm:pt modelId="{AAF7D6D3-83D9-421A-BAC3-CA1774BAB5C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Launched in July, second meeting 14</a:t>
          </a:r>
          <a:r>
            <a:rPr lang="en-GB" baseline="30000"/>
            <a:t>th</a:t>
          </a:r>
          <a:r>
            <a:rPr lang="en-GB"/>
            <a:t> October</a:t>
          </a:r>
        </a:p>
      </dgm:t>
    </dgm:pt>
    <dgm:pt modelId="{6309A566-36CE-4411-8D3D-959A8FBB8F74}" type="parTrans" cxnId="{DD14CE37-D1E7-4893-95D7-49422FCBED63}">
      <dgm:prSet/>
      <dgm:spPr/>
      <dgm:t>
        <a:bodyPr/>
        <a:lstStyle/>
        <a:p>
          <a:endParaRPr lang="en-GB"/>
        </a:p>
      </dgm:t>
    </dgm:pt>
    <dgm:pt modelId="{5EE28A64-7BE6-4288-B950-EC404350BC09}" type="sibTrans" cxnId="{DD14CE37-D1E7-4893-95D7-49422FCBED63}">
      <dgm:prSet/>
      <dgm:spPr/>
      <dgm:t>
        <a:bodyPr/>
        <a:lstStyle/>
        <a:p>
          <a:endParaRPr lang="en-GB"/>
        </a:p>
      </dgm:t>
    </dgm:pt>
    <dgm:pt modelId="{7ACFB443-A6F3-4AAB-98EE-07DE9C8DA3F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Expected to run for two years; initial focus production </a:t>
          </a:r>
        </a:p>
      </dgm:t>
    </dgm:pt>
    <dgm:pt modelId="{E3758D82-0BFC-49D9-915C-B87A6503EB06}" type="parTrans" cxnId="{C4BC13D9-3EA9-4064-9598-7951F40C58D5}">
      <dgm:prSet/>
      <dgm:spPr/>
      <dgm:t>
        <a:bodyPr/>
        <a:lstStyle/>
        <a:p>
          <a:endParaRPr lang="en-GB"/>
        </a:p>
      </dgm:t>
    </dgm:pt>
    <dgm:pt modelId="{5A807254-6122-4E99-A396-497CAEBE453E}" type="sibTrans" cxnId="{C4BC13D9-3EA9-4064-9598-7951F40C58D5}">
      <dgm:prSet/>
      <dgm:spPr/>
      <dgm:t>
        <a:bodyPr/>
        <a:lstStyle/>
        <a:p>
          <a:endParaRPr lang="en-GB"/>
        </a:p>
      </dgm:t>
    </dgm:pt>
    <dgm:pt modelId="{50003B28-FBD0-49BE-A88D-18B8DE7BC716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Membership will be kept under review in line with priorities </a:t>
          </a:r>
        </a:p>
      </dgm:t>
    </dgm:pt>
    <dgm:pt modelId="{C09FEC58-9A9D-4A1B-9071-2639C3CA28BA}" type="parTrans" cxnId="{E18013B1-45D1-452B-B3B9-C63A688118AE}">
      <dgm:prSet/>
      <dgm:spPr/>
      <dgm:t>
        <a:bodyPr/>
        <a:lstStyle/>
        <a:p>
          <a:endParaRPr lang="en-GB"/>
        </a:p>
      </dgm:t>
    </dgm:pt>
    <dgm:pt modelId="{A25D123C-61FC-4EC2-A644-292D3D224037}" type="sibTrans" cxnId="{E18013B1-45D1-452B-B3B9-C63A688118AE}">
      <dgm:prSet/>
      <dgm:spPr/>
      <dgm:t>
        <a:bodyPr/>
        <a:lstStyle/>
        <a:p>
          <a:endParaRPr lang="en-GB"/>
        </a:p>
      </dgm:t>
    </dgm:pt>
    <dgm:pt modelId="{81F121F4-C786-49DC-B2FD-D828C2B5DCC5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Complement to other related HMG/Industry groups</a:t>
          </a:r>
        </a:p>
      </dgm:t>
    </dgm:pt>
    <dgm:pt modelId="{C51B4C80-AC51-4F84-A1A9-008FAB6A9D85}" type="parTrans" cxnId="{2B333CAE-2C6A-43AB-A45F-3F0965DA2D74}">
      <dgm:prSet/>
      <dgm:spPr/>
      <dgm:t>
        <a:bodyPr/>
        <a:lstStyle/>
        <a:p>
          <a:endParaRPr lang="en-GB"/>
        </a:p>
      </dgm:t>
    </dgm:pt>
    <dgm:pt modelId="{0F93848D-CF4A-4D2C-941E-D0041BDEDA8D}" type="sibTrans" cxnId="{2B333CAE-2C6A-43AB-A45F-3F0965DA2D74}">
      <dgm:prSet/>
      <dgm:spPr/>
      <dgm:t>
        <a:bodyPr/>
        <a:lstStyle/>
        <a:p>
          <a:endParaRPr lang="en-GB"/>
        </a:p>
      </dgm:t>
    </dgm:pt>
    <dgm:pt modelId="{E42868C9-5E5E-4066-9BAF-A3BB246AED8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GB"/>
            <a:t>Broader membership working closely with officials</a:t>
          </a:r>
        </a:p>
      </dgm:t>
    </dgm:pt>
    <dgm:pt modelId="{E2628D4C-662E-4E3C-BFF0-BC0A259A7A5B}" type="parTrans" cxnId="{7A32C8B7-2C33-47D3-A503-330A3EEF92CE}">
      <dgm:prSet/>
      <dgm:spPr/>
      <dgm:t>
        <a:bodyPr/>
        <a:lstStyle/>
        <a:p>
          <a:endParaRPr lang="en-GB"/>
        </a:p>
      </dgm:t>
    </dgm:pt>
    <dgm:pt modelId="{5AE266A8-788A-4403-B777-4CBA64EAAC80}" type="sibTrans" cxnId="{7A32C8B7-2C33-47D3-A503-330A3EEF92CE}">
      <dgm:prSet/>
      <dgm:spPr/>
      <dgm:t>
        <a:bodyPr/>
        <a:lstStyle/>
        <a:p>
          <a:endParaRPr lang="en-GB"/>
        </a:p>
      </dgm:t>
    </dgm:pt>
    <dgm:pt modelId="{26013B91-EE2F-4EAA-84E8-3703FD95EBF5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/>
            <a:t>2020s Deployment Roadmap </a:t>
          </a:r>
        </a:p>
      </dgm:t>
    </dgm:pt>
    <dgm:pt modelId="{2C9862D6-E63F-476F-A483-66FBD2DEE4AF}" type="parTrans" cxnId="{1947901A-007E-43FA-98F3-7CF22C202E3A}">
      <dgm:prSet/>
      <dgm:spPr/>
      <dgm:t>
        <a:bodyPr/>
        <a:lstStyle/>
        <a:p>
          <a:endParaRPr lang="en-GB"/>
        </a:p>
      </dgm:t>
    </dgm:pt>
    <dgm:pt modelId="{FBD841F9-767C-4B5A-A2EA-7081316ABC93}" type="sibTrans" cxnId="{1947901A-007E-43FA-98F3-7CF22C202E3A}">
      <dgm:prSet/>
      <dgm:spPr/>
      <dgm:t>
        <a:bodyPr/>
        <a:lstStyle/>
        <a:p>
          <a:endParaRPr lang="en-GB"/>
        </a:p>
      </dgm:t>
    </dgm:pt>
    <dgm:pt modelId="{920D3307-25A2-43E4-93C4-5984E5245536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/>
            <a:t>Sector Development – supply chain, skills and jobs, export opportunities</a:t>
          </a:r>
        </a:p>
      </dgm:t>
    </dgm:pt>
    <dgm:pt modelId="{698F770D-B72D-4115-A5EB-8B5FCC1F103A}" type="parTrans" cxnId="{43140FA3-E0B3-4E10-BBBF-99B9A3E0DD10}">
      <dgm:prSet/>
      <dgm:spPr/>
      <dgm:t>
        <a:bodyPr/>
        <a:lstStyle/>
        <a:p>
          <a:endParaRPr lang="en-GB"/>
        </a:p>
      </dgm:t>
    </dgm:pt>
    <dgm:pt modelId="{FAD0DAD9-8717-48B2-8337-A65D72A96BD9}" type="sibTrans" cxnId="{43140FA3-E0B3-4E10-BBBF-99B9A3E0DD10}">
      <dgm:prSet/>
      <dgm:spPr/>
      <dgm:t>
        <a:bodyPr/>
        <a:lstStyle/>
        <a:p>
          <a:endParaRPr lang="en-GB"/>
        </a:p>
      </dgm:t>
    </dgm:pt>
    <dgm:pt modelId="{92B8C602-327C-4887-A9A6-B453A60B050E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/>
            <a:t>R&amp;D &amp; Innovation </a:t>
          </a:r>
        </a:p>
      </dgm:t>
    </dgm:pt>
    <dgm:pt modelId="{5126E9A8-35E9-46E4-8A9D-D712BC8CEB0E}" type="parTrans" cxnId="{B1ED3BF9-8B4E-4DF7-96F1-FBA3198CE64C}">
      <dgm:prSet/>
      <dgm:spPr/>
      <dgm:t>
        <a:bodyPr/>
        <a:lstStyle/>
        <a:p>
          <a:endParaRPr lang="en-GB"/>
        </a:p>
      </dgm:t>
    </dgm:pt>
    <dgm:pt modelId="{91D9D392-8540-4AD2-BC54-D9F28445F810}" type="sibTrans" cxnId="{B1ED3BF9-8B4E-4DF7-96F1-FBA3198CE64C}">
      <dgm:prSet/>
      <dgm:spPr/>
      <dgm:t>
        <a:bodyPr/>
        <a:lstStyle/>
        <a:p>
          <a:endParaRPr lang="en-GB"/>
        </a:p>
      </dgm:t>
    </dgm:pt>
    <dgm:pt modelId="{FA5318F6-7634-4C1A-9C22-E6719A3BE249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/>
            <a:t>Standards and Regulations </a:t>
          </a:r>
        </a:p>
      </dgm:t>
    </dgm:pt>
    <dgm:pt modelId="{3054DEEB-FCFE-43B8-B3A8-CA9D2DED8AA9}" type="parTrans" cxnId="{D9223462-5367-46C6-A381-ACC38A1F5F91}">
      <dgm:prSet/>
      <dgm:spPr/>
      <dgm:t>
        <a:bodyPr/>
        <a:lstStyle/>
        <a:p>
          <a:endParaRPr lang="en-GB"/>
        </a:p>
      </dgm:t>
    </dgm:pt>
    <dgm:pt modelId="{EECE950B-A8B8-4E14-AFE3-66DA408655D6}" type="sibTrans" cxnId="{D9223462-5367-46C6-A381-ACC38A1F5F91}">
      <dgm:prSet/>
      <dgm:spPr/>
      <dgm:t>
        <a:bodyPr/>
        <a:lstStyle/>
        <a:p>
          <a:endParaRPr lang="en-GB"/>
        </a:p>
      </dgm:t>
    </dgm:pt>
    <dgm:pt modelId="{DC09D6A3-632B-4402-846B-72E039BB56D4}">
      <dgm:prSet/>
      <dgm:spPr/>
      <dgm:t>
        <a:bodyPr/>
        <a:lstStyle/>
        <a:p>
          <a:pPr>
            <a:buFont typeface="Courier New" panose="02070309020205020404" pitchFamily="49" charset="0"/>
            <a:buChar char="o"/>
          </a:pPr>
          <a:r>
            <a:rPr lang="en-GB"/>
            <a:t>Business Models Expert Group (already established)</a:t>
          </a:r>
        </a:p>
      </dgm:t>
    </dgm:pt>
    <dgm:pt modelId="{902057E7-AFB9-4B8D-9681-10B31E5B8D50}" type="parTrans" cxnId="{E705AA15-4F1D-436E-82F0-57873923C0AF}">
      <dgm:prSet/>
      <dgm:spPr/>
      <dgm:t>
        <a:bodyPr/>
        <a:lstStyle/>
        <a:p>
          <a:endParaRPr lang="en-GB"/>
        </a:p>
      </dgm:t>
    </dgm:pt>
    <dgm:pt modelId="{A0F3204B-642A-4079-A168-CBB52D328C9E}" type="sibTrans" cxnId="{E705AA15-4F1D-436E-82F0-57873923C0AF}">
      <dgm:prSet/>
      <dgm:spPr/>
      <dgm:t>
        <a:bodyPr/>
        <a:lstStyle/>
        <a:p>
          <a:endParaRPr lang="en-GB"/>
        </a:p>
      </dgm:t>
    </dgm:pt>
    <dgm:pt modelId="{9C0C8A73-03B0-49F4-983D-8A7BA696904E}" type="pres">
      <dgm:prSet presAssocID="{E970A8B0-B30D-4D8B-901B-C431B08AF668}" presName="Name0" presStyleCnt="0">
        <dgm:presLayoutVars>
          <dgm:dir/>
          <dgm:animLvl val="lvl"/>
          <dgm:resizeHandles val="exact"/>
        </dgm:presLayoutVars>
      </dgm:prSet>
      <dgm:spPr/>
    </dgm:pt>
    <dgm:pt modelId="{6A50645A-F9FF-4037-BE63-8AF245C1A85A}" type="pres">
      <dgm:prSet presAssocID="{DA6808E7-0FC4-4636-B1B3-F7FFB1976ECA}" presName="composite" presStyleCnt="0"/>
      <dgm:spPr/>
    </dgm:pt>
    <dgm:pt modelId="{C3936F7C-3B61-48FD-A985-D468A570C58E}" type="pres">
      <dgm:prSet presAssocID="{DA6808E7-0FC4-4636-B1B3-F7FFB1976ECA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71E61EF8-1F61-4E23-92E7-009DB95F6E83}" type="pres">
      <dgm:prSet presAssocID="{DA6808E7-0FC4-4636-B1B3-F7FFB1976ECA}" presName="desTx" presStyleLbl="alignAccFollowNode1" presStyleIdx="0" presStyleCnt="2">
        <dgm:presLayoutVars>
          <dgm:bulletEnabled val="1"/>
        </dgm:presLayoutVars>
      </dgm:prSet>
      <dgm:spPr/>
    </dgm:pt>
    <dgm:pt modelId="{314F95E8-B0B9-4B53-A027-954C90F1CC13}" type="pres">
      <dgm:prSet presAssocID="{45814720-8105-4D4D-BDA2-6CE8E4C6AED3}" presName="space" presStyleCnt="0"/>
      <dgm:spPr/>
    </dgm:pt>
    <dgm:pt modelId="{5C4FEB65-E9AA-42E1-AB1D-C6FB5A96E5EB}" type="pres">
      <dgm:prSet presAssocID="{0E8B98BB-2D99-4D9E-8FC4-CFAC78D597B5}" presName="composite" presStyleCnt="0"/>
      <dgm:spPr/>
    </dgm:pt>
    <dgm:pt modelId="{0541D99E-743C-4DBC-9FA0-8B1C85529BA7}" type="pres">
      <dgm:prSet presAssocID="{0E8B98BB-2D99-4D9E-8FC4-CFAC78D597B5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EEA7C784-D38D-4EA4-B44C-6F376C099CFF}" type="pres">
      <dgm:prSet presAssocID="{0E8B98BB-2D99-4D9E-8FC4-CFAC78D597B5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B248B303-E70E-46C7-B96E-AB5F5857EE0F}" type="presOf" srcId="{C450823B-6509-41BD-B6F3-53CDA6048AD3}" destId="{71E61EF8-1F61-4E23-92E7-009DB95F6E83}" srcOrd="0" destOrd="1" presId="urn:microsoft.com/office/officeart/2005/8/layout/hList1"/>
    <dgm:cxn modelId="{76C7DB03-EF98-4495-86F2-8920AEE15892}" srcId="{DA6808E7-0FC4-4636-B1B3-F7FFB1976ECA}" destId="{C450823B-6509-41BD-B6F3-53CDA6048AD3}" srcOrd="1" destOrd="0" parTransId="{304E2C20-90ED-47A6-8842-05AD15921C44}" sibTransId="{74DF1BED-3781-4CEC-867C-3153F57C18D0}"/>
    <dgm:cxn modelId="{B50F9F08-2EE7-4AA9-A930-A3B3C82E1EE5}" srcId="{E970A8B0-B30D-4D8B-901B-C431B08AF668}" destId="{0E8B98BB-2D99-4D9E-8FC4-CFAC78D597B5}" srcOrd="1" destOrd="0" parTransId="{31A03E8D-43B6-479C-B69A-C04D2BBD59D8}" sibTransId="{561E6747-382F-4E3A-8F9E-AFC1EC34E6E9}"/>
    <dgm:cxn modelId="{0B468D0B-21D2-4D60-8B76-704299E68B6E}" type="presOf" srcId="{4D1B49C6-01B9-4F3C-BAA0-9E79C0C5EE5D}" destId="{EEA7C784-D38D-4EA4-B44C-6F376C099CFF}" srcOrd="0" destOrd="0" presId="urn:microsoft.com/office/officeart/2005/8/layout/hList1"/>
    <dgm:cxn modelId="{6BCCB80B-51BB-467A-8BD6-9E03C86DBDD0}" type="presOf" srcId="{E970A8B0-B30D-4D8B-901B-C431B08AF668}" destId="{9C0C8A73-03B0-49F4-983D-8A7BA696904E}" srcOrd="0" destOrd="0" presId="urn:microsoft.com/office/officeart/2005/8/layout/hList1"/>
    <dgm:cxn modelId="{E705AA15-4F1D-436E-82F0-57873923C0AF}" srcId="{E42868C9-5E5E-4066-9BAF-A3BB246AED8C}" destId="{DC09D6A3-632B-4402-846B-72E039BB56D4}" srcOrd="4" destOrd="0" parTransId="{902057E7-AFB9-4B8D-9681-10B31E5B8D50}" sibTransId="{A0F3204B-642A-4079-A168-CBB52D328C9E}"/>
    <dgm:cxn modelId="{1947901A-007E-43FA-98F3-7CF22C202E3A}" srcId="{E42868C9-5E5E-4066-9BAF-A3BB246AED8C}" destId="{26013B91-EE2F-4EAA-84E8-3703FD95EBF5}" srcOrd="0" destOrd="0" parTransId="{2C9862D6-E63F-476F-A483-66FBD2DEE4AF}" sibTransId="{FBD841F9-767C-4B5A-A2EA-7081316ABC93}"/>
    <dgm:cxn modelId="{7040501D-D758-4C55-B970-3FD0CD3230C4}" type="presOf" srcId="{AAF7D6D3-83D9-421A-BAC3-CA1774BAB5CD}" destId="{71E61EF8-1F61-4E23-92E7-009DB95F6E83}" srcOrd="0" destOrd="2" presId="urn:microsoft.com/office/officeart/2005/8/layout/hList1"/>
    <dgm:cxn modelId="{C02E0928-ADA3-43E7-B9C3-F7191C8C5672}" type="presOf" srcId="{26013B91-EE2F-4EAA-84E8-3703FD95EBF5}" destId="{EEA7C784-D38D-4EA4-B44C-6F376C099CFF}" srcOrd="0" destOrd="2" presId="urn:microsoft.com/office/officeart/2005/8/layout/hList1"/>
    <dgm:cxn modelId="{098ECE35-A3DF-412C-BC1D-CC2F37A4812B}" type="presOf" srcId="{50003B28-FBD0-49BE-A88D-18B8DE7BC716}" destId="{71E61EF8-1F61-4E23-92E7-009DB95F6E83}" srcOrd="0" destOrd="4" presId="urn:microsoft.com/office/officeart/2005/8/layout/hList1"/>
    <dgm:cxn modelId="{DD14CE37-D1E7-4893-95D7-49422FCBED63}" srcId="{DA6808E7-0FC4-4636-B1B3-F7FFB1976ECA}" destId="{AAF7D6D3-83D9-421A-BAC3-CA1774BAB5CD}" srcOrd="2" destOrd="0" parTransId="{6309A566-36CE-4411-8D3D-959A8FBB8F74}" sibTransId="{5EE28A64-7BE6-4288-B950-EC404350BC09}"/>
    <dgm:cxn modelId="{D9223462-5367-46C6-A381-ACC38A1F5F91}" srcId="{E42868C9-5E5E-4066-9BAF-A3BB246AED8C}" destId="{FA5318F6-7634-4C1A-9C22-E6719A3BE249}" srcOrd="3" destOrd="0" parTransId="{3054DEEB-FCFE-43B8-B3A8-CA9D2DED8AA9}" sibTransId="{EECE950B-A8B8-4E14-AFE3-66DA408655D6}"/>
    <dgm:cxn modelId="{E79A6F73-3AC7-4C37-97D9-97E9E618C0DB}" type="presOf" srcId="{920D3307-25A2-43E4-93C4-5984E5245536}" destId="{EEA7C784-D38D-4EA4-B44C-6F376C099CFF}" srcOrd="0" destOrd="3" presId="urn:microsoft.com/office/officeart/2005/8/layout/hList1"/>
    <dgm:cxn modelId="{46B6EE53-3403-48E4-87C5-8F2699065320}" type="presOf" srcId="{E42868C9-5E5E-4066-9BAF-A3BB246AED8C}" destId="{EEA7C784-D38D-4EA4-B44C-6F376C099CFF}" srcOrd="0" destOrd="1" presId="urn:microsoft.com/office/officeart/2005/8/layout/hList1"/>
    <dgm:cxn modelId="{D7DA367F-97DE-438A-9FCD-6602D6FE9492}" type="presOf" srcId="{0E8B98BB-2D99-4D9E-8FC4-CFAC78D597B5}" destId="{0541D99E-743C-4DBC-9FA0-8B1C85529BA7}" srcOrd="0" destOrd="0" presId="urn:microsoft.com/office/officeart/2005/8/layout/hList1"/>
    <dgm:cxn modelId="{1B096E8C-0205-4A3A-89EC-79093BD3D8CE}" type="presOf" srcId="{92B8C602-327C-4887-A9A6-B453A60B050E}" destId="{EEA7C784-D38D-4EA4-B44C-6F376C099CFF}" srcOrd="0" destOrd="4" presId="urn:microsoft.com/office/officeart/2005/8/layout/hList1"/>
    <dgm:cxn modelId="{CCB59999-2261-4403-9964-0F826103ACDC}" srcId="{DA6808E7-0FC4-4636-B1B3-F7FFB1976ECA}" destId="{58027E13-A2EF-40EA-A024-25EDC91D7FE9}" srcOrd="0" destOrd="0" parTransId="{0EA36C52-ED7F-4E2C-A732-7055BB0AF405}" sibTransId="{5620E36F-DB81-4C55-B7FE-CB020267A09C}"/>
    <dgm:cxn modelId="{43140FA3-E0B3-4E10-BBBF-99B9A3E0DD10}" srcId="{E42868C9-5E5E-4066-9BAF-A3BB246AED8C}" destId="{920D3307-25A2-43E4-93C4-5984E5245536}" srcOrd="1" destOrd="0" parTransId="{698F770D-B72D-4115-A5EB-8B5FCC1F103A}" sibTransId="{FAD0DAD9-8717-48B2-8337-A65D72A96BD9}"/>
    <dgm:cxn modelId="{9AF516A8-5B84-48EA-97FC-761F5D890B20}" srcId="{E970A8B0-B30D-4D8B-901B-C431B08AF668}" destId="{DA6808E7-0FC4-4636-B1B3-F7FFB1976ECA}" srcOrd="0" destOrd="0" parTransId="{30088CDA-1B6C-4B77-9B77-E12F19697FFB}" sibTransId="{45814720-8105-4D4D-BDA2-6CE8E4C6AED3}"/>
    <dgm:cxn modelId="{2B333CAE-2C6A-43AB-A45F-3F0965DA2D74}" srcId="{DA6808E7-0FC4-4636-B1B3-F7FFB1976ECA}" destId="{81F121F4-C786-49DC-B2FD-D828C2B5DCC5}" srcOrd="5" destOrd="0" parTransId="{C51B4C80-AC51-4F84-A1A9-008FAB6A9D85}" sibTransId="{0F93848D-CF4A-4D2C-941E-D0041BDEDA8D}"/>
    <dgm:cxn modelId="{E18013B1-45D1-452B-B3B9-C63A688118AE}" srcId="{DA6808E7-0FC4-4636-B1B3-F7FFB1976ECA}" destId="{50003B28-FBD0-49BE-A88D-18B8DE7BC716}" srcOrd="4" destOrd="0" parTransId="{C09FEC58-9A9D-4A1B-9071-2639C3CA28BA}" sibTransId="{A25D123C-61FC-4EC2-A644-292D3D224037}"/>
    <dgm:cxn modelId="{7A32C8B7-2C33-47D3-A503-330A3EEF92CE}" srcId="{0E8B98BB-2D99-4D9E-8FC4-CFAC78D597B5}" destId="{E42868C9-5E5E-4066-9BAF-A3BB246AED8C}" srcOrd="1" destOrd="0" parTransId="{E2628D4C-662E-4E3C-BFF0-BC0A259A7A5B}" sibTransId="{5AE266A8-788A-4403-B777-4CBA64EAAC80}"/>
    <dgm:cxn modelId="{330563BB-6B34-490F-BD89-7C9DC0B4094E}" type="presOf" srcId="{FA5318F6-7634-4C1A-9C22-E6719A3BE249}" destId="{EEA7C784-D38D-4EA4-B44C-6F376C099CFF}" srcOrd="0" destOrd="5" presId="urn:microsoft.com/office/officeart/2005/8/layout/hList1"/>
    <dgm:cxn modelId="{5700D8CD-A05C-4B09-BED4-42C1CB8586B7}" srcId="{0E8B98BB-2D99-4D9E-8FC4-CFAC78D597B5}" destId="{4D1B49C6-01B9-4F3C-BAA0-9E79C0C5EE5D}" srcOrd="0" destOrd="0" parTransId="{29CA567E-59A9-41BE-A7B5-BD53AB328FCC}" sibTransId="{27D09E04-DA37-40C2-92B4-575111D62BA6}"/>
    <dgm:cxn modelId="{C4BC13D9-3EA9-4064-9598-7951F40C58D5}" srcId="{DA6808E7-0FC4-4636-B1B3-F7FFB1976ECA}" destId="{7ACFB443-A6F3-4AAB-98EE-07DE9C8DA3FD}" srcOrd="3" destOrd="0" parTransId="{E3758D82-0BFC-49D9-915C-B87A6503EB06}" sibTransId="{5A807254-6122-4E99-A396-497CAEBE453E}"/>
    <dgm:cxn modelId="{41164CDF-DBA7-44F0-AD9C-08BDD31AE305}" type="presOf" srcId="{DA6808E7-0FC4-4636-B1B3-F7FFB1976ECA}" destId="{C3936F7C-3B61-48FD-A985-D468A570C58E}" srcOrd="0" destOrd="0" presId="urn:microsoft.com/office/officeart/2005/8/layout/hList1"/>
    <dgm:cxn modelId="{0C415FEC-B0CA-4A3E-8FDB-9D693BB448E8}" type="presOf" srcId="{DC09D6A3-632B-4402-846B-72E039BB56D4}" destId="{EEA7C784-D38D-4EA4-B44C-6F376C099CFF}" srcOrd="0" destOrd="6" presId="urn:microsoft.com/office/officeart/2005/8/layout/hList1"/>
    <dgm:cxn modelId="{55E100F7-038F-456E-806F-3F085F4F4926}" type="presOf" srcId="{58027E13-A2EF-40EA-A024-25EDC91D7FE9}" destId="{71E61EF8-1F61-4E23-92E7-009DB95F6E83}" srcOrd="0" destOrd="0" presId="urn:microsoft.com/office/officeart/2005/8/layout/hList1"/>
    <dgm:cxn modelId="{EB2CF5F8-5156-4437-B25D-F234A0BD8839}" type="presOf" srcId="{7ACFB443-A6F3-4AAB-98EE-07DE9C8DA3FD}" destId="{71E61EF8-1F61-4E23-92E7-009DB95F6E83}" srcOrd="0" destOrd="3" presId="urn:microsoft.com/office/officeart/2005/8/layout/hList1"/>
    <dgm:cxn modelId="{B1ED3BF9-8B4E-4DF7-96F1-FBA3198CE64C}" srcId="{E42868C9-5E5E-4066-9BAF-A3BB246AED8C}" destId="{92B8C602-327C-4887-A9A6-B453A60B050E}" srcOrd="2" destOrd="0" parTransId="{5126E9A8-35E9-46E4-8A9D-D712BC8CEB0E}" sibTransId="{91D9D392-8540-4AD2-BC54-D9F28445F810}"/>
    <dgm:cxn modelId="{A4E24EFA-9C3E-43B8-9608-8B23D9F10CAC}" type="presOf" srcId="{81F121F4-C786-49DC-B2FD-D828C2B5DCC5}" destId="{71E61EF8-1F61-4E23-92E7-009DB95F6E83}" srcOrd="0" destOrd="5" presId="urn:microsoft.com/office/officeart/2005/8/layout/hList1"/>
    <dgm:cxn modelId="{45C81EAF-5280-4B45-B2D0-0E19779E80E2}" type="presParOf" srcId="{9C0C8A73-03B0-49F4-983D-8A7BA696904E}" destId="{6A50645A-F9FF-4037-BE63-8AF245C1A85A}" srcOrd="0" destOrd="0" presId="urn:microsoft.com/office/officeart/2005/8/layout/hList1"/>
    <dgm:cxn modelId="{A2255FEB-9566-46D7-8561-FA8D66CB1364}" type="presParOf" srcId="{6A50645A-F9FF-4037-BE63-8AF245C1A85A}" destId="{C3936F7C-3B61-48FD-A985-D468A570C58E}" srcOrd="0" destOrd="0" presId="urn:microsoft.com/office/officeart/2005/8/layout/hList1"/>
    <dgm:cxn modelId="{CC7A6077-B275-4591-8BD4-6B68DB59EBF1}" type="presParOf" srcId="{6A50645A-F9FF-4037-BE63-8AF245C1A85A}" destId="{71E61EF8-1F61-4E23-92E7-009DB95F6E83}" srcOrd="1" destOrd="0" presId="urn:microsoft.com/office/officeart/2005/8/layout/hList1"/>
    <dgm:cxn modelId="{66496889-158D-4A24-A5D1-E0066D9F26E7}" type="presParOf" srcId="{9C0C8A73-03B0-49F4-983D-8A7BA696904E}" destId="{314F95E8-B0B9-4B53-A027-954C90F1CC13}" srcOrd="1" destOrd="0" presId="urn:microsoft.com/office/officeart/2005/8/layout/hList1"/>
    <dgm:cxn modelId="{6AEE01A7-4D38-457F-A3B2-B26D9ACE6B01}" type="presParOf" srcId="{9C0C8A73-03B0-49F4-983D-8A7BA696904E}" destId="{5C4FEB65-E9AA-42E1-AB1D-C6FB5A96E5EB}" srcOrd="2" destOrd="0" presId="urn:microsoft.com/office/officeart/2005/8/layout/hList1"/>
    <dgm:cxn modelId="{A328112C-B2CD-491F-9EA5-5AADE9A930F2}" type="presParOf" srcId="{5C4FEB65-E9AA-42E1-AB1D-C6FB5A96E5EB}" destId="{0541D99E-743C-4DBC-9FA0-8B1C85529BA7}" srcOrd="0" destOrd="0" presId="urn:microsoft.com/office/officeart/2005/8/layout/hList1"/>
    <dgm:cxn modelId="{6752F525-0DEF-4FAC-B932-B52E2A485B30}" type="presParOf" srcId="{5C4FEB65-E9AA-42E1-AB1D-C6FB5A96E5EB}" destId="{EEA7C784-D38D-4EA4-B44C-6F376C099CF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14E61BD-8E6E-43CE-AF18-186EAAD557C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6EB1B95-4CE1-4B70-8F2D-418FD98416B2}">
      <dgm:prSet phldrT="[Text]"/>
      <dgm:spPr/>
      <dgm:t>
        <a:bodyPr/>
        <a:lstStyle/>
        <a:p>
          <a:pPr rtl="0"/>
          <a:r>
            <a:rPr lang="en-GB"/>
            <a:t>HAC working groups – from November</a:t>
          </a:r>
        </a:p>
      </dgm:t>
    </dgm:pt>
    <dgm:pt modelId="{BA2010E4-B67F-4FD7-9F09-9927DF168903}" type="parTrans" cxnId="{D0E18377-A4D0-45CF-A8D7-7E66BF16F28B}">
      <dgm:prSet/>
      <dgm:spPr/>
      <dgm:t>
        <a:bodyPr/>
        <a:lstStyle/>
        <a:p>
          <a:endParaRPr lang="en-GB"/>
        </a:p>
      </dgm:t>
    </dgm:pt>
    <dgm:pt modelId="{BCE46826-8285-4854-8CFF-7B23E3534E92}" type="sibTrans" cxnId="{D0E18377-A4D0-45CF-A8D7-7E66BF16F28B}">
      <dgm:prSet/>
      <dgm:spPr/>
      <dgm:t>
        <a:bodyPr/>
        <a:lstStyle/>
        <a:p>
          <a:endParaRPr lang="en-GB"/>
        </a:p>
      </dgm:t>
    </dgm:pt>
    <dgm:pt modelId="{5FC8661F-E149-4D1C-8A93-179F97AC4EB7}">
      <dgm:prSet/>
      <dgm:spPr/>
      <dgm:t>
        <a:bodyPr/>
        <a:lstStyle/>
        <a:p>
          <a:pPr rtl="0"/>
          <a:r>
            <a:rPr lang="en-GB"/>
            <a:t>Update on business models – by end 2020</a:t>
          </a:r>
          <a:r>
            <a:rPr lang="en-GB">
              <a:latin typeface="Calibri Light" panose="020F0302020204030204"/>
            </a:rPr>
            <a:t> </a:t>
          </a:r>
          <a:endParaRPr lang="en-GB"/>
        </a:p>
      </dgm:t>
    </dgm:pt>
    <dgm:pt modelId="{228A03B2-8501-4B00-BBED-85C867077B05}" type="parTrans" cxnId="{16AF845C-F3C1-4C2D-A99F-059ADE73A555}">
      <dgm:prSet/>
      <dgm:spPr/>
      <dgm:t>
        <a:bodyPr/>
        <a:lstStyle/>
        <a:p>
          <a:endParaRPr lang="en-GB"/>
        </a:p>
      </dgm:t>
    </dgm:pt>
    <dgm:pt modelId="{405EBA0C-4E75-40E4-8361-A1A06C1C48CF}" type="sibTrans" cxnId="{16AF845C-F3C1-4C2D-A99F-059ADE73A555}">
      <dgm:prSet/>
      <dgm:spPr/>
      <dgm:t>
        <a:bodyPr/>
        <a:lstStyle/>
        <a:p>
          <a:endParaRPr lang="en-GB"/>
        </a:p>
      </dgm:t>
    </dgm:pt>
    <dgm:pt modelId="{C00C5670-BC51-4967-A984-21CFB6BE9FE9}">
      <dgm:prSet/>
      <dgm:spPr/>
      <dgm:t>
        <a:bodyPr/>
        <a:lstStyle/>
        <a:p>
          <a:r>
            <a:rPr lang="en-GB"/>
            <a:t>Engagement on LCHF – from late 2020</a:t>
          </a:r>
        </a:p>
      </dgm:t>
    </dgm:pt>
    <dgm:pt modelId="{ADC3541F-EBBA-4E70-B502-73D43E70F610}" type="parTrans" cxnId="{525D114E-371C-4092-9E3D-D2B9FFF13DCD}">
      <dgm:prSet/>
      <dgm:spPr/>
      <dgm:t>
        <a:bodyPr/>
        <a:lstStyle/>
        <a:p>
          <a:endParaRPr lang="en-GB"/>
        </a:p>
      </dgm:t>
    </dgm:pt>
    <dgm:pt modelId="{83E17A33-4138-4491-AD07-02D1D7D1A5BE}" type="sibTrans" cxnId="{525D114E-371C-4092-9E3D-D2B9FFF13DCD}">
      <dgm:prSet/>
      <dgm:spPr/>
      <dgm:t>
        <a:bodyPr/>
        <a:lstStyle/>
        <a:p>
          <a:endParaRPr lang="en-GB"/>
        </a:p>
      </dgm:t>
    </dgm:pt>
    <dgm:pt modelId="{8588F17A-3536-4F2F-BD50-A4BE6BE11EA5}">
      <dgm:prSet/>
      <dgm:spPr/>
      <dgm:t>
        <a:bodyPr/>
        <a:lstStyle/>
        <a:p>
          <a:r>
            <a:rPr lang="en-GB"/>
            <a:t>Engagement on strategy development – ongoing</a:t>
          </a:r>
        </a:p>
      </dgm:t>
    </dgm:pt>
    <dgm:pt modelId="{EE0961FA-0315-4C98-9795-FC5165CC7131}" type="parTrans" cxnId="{9CF724B1-7476-4BB1-B701-C0C11A4E5934}">
      <dgm:prSet/>
      <dgm:spPr/>
      <dgm:t>
        <a:bodyPr/>
        <a:lstStyle/>
        <a:p>
          <a:endParaRPr lang="en-GB"/>
        </a:p>
      </dgm:t>
    </dgm:pt>
    <dgm:pt modelId="{6A1C8D9A-5727-4CAC-8AFB-C577A1C560C3}" type="sibTrans" cxnId="{9CF724B1-7476-4BB1-B701-C0C11A4E5934}">
      <dgm:prSet/>
      <dgm:spPr/>
      <dgm:t>
        <a:bodyPr/>
        <a:lstStyle/>
        <a:p>
          <a:endParaRPr lang="en-GB"/>
        </a:p>
      </dgm:t>
    </dgm:pt>
    <dgm:pt modelId="{81F4D438-5FFF-4788-BC71-B690A48FF019}">
      <dgm:prSet/>
      <dgm:spPr/>
      <dgm:t>
        <a:bodyPr/>
        <a:lstStyle/>
        <a:p>
          <a:r>
            <a:rPr lang="en-GB"/>
            <a:t>Hydrogen Strategy publication – spring 2021</a:t>
          </a:r>
        </a:p>
      </dgm:t>
    </dgm:pt>
    <dgm:pt modelId="{8B798EBF-425D-4EC6-9B7C-A01ECA41554B}" type="parTrans" cxnId="{A1B454EA-5481-499E-8C8C-E2487DA38BB8}">
      <dgm:prSet/>
      <dgm:spPr/>
      <dgm:t>
        <a:bodyPr/>
        <a:lstStyle/>
        <a:p>
          <a:endParaRPr lang="en-GB"/>
        </a:p>
      </dgm:t>
    </dgm:pt>
    <dgm:pt modelId="{4C94AD97-1FD9-49E2-9800-33A6FBE2C86A}" type="sibTrans" cxnId="{A1B454EA-5481-499E-8C8C-E2487DA38BB8}">
      <dgm:prSet/>
      <dgm:spPr/>
      <dgm:t>
        <a:bodyPr/>
        <a:lstStyle/>
        <a:p>
          <a:endParaRPr lang="en-GB"/>
        </a:p>
      </dgm:t>
    </dgm:pt>
    <dgm:pt modelId="{CDEDEAEA-9E80-4CEE-8E18-38120AA5CF10}">
      <dgm:prSet/>
      <dgm:spPr/>
      <dgm:t>
        <a:bodyPr/>
        <a:lstStyle/>
        <a:p>
          <a:pPr rtl="0"/>
          <a:r>
            <a:rPr lang="en-GB"/>
            <a:t>‘Minded to’ consultation on hydrogen business models – alongside strategy</a:t>
          </a:r>
          <a:r>
            <a:rPr lang="en-GB">
              <a:latin typeface="Calibri Light" panose="020F0302020204030204"/>
            </a:rPr>
            <a:t> </a:t>
          </a:r>
          <a:endParaRPr lang="en-GB"/>
        </a:p>
      </dgm:t>
    </dgm:pt>
    <dgm:pt modelId="{DA1ABF05-8645-4A36-B774-4635DF995C9C}" type="parTrans" cxnId="{21FA669E-AC17-4649-A8F9-61E63FB2D99F}">
      <dgm:prSet/>
      <dgm:spPr/>
      <dgm:t>
        <a:bodyPr/>
        <a:lstStyle/>
        <a:p>
          <a:endParaRPr lang="en-GB"/>
        </a:p>
      </dgm:t>
    </dgm:pt>
    <dgm:pt modelId="{234F7F4C-F597-4A92-B0F2-55DA45116870}" type="sibTrans" cxnId="{21FA669E-AC17-4649-A8F9-61E63FB2D99F}">
      <dgm:prSet/>
      <dgm:spPr/>
      <dgm:t>
        <a:bodyPr/>
        <a:lstStyle/>
        <a:p>
          <a:endParaRPr lang="en-GB"/>
        </a:p>
      </dgm:t>
    </dgm:pt>
    <dgm:pt modelId="{5DD1E805-3815-4E75-8910-0DA24305B192}" type="pres">
      <dgm:prSet presAssocID="{114E61BD-8E6E-43CE-AF18-186EAAD557CA}" presName="Name0" presStyleCnt="0">
        <dgm:presLayoutVars>
          <dgm:chMax val="7"/>
          <dgm:chPref val="7"/>
          <dgm:dir/>
        </dgm:presLayoutVars>
      </dgm:prSet>
      <dgm:spPr/>
    </dgm:pt>
    <dgm:pt modelId="{18837375-407D-4285-8B4D-60E1ECF20D60}" type="pres">
      <dgm:prSet presAssocID="{114E61BD-8E6E-43CE-AF18-186EAAD557CA}" presName="Name1" presStyleCnt="0"/>
      <dgm:spPr/>
    </dgm:pt>
    <dgm:pt modelId="{49F3C128-EFDD-47A6-80A9-0D56F363451A}" type="pres">
      <dgm:prSet presAssocID="{114E61BD-8E6E-43CE-AF18-186EAAD557CA}" presName="cycle" presStyleCnt="0"/>
      <dgm:spPr/>
    </dgm:pt>
    <dgm:pt modelId="{30A5DEF0-1476-4C92-97FB-197C1129B6E7}" type="pres">
      <dgm:prSet presAssocID="{114E61BD-8E6E-43CE-AF18-186EAAD557CA}" presName="srcNode" presStyleLbl="node1" presStyleIdx="0" presStyleCnt="6"/>
      <dgm:spPr/>
    </dgm:pt>
    <dgm:pt modelId="{7376E20C-A9F2-40D8-823A-BEE25DACC265}" type="pres">
      <dgm:prSet presAssocID="{114E61BD-8E6E-43CE-AF18-186EAAD557CA}" presName="conn" presStyleLbl="parChTrans1D2" presStyleIdx="0" presStyleCnt="1"/>
      <dgm:spPr/>
    </dgm:pt>
    <dgm:pt modelId="{941FBCB9-2F85-4557-B234-DE20A7219935}" type="pres">
      <dgm:prSet presAssocID="{114E61BD-8E6E-43CE-AF18-186EAAD557CA}" presName="extraNode" presStyleLbl="node1" presStyleIdx="0" presStyleCnt="6"/>
      <dgm:spPr/>
    </dgm:pt>
    <dgm:pt modelId="{DC3FF07D-F0BB-422F-98EC-D88BD3B5ED18}" type="pres">
      <dgm:prSet presAssocID="{114E61BD-8E6E-43CE-AF18-186EAAD557CA}" presName="dstNode" presStyleLbl="node1" presStyleIdx="0" presStyleCnt="6"/>
      <dgm:spPr/>
    </dgm:pt>
    <dgm:pt modelId="{F9693BAD-38C7-499A-A55F-768B4F99FEFC}" type="pres">
      <dgm:prSet presAssocID="{46EB1B95-4CE1-4B70-8F2D-418FD98416B2}" presName="text_1" presStyleLbl="node1" presStyleIdx="0" presStyleCnt="6">
        <dgm:presLayoutVars>
          <dgm:bulletEnabled val="1"/>
        </dgm:presLayoutVars>
      </dgm:prSet>
      <dgm:spPr/>
    </dgm:pt>
    <dgm:pt modelId="{0FCF0E68-98FB-4FEA-A746-FF218D0094A2}" type="pres">
      <dgm:prSet presAssocID="{46EB1B95-4CE1-4B70-8F2D-418FD98416B2}" presName="accent_1" presStyleCnt="0"/>
      <dgm:spPr/>
    </dgm:pt>
    <dgm:pt modelId="{53C10E3B-A153-46A3-9FE3-6AC9506B8F0C}" type="pres">
      <dgm:prSet presAssocID="{46EB1B95-4CE1-4B70-8F2D-418FD98416B2}" presName="accentRepeatNode" presStyleLbl="solidFgAcc1" presStyleIdx="0" presStyleCnt="6"/>
      <dgm:spPr/>
    </dgm:pt>
    <dgm:pt modelId="{1A8A23F0-D090-4D10-B654-C31F46E4E9F0}" type="pres">
      <dgm:prSet presAssocID="{5FC8661F-E149-4D1C-8A93-179F97AC4EB7}" presName="text_2" presStyleLbl="node1" presStyleIdx="1" presStyleCnt="6">
        <dgm:presLayoutVars>
          <dgm:bulletEnabled val="1"/>
        </dgm:presLayoutVars>
      </dgm:prSet>
      <dgm:spPr/>
    </dgm:pt>
    <dgm:pt modelId="{0445C48A-D1AF-4424-B4E5-C8586B45DD54}" type="pres">
      <dgm:prSet presAssocID="{5FC8661F-E149-4D1C-8A93-179F97AC4EB7}" presName="accent_2" presStyleCnt="0"/>
      <dgm:spPr/>
    </dgm:pt>
    <dgm:pt modelId="{7AFDE829-5280-44D8-89D6-F82A9294E6BE}" type="pres">
      <dgm:prSet presAssocID="{5FC8661F-E149-4D1C-8A93-179F97AC4EB7}" presName="accentRepeatNode" presStyleLbl="solidFgAcc1" presStyleIdx="1" presStyleCnt="6"/>
      <dgm:spPr/>
    </dgm:pt>
    <dgm:pt modelId="{13259BCB-9DA0-4A3A-93AC-4D6B77A6C204}" type="pres">
      <dgm:prSet presAssocID="{C00C5670-BC51-4967-A984-21CFB6BE9FE9}" presName="text_3" presStyleLbl="node1" presStyleIdx="2" presStyleCnt="6">
        <dgm:presLayoutVars>
          <dgm:bulletEnabled val="1"/>
        </dgm:presLayoutVars>
      </dgm:prSet>
      <dgm:spPr/>
    </dgm:pt>
    <dgm:pt modelId="{00AC5084-2785-44FA-8DFF-8C98711AA9E7}" type="pres">
      <dgm:prSet presAssocID="{C00C5670-BC51-4967-A984-21CFB6BE9FE9}" presName="accent_3" presStyleCnt="0"/>
      <dgm:spPr/>
    </dgm:pt>
    <dgm:pt modelId="{16805EF5-F5D9-49B2-8F44-A920399DEB19}" type="pres">
      <dgm:prSet presAssocID="{C00C5670-BC51-4967-A984-21CFB6BE9FE9}" presName="accentRepeatNode" presStyleLbl="solidFgAcc1" presStyleIdx="2" presStyleCnt="6"/>
      <dgm:spPr/>
    </dgm:pt>
    <dgm:pt modelId="{A71FED5A-D2A1-4C76-827D-D7B53D7C9C2B}" type="pres">
      <dgm:prSet presAssocID="{8588F17A-3536-4F2F-BD50-A4BE6BE11EA5}" presName="text_4" presStyleLbl="node1" presStyleIdx="3" presStyleCnt="6">
        <dgm:presLayoutVars>
          <dgm:bulletEnabled val="1"/>
        </dgm:presLayoutVars>
      </dgm:prSet>
      <dgm:spPr/>
    </dgm:pt>
    <dgm:pt modelId="{BC3116F3-7E58-4204-9FB3-6801F8C28B5F}" type="pres">
      <dgm:prSet presAssocID="{8588F17A-3536-4F2F-BD50-A4BE6BE11EA5}" presName="accent_4" presStyleCnt="0"/>
      <dgm:spPr/>
    </dgm:pt>
    <dgm:pt modelId="{6B15787E-12CA-4F6C-A78E-8DE57CEA3A9B}" type="pres">
      <dgm:prSet presAssocID="{8588F17A-3536-4F2F-BD50-A4BE6BE11EA5}" presName="accentRepeatNode" presStyleLbl="solidFgAcc1" presStyleIdx="3" presStyleCnt="6"/>
      <dgm:spPr/>
    </dgm:pt>
    <dgm:pt modelId="{BC6BE65A-4140-4C19-B6EE-A5C9010CBF38}" type="pres">
      <dgm:prSet presAssocID="{81F4D438-5FFF-4788-BC71-B690A48FF019}" presName="text_5" presStyleLbl="node1" presStyleIdx="4" presStyleCnt="6">
        <dgm:presLayoutVars>
          <dgm:bulletEnabled val="1"/>
        </dgm:presLayoutVars>
      </dgm:prSet>
      <dgm:spPr/>
    </dgm:pt>
    <dgm:pt modelId="{93ED5B82-D95B-4838-9A67-74C95A53D1AF}" type="pres">
      <dgm:prSet presAssocID="{81F4D438-5FFF-4788-BC71-B690A48FF019}" presName="accent_5" presStyleCnt="0"/>
      <dgm:spPr/>
    </dgm:pt>
    <dgm:pt modelId="{702775BF-8DFE-4863-AA57-29139390B432}" type="pres">
      <dgm:prSet presAssocID="{81F4D438-5FFF-4788-BC71-B690A48FF019}" presName="accentRepeatNode" presStyleLbl="solidFgAcc1" presStyleIdx="4" presStyleCnt="6"/>
      <dgm:spPr/>
    </dgm:pt>
    <dgm:pt modelId="{6B0C76AF-F3A2-4079-A6FA-7E3B616000E3}" type="pres">
      <dgm:prSet presAssocID="{CDEDEAEA-9E80-4CEE-8E18-38120AA5CF10}" presName="text_6" presStyleLbl="node1" presStyleIdx="5" presStyleCnt="6">
        <dgm:presLayoutVars>
          <dgm:bulletEnabled val="1"/>
        </dgm:presLayoutVars>
      </dgm:prSet>
      <dgm:spPr/>
    </dgm:pt>
    <dgm:pt modelId="{70497298-7BD7-4EEC-B5B6-C9D1C930E8F2}" type="pres">
      <dgm:prSet presAssocID="{CDEDEAEA-9E80-4CEE-8E18-38120AA5CF10}" presName="accent_6" presStyleCnt="0"/>
      <dgm:spPr/>
    </dgm:pt>
    <dgm:pt modelId="{064B1F16-B2D0-40B0-BA2D-14F474860125}" type="pres">
      <dgm:prSet presAssocID="{CDEDEAEA-9E80-4CEE-8E18-38120AA5CF10}" presName="accentRepeatNode" presStyleLbl="solidFgAcc1" presStyleIdx="5" presStyleCnt="6"/>
      <dgm:spPr/>
    </dgm:pt>
  </dgm:ptLst>
  <dgm:cxnLst>
    <dgm:cxn modelId="{16AF845C-F3C1-4C2D-A99F-059ADE73A555}" srcId="{114E61BD-8E6E-43CE-AF18-186EAAD557CA}" destId="{5FC8661F-E149-4D1C-8A93-179F97AC4EB7}" srcOrd="1" destOrd="0" parTransId="{228A03B2-8501-4B00-BBED-85C867077B05}" sibTransId="{405EBA0C-4E75-40E4-8361-A1A06C1C48CF}"/>
    <dgm:cxn modelId="{4028664A-7B36-48DC-BBA9-545F2B8BD4E1}" type="presOf" srcId="{114E61BD-8E6E-43CE-AF18-186EAAD557CA}" destId="{5DD1E805-3815-4E75-8910-0DA24305B192}" srcOrd="0" destOrd="0" presId="urn:microsoft.com/office/officeart/2008/layout/VerticalCurvedList"/>
    <dgm:cxn modelId="{525D114E-371C-4092-9E3D-D2B9FFF13DCD}" srcId="{114E61BD-8E6E-43CE-AF18-186EAAD557CA}" destId="{C00C5670-BC51-4967-A984-21CFB6BE9FE9}" srcOrd="2" destOrd="0" parTransId="{ADC3541F-EBBA-4E70-B502-73D43E70F610}" sibTransId="{83E17A33-4138-4491-AD07-02D1D7D1A5BE}"/>
    <dgm:cxn modelId="{DDB73955-B65F-479F-8D03-3999136E246B}" type="presOf" srcId="{81F4D438-5FFF-4788-BC71-B690A48FF019}" destId="{BC6BE65A-4140-4C19-B6EE-A5C9010CBF38}" srcOrd="0" destOrd="0" presId="urn:microsoft.com/office/officeart/2008/layout/VerticalCurvedList"/>
    <dgm:cxn modelId="{D0E18377-A4D0-45CF-A8D7-7E66BF16F28B}" srcId="{114E61BD-8E6E-43CE-AF18-186EAAD557CA}" destId="{46EB1B95-4CE1-4B70-8F2D-418FD98416B2}" srcOrd="0" destOrd="0" parTransId="{BA2010E4-B67F-4FD7-9F09-9927DF168903}" sibTransId="{BCE46826-8285-4854-8CFF-7B23E3534E92}"/>
    <dgm:cxn modelId="{702CAC7A-00F6-4D1F-A8A7-2E8B836A1F3A}" type="presOf" srcId="{5FC8661F-E149-4D1C-8A93-179F97AC4EB7}" destId="{1A8A23F0-D090-4D10-B654-C31F46E4E9F0}" srcOrd="0" destOrd="0" presId="urn:microsoft.com/office/officeart/2008/layout/VerticalCurvedList"/>
    <dgm:cxn modelId="{B808947C-9752-4F5C-A1E9-7CE7FBBA7A17}" type="presOf" srcId="{CDEDEAEA-9E80-4CEE-8E18-38120AA5CF10}" destId="{6B0C76AF-F3A2-4079-A6FA-7E3B616000E3}" srcOrd="0" destOrd="0" presId="urn:microsoft.com/office/officeart/2008/layout/VerticalCurvedList"/>
    <dgm:cxn modelId="{788B9792-F908-4849-A21F-A443BFE3676D}" type="presOf" srcId="{C00C5670-BC51-4967-A984-21CFB6BE9FE9}" destId="{13259BCB-9DA0-4A3A-93AC-4D6B77A6C204}" srcOrd="0" destOrd="0" presId="urn:microsoft.com/office/officeart/2008/layout/VerticalCurvedList"/>
    <dgm:cxn modelId="{21FA669E-AC17-4649-A8F9-61E63FB2D99F}" srcId="{114E61BD-8E6E-43CE-AF18-186EAAD557CA}" destId="{CDEDEAEA-9E80-4CEE-8E18-38120AA5CF10}" srcOrd="5" destOrd="0" parTransId="{DA1ABF05-8645-4A36-B774-4635DF995C9C}" sibTransId="{234F7F4C-F597-4A92-B0F2-55DA45116870}"/>
    <dgm:cxn modelId="{9CF724B1-7476-4BB1-B701-C0C11A4E5934}" srcId="{114E61BD-8E6E-43CE-AF18-186EAAD557CA}" destId="{8588F17A-3536-4F2F-BD50-A4BE6BE11EA5}" srcOrd="3" destOrd="0" parTransId="{EE0961FA-0315-4C98-9795-FC5165CC7131}" sibTransId="{6A1C8D9A-5727-4CAC-8AFB-C577A1C560C3}"/>
    <dgm:cxn modelId="{182E38BE-7319-471A-94BF-0487D9DE2A8B}" type="presOf" srcId="{46EB1B95-4CE1-4B70-8F2D-418FD98416B2}" destId="{F9693BAD-38C7-499A-A55F-768B4F99FEFC}" srcOrd="0" destOrd="0" presId="urn:microsoft.com/office/officeart/2008/layout/VerticalCurvedList"/>
    <dgm:cxn modelId="{90D095D8-4F4D-4942-AD86-2EAA8117015C}" type="presOf" srcId="{8588F17A-3536-4F2F-BD50-A4BE6BE11EA5}" destId="{A71FED5A-D2A1-4C76-827D-D7B53D7C9C2B}" srcOrd="0" destOrd="0" presId="urn:microsoft.com/office/officeart/2008/layout/VerticalCurvedList"/>
    <dgm:cxn modelId="{E875D5DD-BE4B-4A35-B25F-EA945F37AECF}" type="presOf" srcId="{BCE46826-8285-4854-8CFF-7B23E3534E92}" destId="{7376E20C-A9F2-40D8-823A-BEE25DACC265}" srcOrd="0" destOrd="0" presId="urn:microsoft.com/office/officeart/2008/layout/VerticalCurvedList"/>
    <dgm:cxn modelId="{A1B454EA-5481-499E-8C8C-E2487DA38BB8}" srcId="{114E61BD-8E6E-43CE-AF18-186EAAD557CA}" destId="{81F4D438-5FFF-4788-BC71-B690A48FF019}" srcOrd="4" destOrd="0" parTransId="{8B798EBF-425D-4EC6-9B7C-A01ECA41554B}" sibTransId="{4C94AD97-1FD9-49E2-9800-33A6FBE2C86A}"/>
    <dgm:cxn modelId="{0A0CDCB5-0D1C-434A-8648-6ECE2E68E015}" type="presParOf" srcId="{5DD1E805-3815-4E75-8910-0DA24305B192}" destId="{18837375-407D-4285-8B4D-60E1ECF20D60}" srcOrd="0" destOrd="0" presId="urn:microsoft.com/office/officeart/2008/layout/VerticalCurvedList"/>
    <dgm:cxn modelId="{FBE89612-6359-453D-AFFC-C8A974BF6F5A}" type="presParOf" srcId="{18837375-407D-4285-8B4D-60E1ECF20D60}" destId="{49F3C128-EFDD-47A6-80A9-0D56F363451A}" srcOrd="0" destOrd="0" presId="urn:microsoft.com/office/officeart/2008/layout/VerticalCurvedList"/>
    <dgm:cxn modelId="{8DAB6102-B584-4376-850F-C38B87473400}" type="presParOf" srcId="{49F3C128-EFDD-47A6-80A9-0D56F363451A}" destId="{30A5DEF0-1476-4C92-97FB-197C1129B6E7}" srcOrd="0" destOrd="0" presId="urn:microsoft.com/office/officeart/2008/layout/VerticalCurvedList"/>
    <dgm:cxn modelId="{9A63382A-1D70-4C92-925F-60570C5460EE}" type="presParOf" srcId="{49F3C128-EFDD-47A6-80A9-0D56F363451A}" destId="{7376E20C-A9F2-40D8-823A-BEE25DACC265}" srcOrd="1" destOrd="0" presId="urn:microsoft.com/office/officeart/2008/layout/VerticalCurvedList"/>
    <dgm:cxn modelId="{5508ECA8-0DF3-4D29-B8CB-C791C022226B}" type="presParOf" srcId="{49F3C128-EFDD-47A6-80A9-0D56F363451A}" destId="{941FBCB9-2F85-4557-B234-DE20A7219935}" srcOrd="2" destOrd="0" presId="urn:microsoft.com/office/officeart/2008/layout/VerticalCurvedList"/>
    <dgm:cxn modelId="{3918D04F-7FC8-4E72-9C75-3B54A7AC6AFC}" type="presParOf" srcId="{49F3C128-EFDD-47A6-80A9-0D56F363451A}" destId="{DC3FF07D-F0BB-422F-98EC-D88BD3B5ED18}" srcOrd="3" destOrd="0" presId="urn:microsoft.com/office/officeart/2008/layout/VerticalCurvedList"/>
    <dgm:cxn modelId="{1ABAEAE0-AD64-456D-ABAE-284E1D949974}" type="presParOf" srcId="{18837375-407D-4285-8B4D-60E1ECF20D60}" destId="{F9693BAD-38C7-499A-A55F-768B4F99FEFC}" srcOrd="1" destOrd="0" presId="urn:microsoft.com/office/officeart/2008/layout/VerticalCurvedList"/>
    <dgm:cxn modelId="{07346398-14E2-4749-B68F-E152067C4F96}" type="presParOf" srcId="{18837375-407D-4285-8B4D-60E1ECF20D60}" destId="{0FCF0E68-98FB-4FEA-A746-FF218D0094A2}" srcOrd="2" destOrd="0" presId="urn:microsoft.com/office/officeart/2008/layout/VerticalCurvedList"/>
    <dgm:cxn modelId="{A431996F-8B2E-4FB7-904E-3515F53BFF78}" type="presParOf" srcId="{0FCF0E68-98FB-4FEA-A746-FF218D0094A2}" destId="{53C10E3B-A153-46A3-9FE3-6AC9506B8F0C}" srcOrd="0" destOrd="0" presId="urn:microsoft.com/office/officeart/2008/layout/VerticalCurvedList"/>
    <dgm:cxn modelId="{446C533F-A212-45EE-96D9-A279F023A23E}" type="presParOf" srcId="{18837375-407D-4285-8B4D-60E1ECF20D60}" destId="{1A8A23F0-D090-4D10-B654-C31F46E4E9F0}" srcOrd="3" destOrd="0" presId="urn:microsoft.com/office/officeart/2008/layout/VerticalCurvedList"/>
    <dgm:cxn modelId="{0523E549-E6B7-41DD-9BE5-F08DBA283D61}" type="presParOf" srcId="{18837375-407D-4285-8B4D-60E1ECF20D60}" destId="{0445C48A-D1AF-4424-B4E5-C8586B45DD54}" srcOrd="4" destOrd="0" presId="urn:microsoft.com/office/officeart/2008/layout/VerticalCurvedList"/>
    <dgm:cxn modelId="{AA926630-230D-419F-AD62-734FAD84F2FE}" type="presParOf" srcId="{0445C48A-D1AF-4424-B4E5-C8586B45DD54}" destId="{7AFDE829-5280-44D8-89D6-F82A9294E6BE}" srcOrd="0" destOrd="0" presId="urn:microsoft.com/office/officeart/2008/layout/VerticalCurvedList"/>
    <dgm:cxn modelId="{82D0099B-690D-482B-B734-2648A71BC6B3}" type="presParOf" srcId="{18837375-407D-4285-8B4D-60E1ECF20D60}" destId="{13259BCB-9DA0-4A3A-93AC-4D6B77A6C204}" srcOrd="5" destOrd="0" presId="urn:microsoft.com/office/officeart/2008/layout/VerticalCurvedList"/>
    <dgm:cxn modelId="{194CC971-4875-44B9-9B25-93D7082FDD6E}" type="presParOf" srcId="{18837375-407D-4285-8B4D-60E1ECF20D60}" destId="{00AC5084-2785-44FA-8DFF-8C98711AA9E7}" srcOrd="6" destOrd="0" presId="urn:microsoft.com/office/officeart/2008/layout/VerticalCurvedList"/>
    <dgm:cxn modelId="{4A9C4101-E9F1-4BC0-BD35-2C2A67F5C273}" type="presParOf" srcId="{00AC5084-2785-44FA-8DFF-8C98711AA9E7}" destId="{16805EF5-F5D9-49B2-8F44-A920399DEB19}" srcOrd="0" destOrd="0" presId="urn:microsoft.com/office/officeart/2008/layout/VerticalCurvedList"/>
    <dgm:cxn modelId="{BD038633-C3EE-4DF9-963C-255F76C10525}" type="presParOf" srcId="{18837375-407D-4285-8B4D-60E1ECF20D60}" destId="{A71FED5A-D2A1-4C76-827D-D7B53D7C9C2B}" srcOrd="7" destOrd="0" presId="urn:microsoft.com/office/officeart/2008/layout/VerticalCurvedList"/>
    <dgm:cxn modelId="{83B983B4-2A7E-488B-B641-CD53EEC1D381}" type="presParOf" srcId="{18837375-407D-4285-8B4D-60E1ECF20D60}" destId="{BC3116F3-7E58-4204-9FB3-6801F8C28B5F}" srcOrd="8" destOrd="0" presId="urn:microsoft.com/office/officeart/2008/layout/VerticalCurvedList"/>
    <dgm:cxn modelId="{E567B6DE-D0BE-4E66-9CF9-79052EDB4EBE}" type="presParOf" srcId="{BC3116F3-7E58-4204-9FB3-6801F8C28B5F}" destId="{6B15787E-12CA-4F6C-A78E-8DE57CEA3A9B}" srcOrd="0" destOrd="0" presId="urn:microsoft.com/office/officeart/2008/layout/VerticalCurvedList"/>
    <dgm:cxn modelId="{15ACD927-72B9-4661-AC9A-4125C37BAD22}" type="presParOf" srcId="{18837375-407D-4285-8B4D-60E1ECF20D60}" destId="{BC6BE65A-4140-4C19-B6EE-A5C9010CBF38}" srcOrd="9" destOrd="0" presId="urn:microsoft.com/office/officeart/2008/layout/VerticalCurvedList"/>
    <dgm:cxn modelId="{A35C046B-13C5-4D22-B469-7FF3115E88CE}" type="presParOf" srcId="{18837375-407D-4285-8B4D-60E1ECF20D60}" destId="{93ED5B82-D95B-4838-9A67-74C95A53D1AF}" srcOrd="10" destOrd="0" presId="urn:microsoft.com/office/officeart/2008/layout/VerticalCurvedList"/>
    <dgm:cxn modelId="{F302F204-22AF-4FC7-98C3-E3C358A235DC}" type="presParOf" srcId="{93ED5B82-D95B-4838-9A67-74C95A53D1AF}" destId="{702775BF-8DFE-4863-AA57-29139390B432}" srcOrd="0" destOrd="0" presId="urn:microsoft.com/office/officeart/2008/layout/VerticalCurvedList"/>
    <dgm:cxn modelId="{2B4D5860-2639-48DC-8DB9-3EE5E64F7981}" type="presParOf" srcId="{18837375-407D-4285-8B4D-60E1ECF20D60}" destId="{6B0C76AF-F3A2-4079-A6FA-7E3B616000E3}" srcOrd="11" destOrd="0" presId="urn:microsoft.com/office/officeart/2008/layout/VerticalCurvedList"/>
    <dgm:cxn modelId="{43E72E7B-B426-455B-BBD1-2EE4EA37F535}" type="presParOf" srcId="{18837375-407D-4285-8B4D-60E1ECF20D60}" destId="{70497298-7BD7-4EEC-B5B6-C9D1C930E8F2}" srcOrd="12" destOrd="0" presId="urn:microsoft.com/office/officeart/2008/layout/VerticalCurvedList"/>
    <dgm:cxn modelId="{09C759DE-186D-443B-A67B-3D020C9C55AA}" type="presParOf" srcId="{70497298-7BD7-4EEC-B5B6-C9D1C930E8F2}" destId="{064B1F16-B2D0-40B0-BA2D-14F47486012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B95664-5B6C-4C0D-B761-62D43AB6C551}">
      <dsp:nvSpPr>
        <dsp:cNvPr id="0" name=""/>
        <dsp:cNvSpPr/>
      </dsp:nvSpPr>
      <dsp:spPr>
        <a:xfrm>
          <a:off x="0" y="356735"/>
          <a:ext cx="4574706" cy="34114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048" tIns="395732" rIns="355048" bIns="135128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Case </a:t>
          </a:r>
          <a:r>
            <a:rPr lang="en-GB" sz="1900" kern="1200"/>
            <a:t>for hydrogen in UK context, HMG vision 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Whole system view (supply through to demand)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Whole UK view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Action required in 2020s, including laying ground for ramp up beyon</a:t>
          </a:r>
          <a:r>
            <a:rPr lang="en-GB" sz="1900" kern="1200"/>
            <a:t>d</a:t>
          </a: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 2030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Economic benefits for UK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kumimoji="0" lang="en-GB" sz="1900" i="0" u="none" strike="noStrike" kern="1200" cap="none" spc="0" normalizeH="0" baseline="0" noProof="0">
              <a:ln>
                <a:noFill/>
              </a:ln>
              <a:effectLst/>
              <a:uLnTx/>
              <a:uFillTx/>
            </a:rPr>
            <a:t>Role of various actors </a:t>
          </a:r>
          <a:endParaRPr lang="en-GB" sz="1900" kern="1200"/>
        </a:p>
      </dsp:txBody>
      <dsp:txXfrm>
        <a:off x="0" y="356735"/>
        <a:ext cx="4574706" cy="3411450"/>
      </dsp:txXfrm>
    </dsp:sp>
    <dsp:sp modelId="{DB83EF15-1926-4249-99BF-4C2D886B49A6}">
      <dsp:nvSpPr>
        <dsp:cNvPr id="0" name=""/>
        <dsp:cNvSpPr/>
      </dsp:nvSpPr>
      <dsp:spPr>
        <a:xfrm>
          <a:off x="228735" y="76295"/>
          <a:ext cx="3202294" cy="5608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039" tIns="0" rIns="121039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Expect to cover:</a:t>
          </a:r>
        </a:p>
      </dsp:txBody>
      <dsp:txXfrm>
        <a:off x="256115" y="103675"/>
        <a:ext cx="3147534" cy="5061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55824-00EF-4057-8290-9C8BBE4B8C32}">
      <dsp:nvSpPr>
        <dsp:cNvPr id="0" name=""/>
        <dsp:cNvSpPr/>
      </dsp:nvSpPr>
      <dsp:spPr>
        <a:xfrm>
          <a:off x="0" y="265808"/>
          <a:ext cx="762109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481" tIns="354076" rIns="59148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Low carbon hydrogen at scale in 2020s; volumes that support innovation and investment across the value chain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Scale up of renewable hydrogen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Pathway to net zero</a:t>
          </a:r>
        </a:p>
      </dsp:txBody>
      <dsp:txXfrm>
        <a:off x="0" y="265808"/>
        <a:ext cx="7621090" cy="1713600"/>
      </dsp:txXfrm>
    </dsp:sp>
    <dsp:sp modelId="{7B3D787D-7B1F-48DA-A6FB-6961ABD876AD}">
      <dsp:nvSpPr>
        <dsp:cNvPr id="0" name=""/>
        <dsp:cNvSpPr/>
      </dsp:nvSpPr>
      <dsp:spPr>
        <a:xfrm>
          <a:off x="381054" y="14888"/>
          <a:ext cx="533476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41" tIns="0" rIns="2016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+mn-lt"/>
            </a:rPr>
            <a:t>Not blue </a:t>
          </a:r>
          <a:r>
            <a:rPr lang="en-GB" sz="2000" i="1" kern="1200">
              <a:latin typeface="+mn-lt"/>
            </a:rPr>
            <a:t>or</a:t>
          </a:r>
          <a:r>
            <a:rPr lang="en-GB" sz="2000" kern="1200">
              <a:latin typeface="+mn-lt"/>
            </a:rPr>
            <a:t> green, </a:t>
          </a:r>
          <a:r>
            <a:rPr lang="en-GB" sz="2000" b="1" kern="1200">
              <a:latin typeface="+mn-lt"/>
            </a:rPr>
            <a:t>both</a:t>
          </a:r>
          <a:r>
            <a:rPr lang="en-GB" sz="2000" kern="1200">
              <a:latin typeface="+mn-lt"/>
            </a:rPr>
            <a:t> </a:t>
          </a:r>
          <a:endParaRPr lang="en-GB" sz="2000" kern="1200"/>
        </a:p>
      </dsp:txBody>
      <dsp:txXfrm>
        <a:off x="405552" y="39386"/>
        <a:ext cx="5285767" cy="452844"/>
      </dsp:txXfrm>
    </dsp:sp>
    <dsp:sp modelId="{CC8E907F-0882-4295-9139-C554C0819EA8}">
      <dsp:nvSpPr>
        <dsp:cNvPr id="0" name=""/>
        <dsp:cNvSpPr/>
      </dsp:nvSpPr>
      <dsp:spPr>
        <a:xfrm>
          <a:off x="0" y="2337017"/>
          <a:ext cx="7621090" cy="1767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91481" tIns="354076" rIns="591481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Innovation (to date &amp; future)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Low Carbon Hydrogen Fund development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Business model development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2000" kern="1200">
              <a:latin typeface="+mn-lt"/>
            </a:rPr>
            <a:t>Strategy development </a:t>
          </a:r>
        </a:p>
      </dsp:txBody>
      <dsp:txXfrm>
        <a:off x="0" y="2337017"/>
        <a:ext cx="7621090" cy="1767150"/>
      </dsp:txXfrm>
    </dsp:sp>
    <dsp:sp modelId="{4C3FDBA6-47C1-4D57-98B2-61BA88E6E48B}">
      <dsp:nvSpPr>
        <dsp:cNvPr id="0" name=""/>
        <dsp:cNvSpPr/>
      </dsp:nvSpPr>
      <dsp:spPr>
        <a:xfrm>
          <a:off x="381054" y="2071209"/>
          <a:ext cx="5334763" cy="5018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641" tIns="0" rIns="201641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>
              <a:latin typeface="+mn-lt"/>
            </a:rPr>
            <a:t>Approach informs </a:t>
          </a:r>
        </a:p>
      </dsp:txBody>
      <dsp:txXfrm>
        <a:off x="405552" y="2095707"/>
        <a:ext cx="5285767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36F7C-3B61-48FD-A985-D468A570C58E}">
      <dsp:nvSpPr>
        <dsp:cNvPr id="0" name=""/>
        <dsp:cNvSpPr/>
      </dsp:nvSpPr>
      <dsp:spPr>
        <a:xfrm>
          <a:off x="51" y="234479"/>
          <a:ext cx="491378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Hydrogen Advisory Council</a:t>
          </a:r>
        </a:p>
      </dsp:txBody>
      <dsp:txXfrm>
        <a:off x="51" y="234479"/>
        <a:ext cx="4913783" cy="518400"/>
      </dsp:txXfrm>
    </dsp:sp>
    <dsp:sp modelId="{71E61EF8-1F61-4E23-92E7-009DB95F6E83}">
      <dsp:nvSpPr>
        <dsp:cNvPr id="0" name=""/>
        <dsp:cNvSpPr/>
      </dsp:nvSpPr>
      <dsp:spPr>
        <a:xfrm>
          <a:off x="51" y="752879"/>
          <a:ext cx="4913783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To inform development of strategic approach to hydrogen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Co-chaired by Minister Kwarteng and Sinead Lynch, UK Country Chair for Shell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Launched in July, second meeting 14</a:t>
          </a:r>
          <a:r>
            <a:rPr lang="en-GB" sz="1800" kern="1200" baseline="30000"/>
            <a:t>th</a:t>
          </a:r>
          <a:r>
            <a:rPr lang="en-GB" sz="1800" kern="1200"/>
            <a:t> October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Expected to run for two years; initial focus production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Membership will be kept under review in line with priorities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Complement to other related HMG/Industry groups</a:t>
          </a:r>
        </a:p>
      </dsp:txBody>
      <dsp:txXfrm>
        <a:off x="51" y="752879"/>
        <a:ext cx="4913783" cy="3261059"/>
      </dsp:txXfrm>
    </dsp:sp>
    <dsp:sp modelId="{0541D99E-743C-4DBC-9FA0-8B1C85529BA7}">
      <dsp:nvSpPr>
        <dsp:cNvPr id="0" name=""/>
        <dsp:cNvSpPr/>
      </dsp:nvSpPr>
      <dsp:spPr>
        <a:xfrm>
          <a:off x="5601764" y="234479"/>
          <a:ext cx="4913783" cy="5184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/>
            <a:t>HAC Working Groups</a:t>
          </a:r>
        </a:p>
      </dsp:txBody>
      <dsp:txXfrm>
        <a:off x="5601764" y="234479"/>
        <a:ext cx="4913783" cy="518400"/>
      </dsp:txXfrm>
    </dsp:sp>
    <dsp:sp modelId="{EEA7C784-D38D-4EA4-B44C-6F376C099CFF}">
      <dsp:nvSpPr>
        <dsp:cNvPr id="0" name=""/>
        <dsp:cNvSpPr/>
      </dsp:nvSpPr>
      <dsp:spPr>
        <a:xfrm>
          <a:off x="5601764" y="752879"/>
          <a:ext cx="4913783" cy="326105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Supports delivery of HAC priorities, whole system approach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GB" sz="1800" kern="1200"/>
            <a:t>Broader membership working closely with officials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/>
            <a:t>2020s Deployment Roadmap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/>
            <a:t>Sector Development – supply chain, skills and jobs, export opportunities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/>
            <a:t>R&amp;D &amp; Innovation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/>
            <a:t>Standards and Regulations 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Courier New" panose="02070309020205020404" pitchFamily="49" charset="0"/>
            <a:buChar char="o"/>
          </a:pPr>
          <a:r>
            <a:rPr lang="en-GB" sz="1800" kern="1200"/>
            <a:t>Business Models Expert Group (already established)</a:t>
          </a:r>
        </a:p>
      </dsp:txBody>
      <dsp:txXfrm>
        <a:off x="5601764" y="752879"/>
        <a:ext cx="4913783" cy="32610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76E20C-A9F2-40D8-823A-BEE25DACC265}">
      <dsp:nvSpPr>
        <dsp:cNvPr id="0" name=""/>
        <dsp:cNvSpPr/>
      </dsp:nvSpPr>
      <dsp:spPr>
        <a:xfrm>
          <a:off x="-4586977" y="-703289"/>
          <a:ext cx="5464074" cy="5464074"/>
        </a:xfrm>
        <a:prstGeom prst="blockArc">
          <a:avLst>
            <a:gd name="adj1" fmla="val 18900000"/>
            <a:gd name="adj2" fmla="val 2700000"/>
            <a:gd name="adj3" fmla="val 395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693BAD-38C7-499A-A55F-768B4F99FEFC}">
      <dsp:nvSpPr>
        <dsp:cNvPr id="0" name=""/>
        <dsp:cNvSpPr/>
      </dsp:nvSpPr>
      <dsp:spPr>
        <a:xfrm>
          <a:off x="327538" y="213667"/>
          <a:ext cx="9690516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HAC working groups – from November</a:t>
          </a:r>
        </a:p>
      </dsp:txBody>
      <dsp:txXfrm>
        <a:off x="327538" y="213667"/>
        <a:ext cx="9690516" cy="427173"/>
      </dsp:txXfrm>
    </dsp:sp>
    <dsp:sp modelId="{53C10E3B-A153-46A3-9FE3-6AC9506B8F0C}">
      <dsp:nvSpPr>
        <dsp:cNvPr id="0" name=""/>
        <dsp:cNvSpPr/>
      </dsp:nvSpPr>
      <dsp:spPr>
        <a:xfrm>
          <a:off x="60554" y="160271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A23F0-D090-4D10-B654-C31F46E4E9F0}">
      <dsp:nvSpPr>
        <dsp:cNvPr id="0" name=""/>
        <dsp:cNvSpPr/>
      </dsp:nvSpPr>
      <dsp:spPr>
        <a:xfrm>
          <a:off x="678917" y="854346"/>
          <a:ext cx="9339136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Update on business models – by end 2020</a:t>
          </a:r>
          <a:r>
            <a:rPr lang="en-GB" sz="2200" kern="1200">
              <a:latin typeface="Calibri Light" panose="020F0302020204030204"/>
            </a:rPr>
            <a:t> </a:t>
          </a:r>
          <a:endParaRPr lang="en-GB" sz="2200" kern="1200"/>
        </a:p>
      </dsp:txBody>
      <dsp:txXfrm>
        <a:off x="678917" y="854346"/>
        <a:ext cx="9339136" cy="427173"/>
      </dsp:txXfrm>
    </dsp:sp>
    <dsp:sp modelId="{7AFDE829-5280-44D8-89D6-F82A9294E6BE}">
      <dsp:nvSpPr>
        <dsp:cNvPr id="0" name=""/>
        <dsp:cNvSpPr/>
      </dsp:nvSpPr>
      <dsp:spPr>
        <a:xfrm>
          <a:off x="411933" y="800949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259BCB-9DA0-4A3A-93AC-4D6B77A6C204}">
      <dsp:nvSpPr>
        <dsp:cNvPr id="0" name=""/>
        <dsp:cNvSpPr/>
      </dsp:nvSpPr>
      <dsp:spPr>
        <a:xfrm>
          <a:off x="839594" y="1495024"/>
          <a:ext cx="9178460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Engagement on LCHF – from late 2020</a:t>
          </a:r>
        </a:p>
      </dsp:txBody>
      <dsp:txXfrm>
        <a:off x="839594" y="1495024"/>
        <a:ext cx="9178460" cy="427173"/>
      </dsp:txXfrm>
    </dsp:sp>
    <dsp:sp modelId="{16805EF5-F5D9-49B2-8F44-A920399DEB19}">
      <dsp:nvSpPr>
        <dsp:cNvPr id="0" name=""/>
        <dsp:cNvSpPr/>
      </dsp:nvSpPr>
      <dsp:spPr>
        <a:xfrm>
          <a:off x="572610" y="1441628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1FED5A-D2A1-4C76-827D-D7B53D7C9C2B}">
      <dsp:nvSpPr>
        <dsp:cNvPr id="0" name=""/>
        <dsp:cNvSpPr/>
      </dsp:nvSpPr>
      <dsp:spPr>
        <a:xfrm>
          <a:off x="839594" y="2135297"/>
          <a:ext cx="9178460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Engagement on strategy development – ongoing</a:t>
          </a:r>
        </a:p>
      </dsp:txBody>
      <dsp:txXfrm>
        <a:off x="839594" y="2135297"/>
        <a:ext cx="9178460" cy="427173"/>
      </dsp:txXfrm>
    </dsp:sp>
    <dsp:sp modelId="{6B15787E-12CA-4F6C-A78E-8DE57CEA3A9B}">
      <dsp:nvSpPr>
        <dsp:cNvPr id="0" name=""/>
        <dsp:cNvSpPr/>
      </dsp:nvSpPr>
      <dsp:spPr>
        <a:xfrm>
          <a:off x="572610" y="2081901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6BE65A-4140-4C19-B6EE-A5C9010CBF38}">
      <dsp:nvSpPr>
        <dsp:cNvPr id="0" name=""/>
        <dsp:cNvSpPr/>
      </dsp:nvSpPr>
      <dsp:spPr>
        <a:xfrm>
          <a:off x="678917" y="2775976"/>
          <a:ext cx="9339136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Hydrogen Strategy publication – spring 2021</a:t>
          </a:r>
        </a:p>
      </dsp:txBody>
      <dsp:txXfrm>
        <a:off x="678917" y="2775976"/>
        <a:ext cx="9339136" cy="427173"/>
      </dsp:txXfrm>
    </dsp:sp>
    <dsp:sp modelId="{702775BF-8DFE-4863-AA57-29139390B432}">
      <dsp:nvSpPr>
        <dsp:cNvPr id="0" name=""/>
        <dsp:cNvSpPr/>
      </dsp:nvSpPr>
      <dsp:spPr>
        <a:xfrm>
          <a:off x="411933" y="2722579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0C76AF-F3A2-4079-A6FA-7E3B616000E3}">
      <dsp:nvSpPr>
        <dsp:cNvPr id="0" name=""/>
        <dsp:cNvSpPr/>
      </dsp:nvSpPr>
      <dsp:spPr>
        <a:xfrm>
          <a:off x="327538" y="3416655"/>
          <a:ext cx="9690516" cy="42717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9069" tIns="55880" rIns="55880" bIns="55880" numCol="1" spcCol="1270" anchor="ctr" anchorCtr="0">
          <a:noAutofit/>
        </a:bodyPr>
        <a:lstStyle/>
        <a:p>
          <a:pPr marL="0" lvl="0" indent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/>
            <a:t>‘Minded to’ consultation on hydrogen business models – alongside strategy</a:t>
          </a:r>
          <a:r>
            <a:rPr lang="en-GB" sz="2200" kern="1200">
              <a:latin typeface="Calibri Light" panose="020F0302020204030204"/>
            </a:rPr>
            <a:t> </a:t>
          </a:r>
          <a:endParaRPr lang="en-GB" sz="2200" kern="1200"/>
        </a:p>
      </dsp:txBody>
      <dsp:txXfrm>
        <a:off x="327538" y="3416655"/>
        <a:ext cx="9690516" cy="427173"/>
      </dsp:txXfrm>
    </dsp:sp>
    <dsp:sp modelId="{064B1F16-B2D0-40B0-BA2D-14F474860125}">
      <dsp:nvSpPr>
        <dsp:cNvPr id="0" name=""/>
        <dsp:cNvSpPr/>
      </dsp:nvSpPr>
      <dsp:spPr>
        <a:xfrm>
          <a:off x="60554" y="3363258"/>
          <a:ext cx="533966" cy="5339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EF267-04C3-40CE-AA67-B315CC0C9E06}" type="datetimeFigureOut">
              <a:rPr lang="en-GB" smtClean="0"/>
              <a:t>02/11/2020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795712-1EBD-494A-9A40-A27BAF762EE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307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80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5997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553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6176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514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1700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GB" sz="1200" b="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98730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Innovation Funding </a:t>
            </a:r>
            <a:r>
              <a:rPr lang="en-GB" sz="12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supports activity across the H2 value chain underpinning future deployment funds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  <a:sym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chemeClr val="accent1">
                    <a:lumMod val="75000"/>
                  </a:schemeClr>
                </a:solidFill>
                <a:latin typeface="Trebuchet MS" panose="020B0603020202020204" pitchFamily="34" charset="0"/>
                <a:cs typeface="Arial" panose="020B0604020202020204" pitchFamily="34" charset="0"/>
                <a:sym typeface="Trebuchet MS" panose="020B0603020202020204" pitchFamily="34" charset="0"/>
              </a:rPr>
              <a:t>Spending Review </a:t>
            </a:r>
            <a:endParaRPr lang="en-GB" sz="1200">
              <a:solidFill>
                <a:schemeClr val="accent1">
                  <a:lumMod val="75000"/>
                </a:schemeClr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2919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Code for Strategy </a:t>
            </a:r>
          </a:p>
          <a:p>
            <a:r>
              <a:rPr lang="en-GB"/>
              <a:t>Meet roughly quarterly</a:t>
            </a:r>
          </a:p>
          <a:p>
            <a:r>
              <a:rPr lang="en-GB"/>
              <a:t>Note high level of interest in being a member </a:t>
            </a:r>
          </a:p>
          <a:p>
            <a:r>
              <a:rPr lang="en-GB"/>
              <a:t>Membership tight in line with Ministerial wishes 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57962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795712-1EBD-494A-9A40-A27BAF762EE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426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1FD84-7B67-4FAE-A470-DFFD0DD8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83805-D76F-465F-AD1D-C024A738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1335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A5E0545A-7AF5-416C-B008-CD22E7267556}"/>
              </a:ext>
            </a:extLst>
          </p:cNvPr>
          <p:cNvSpPr txBox="1">
            <a:spLocks/>
          </p:cNvSpPr>
          <p:nvPr userDrawn="1"/>
        </p:nvSpPr>
        <p:spPr>
          <a:xfrm>
            <a:off x="465600" y="62316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DC20618-E5D9-4E5B-AE98-0F53F165EA74}" type="datetime3">
              <a:rPr lang="en-GB" sz="1200" smtClean="0"/>
              <a:pPr algn="l"/>
              <a:t>2 November, 2020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18656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orange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EFA0CB7-314C-46E8-8087-959F9F66F278}"/>
              </a:ext>
            </a:extLst>
          </p:cNvPr>
          <p:cNvSpPr txBox="1">
            <a:spLocks/>
          </p:cNvSpPr>
          <p:nvPr userDrawn="1"/>
        </p:nvSpPr>
        <p:spPr>
          <a:xfrm>
            <a:off x="0" y="5905500"/>
            <a:ext cx="12192000" cy="952500"/>
          </a:xfrm>
          <a:prstGeom prst="rect">
            <a:avLst/>
          </a:prstGeom>
          <a:gradFill>
            <a:gsLst>
              <a:gs pos="0">
                <a:srgbClr val="EE751B"/>
              </a:gs>
              <a:gs pos="100000">
                <a:srgbClr val="F9AE2D"/>
              </a:gs>
            </a:gsLst>
            <a:lin ang="2700000" scaled="0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004A7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64FFE862-56D9-4D88-B9C7-BBC36A8188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789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violet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337B99E-9BC4-481F-9216-F39A0CD5626F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gradFill>
            <a:gsLst>
              <a:gs pos="0">
                <a:srgbClr val="AA1580"/>
              </a:gs>
              <a:gs pos="100000">
                <a:srgbClr val="E8348B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B7B3A306-8C4A-4E92-967C-4E92BA0028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491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6B217-DE68-414A-B123-62BE05FEC0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D32462-9E6A-4AA6-9384-5EACBAAE5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17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DCE9E-CE4E-4330-A556-67E225114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B3E786-5A25-453E-8032-FB4F8B166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523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BA971-033E-4C9B-A764-87770B7939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44200-F2C0-4BA9-878F-9C61285A07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56200" cy="3940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93718-FD5D-47E9-A3F9-4F812AA911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6"/>
            <a:ext cx="5156200" cy="39408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5208A-87CA-4A82-B2BC-CBB59B37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8F956BC-A9F4-43AF-9DA6-F610B8D19E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87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F0353-8B7F-49E3-9A51-FC1545C28E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F1E82-FC51-4EC1-B592-107D997D7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1E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C9ABA7-3F80-4F91-8503-555CC52DD3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4"/>
            <a:ext cx="5158316" cy="32614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6BDBC-8FC7-4DB9-B231-E63D5B3E6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41E4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688E1DA-9AD4-47DF-B87F-D3583B4909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26141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ABE9E-BEEC-4BBC-A2AA-F692A8FD8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AF424FE-5761-4F71-AACB-D40D22FD0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05257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B4E33-0BE5-4495-831B-B0B350330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5D4869-F21B-4D37-9BA0-C50E74A27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2F908-AE9A-48CF-953D-B401BF9B6A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3830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34244F-83D4-4984-8713-188D5E33C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253A38-951D-4789-8BE7-947D3B002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9801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5C7FD-2EEC-4990-A9E9-04DFF1DC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7E741-406C-4CEB-80A6-1C07C574E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7790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A2A90E-E4DE-428A-BDFF-826E653C5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709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5D61F2-C602-4E21-A127-83D96D995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7949ACD-5CE9-4EF0-B2A8-DF128FD0B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3999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82118-D9EE-41EE-9CCE-13A6031D0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221C-8068-4121-A0AB-9D2E58AE1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77906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3742E5-9290-4C19-993E-8B2F5C1BDB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70908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65AE10-A9FF-4209-8ACD-DF74AFD08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9089D4F-B540-4BBB-8F10-D02BF5C25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0935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BB266D9-1CFF-4C85-A8B3-978FD5C54D8B}"/>
              </a:ext>
            </a:extLst>
          </p:cNvPr>
          <p:cNvSpPr txBox="1">
            <a:spLocks/>
          </p:cNvSpPr>
          <p:nvPr userDrawn="1"/>
        </p:nvSpPr>
        <p:spPr>
          <a:xfrm>
            <a:off x="91824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CDC20618-E5D9-4E5B-AE98-0F53F165EA74}" type="datetime3">
              <a:rPr lang="en-GB" sz="1200" smtClean="0"/>
              <a:pPr algn="r"/>
              <a:t>2 November, 2020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7158037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CB4287E-D309-4A9A-9002-06097225DF41}"/>
              </a:ext>
            </a:extLst>
          </p:cNvPr>
          <p:cNvSpPr/>
          <p:nvPr userDrawn="1"/>
        </p:nvSpPr>
        <p:spPr>
          <a:xfrm>
            <a:off x="0" y="-1"/>
            <a:ext cx="12192000" cy="59147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5207000" indent="0" algn="ctr"/>
            <a:r>
              <a:rPr lang="en-GB" sz="1800">
                <a:solidFill>
                  <a:srgbClr val="868686"/>
                </a:solidFill>
              </a:rPr>
              <a:t>Insert image</a:t>
            </a:r>
          </a:p>
          <a:p>
            <a:pPr marL="520700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title. Do not cover the footer banner.)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F1FD84-7B67-4FAE-A470-DFFD0DD8C3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757" y="1944130"/>
            <a:ext cx="6098757" cy="1565833"/>
          </a:xfrm>
          <a:solidFill>
            <a:srgbClr val="003478">
              <a:alpha val="71765"/>
            </a:srgbClr>
          </a:solidFill>
        </p:spPr>
        <p:txBody>
          <a:bodyPr anchor="b">
            <a:normAutofit/>
          </a:bodyPr>
          <a:lstStyle>
            <a:lvl1pPr marL="361950" indent="0" algn="l">
              <a:defRPr sz="4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783805-D76F-465F-AD1D-C024A7386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2753" y="3503183"/>
            <a:ext cx="6098753" cy="904061"/>
          </a:xfrm>
          <a:solidFill>
            <a:srgbClr val="003478">
              <a:alpha val="72000"/>
            </a:srgbClr>
          </a:solidFill>
        </p:spPr>
        <p:txBody>
          <a:bodyPr/>
          <a:lstStyle>
            <a:lvl1pPr marL="36195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5D9E296F-03BB-4CE0-AFAE-F535A6CBB143}"/>
              </a:ext>
            </a:extLst>
          </p:cNvPr>
          <p:cNvSpPr txBox="1">
            <a:spLocks/>
          </p:cNvSpPr>
          <p:nvPr userDrawn="1"/>
        </p:nvSpPr>
        <p:spPr>
          <a:xfrm>
            <a:off x="465600" y="62316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CDC20618-E5D9-4E5B-AE98-0F53F165EA74}" type="datetime3">
              <a:rPr lang="en-GB" sz="1200" smtClean="0"/>
              <a:pPr algn="l"/>
              <a:t>2 November, 2020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356990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A06CE-65D5-474A-A8E3-B5A42A34DCC8}"/>
              </a:ext>
            </a:extLst>
          </p:cNvPr>
          <p:cNvSpPr/>
          <p:nvPr userDrawn="1"/>
        </p:nvSpPr>
        <p:spPr>
          <a:xfrm>
            <a:off x="6096000" y="0"/>
            <a:ext cx="6096000" cy="6964217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rgbClr val="868686"/>
                </a:solidFill>
              </a:rPr>
              <a:t>          Insert image here</a:t>
            </a:r>
          </a:p>
          <a:p>
            <a:pPr marL="534988" indent="0" algn="ctr">
              <a:tabLst>
                <a:tab pos="534988" algn="l"/>
              </a:tabLst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swipes and logo)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210" y="1301578"/>
            <a:ext cx="6698039" cy="2127422"/>
          </a:xfrm>
        </p:spPr>
        <p:txBody>
          <a:bodyPr anchor="b">
            <a:normAutofit/>
          </a:bodyPr>
          <a:lstStyle>
            <a:lvl1pPr marL="0" indent="0"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10" y="3517558"/>
            <a:ext cx="6698039" cy="5848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E05420A-97FE-4BC9-B93B-B98F32CDC894}"/>
              </a:ext>
            </a:extLst>
          </p:cNvPr>
          <p:cNvSpPr/>
          <p:nvPr userDrawn="1"/>
        </p:nvSpPr>
        <p:spPr>
          <a:xfrm>
            <a:off x="10187122" y="5855380"/>
            <a:ext cx="3163369" cy="864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DAE1CEC-5561-42AE-82B1-B060ADF0DF5F}"/>
              </a:ext>
            </a:extLst>
          </p:cNvPr>
          <p:cNvSpPr txBox="1">
            <a:spLocks/>
          </p:cNvSpPr>
          <p:nvPr userDrawn="1"/>
        </p:nvSpPr>
        <p:spPr>
          <a:xfrm>
            <a:off x="5856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C20618-E5D9-4E5B-AE98-0F53F165EA74}" type="datetime3">
              <a:rPr lang="en-GB" sz="1200" smtClean="0"/>
              <a:pPr/>
              <a:t>2 November, 2020</a:t>
            </a:fld>
            <a:endParaRPr lang="en-GB" sz="120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25FB03C-C81C-44EC-B54E-F51EFE105E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171" y="423255"/>
            <a:ext cx="1363440" cy="72414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76A0C46-78E4-45F5-A42C-79EBB43679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51296" r="62973" b="6614"/>
          <a:stretch/>
        </p:blipFill>
        <p:spPr>
          <a:xfrm>
            <a:off x="10162017" y="5857419"/>
            <a:ext cx="1894703" cy="864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251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1" y="365127"/>
            <a:ext cx="10566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825626"/>
            <a:ext cx="10566400" cy="39490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420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83278"/>
            <a:ext cx="10515600" cy="24342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16413"/>
            <a:ext cx="10515600" cy="1614615"/>
          </a:xfrm>
        </p:spPr>
        <p:txBody>
          <a:bodyPr/>
          <a:lstStyle>
            <a:lvl1pPr marL="0" indent="0">
              <a:buNone/>
              <a:defRPr sz="2400">
                <a:solidFill>
                  <a:srgbClr val="8686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63366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395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907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907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52537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000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3736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4248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1458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4248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757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868686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ED6A1B3-F917-437D-BCF8-BCC5AF2435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82400" y="6325516"/>
            <a:ext cx="2743200" cy="365125"/>
          </a:xfrm>
          <a:prstGeom prst="rect">
            <a:avLst/>
          </a:prstGeom>
        </p:spPr>
        <p:txBody>
          <a:bodyPr anchor="ctr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261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511373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D8A06CE-65D5-474A-A8E3-B5A42A34DCC8}"/>
              </a:ext>
            </a:extLst>
          </p:cNvPr>
          <p:cNvSpPr/>
          <p:nvPr userDrawn="1"/>
        </p:nvSpPr>
        <p:spPr>
          <a:xfrm>
            <a:off x="6123708" y="1"/>
            <a:ext cx="6096000" cy="6982690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800">
                <a:solidFill>
                  <a:srgbClr val="868686"/>
                </a:solidFill>
              </a:rPr>
              <a:t>          Insert image here</a:t>
            </a:r>
          </a:p>
          <a:p>
            <a:pPr marL="534988" indent="0" algn="ctr">
              <a:tabLst>
                <a:tab pos="534988" algn="l"/>
              </a:tabLst>
            </a:pPr>
            <a:r>
              <a:rPr lang="en-GB" sz="1200">
                <a:solidFill>
                  <a:srgbClr val="868686"/>
                </a:solidFill>
              </a:rPr>
              <a:t>(send backwards until  image appears </a:t>
            </a:r>
            <a:br>
              <a:rPr lang="en-GB" sz="1200">
                <a:solidFill>
                  <a:srgbClr val="868686"/>
                </a:solidFill>
              </a:rPr>
            </a:br>
            <a:r>
              <a:rPr lang="en-GB" sz="1200">
                <a:solidFill>
                  <a:srgbClr val="868686"/>
                </a:solidFill>
              </a:rPr>
              <a:t>behind swipes and logo)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4210" y="1301578"/>
            <a:ext cx="6698039" cy="2127422"/>
          </a:xfrm>
        </p:spPr>
        <p:txBody>
          <a:bodyPr anchor="b">
            <a:normAutofit/>
          </a:bodyPr>
          <a:lstStyle>
            <a:lvl1pPr marL="0" indent="0" algn="l">
              <a:defRPr sz="4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4210" y="3517558"/>
            <a:ext cx="6698039" cy="584886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2" name="Flowchart: Terminator 21">
            <a:extLst>
              <a:ext uri="{FF2B5EF4-FFF2-40B4-BE49-F238E27FC236}">
                <a16:creationId xmlns:a16="http://schemas.microsoft.com/office/drawing/2014/main" id="{8E05420A-97FE-4BC9-B93B-B98F32CDC894}"/>
              </a:ext>
            </a:extLst>
          </p:cNvPr>
          <p:cNvSpPr/>
          <p:nvPr userDrawn="1"/>
        </p:nvSpPr>
        <p:spPr>
          <a:xfrm>
            <a:off x="10162800" y="5855380"/>
            <a:ext cx="3163369" cy="864000"/>
          </a:xfrm>
          <a:prstGeom prst="flowChartTermina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3DA7A8C-490D-4580-9CD4-73EC48B3AB3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059" y="424800"/>
            <a:ext cx="1411717" cy="47362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06EC131-DD75-4CF8-A2A4-9B06FA1785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06" t="51296" r="62973" b="6614"/>
          <a:stretch/>
        </p:blipFill>
        <p:spPr>
          <a:xfrm>
            <a:off x="10162017" y="5857419"/>
            <a:ext cx="1894703" cy="864973"/>
          </a:xfrm>
          <a:prstGeom prst="rect">
            <a:avLst/>
          </a:prstGeom>
        </p:spPr>
      </p:pic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DAE1CEC-5561-42AE-82B1-B060ADF0DF5F}"/>
              </a:ext>
            </a:extLst>
          </p:cNvPr>
          <p:cNvSpPr txBox="1">
            <a:spLocks/>
          </p:cNvSpPr>
          <p:nvPr userDrawn="1"/>
        </p:nvSpPr>
        <p:spPr>
          <a:xfrm>
            <a:off x="585600" y="6325201"/>
            <a:ext cx="2743200" cy="365125"/>
          </a:xfrm>
          <a:prstGeom prst="rect">
            <a:avLst/>
          </a:prstGeom>
        </p:spPr>
        <p:txBody>
          <a:bodyPr anchor="ctr" anchorCtr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DC20618-E5D9-4E5B-AE98-0F53F165EA74}" type="datetime3">
              <a:rPr lang="en-GB" sz="1200" smtClean="0"/>
              <a:pPr/>
              <a:t>2 November, 2020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3314711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781" y="365127"/>
            <a:ext cx="105664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3784" y="1825626"/>
            <a:ext cx="105664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89547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083278"/>
            <a:ext cx="10515600" cy="243428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616413"/>
            <a:ext cx="10515600" cy="1614615"/>
          </a:xfrm>
        </p:spPr>
        <p:txBody>
          <a:bodyPr/>
          <a:lstStyle>
            <a:lvl1pPr marL="0" indent="0">
              <a:buNone/>
              <a:defRPr sz="2400">
                <a:solidFill>
                  <a:srgbClr val="86868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9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358663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6319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2915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6"/>
            <a:ext cx="5183188" cy="29154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117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440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70925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42483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8746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424832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5485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82400" y="632520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CA0997-1D83-42DA-B216-2E0545FABA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1892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 blu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1C9C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0C95B566-EAE7-4876-848B-98228D5F9D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784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e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73B7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6F8DEABF-AA32-4F61-9113-507A9AC680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957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oran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F9AE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FC09D322-24DB-4E08-98A6-C423583B65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24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viole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solidFill>
            <a:srgbClr val="AA15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E62F3C83-B271-477C-90E2-1DE95981F4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933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Light blue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3ED73D2-2BAE-432F-94C8-38438D372807}"/>
              </a:ext>
            </a:extLst>
          </p:cNvPr>
          <p:cNvSpPr/>
          <p:nvPr userDrawn="1"/>
        </p:nvSpPr>
        <p:spPr>
          <a:xfrm>
            <a:off x="0" y="5909661"/>
            <a:ext cx="12192000" cy="954000"/>
          </a:xfrm>
          <a:prstGeom prst="rect">
            <a:avLst/>
          </a:prstGeom>
          <a:gradFill>
            <a:gsLst>
              <a:gs pos="0">
                <a:srgbClr val="004A7F"/>
              </a:gs>
              <a:gs pos="100000">
                <a:srgbClr val="1C9CD9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18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8" name="Picture 7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48F195AA-D0DA-49E7-84E2-8D2880E5D8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62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green - gradien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C35B7-437D-4BE6-9B66-ED0B9A0A9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D09F8-429B-4557-A486-27A5770CB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3940861"/>
          </a:xfrm>
        </p:spPr>
        <p:txBody>
          <a:bodyPr/>
          <a:lstStyle>
            <a:lvl1pPr marL="228600" indent="-228600"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C0E277DE-69E1-40E5-8363-40ED817AE4B3}"/>
              </a:ext>
            </a:extLst>
          </p:cNvPr>
          <p:cNvSpPr txBox="1">
            <a:spLocks/>
          </p:cNvSpPr>
          <p:nvPr userDrawn="1"/>
        </p:nvSpPr>
        <p:spPr>
          <a:xfrm>
            <a:off x="0" y="5909661"/>
            <a:ext cx="12192000" cy="952500"/>
          </a:xfrm>
          <a:prstGeom prst="rect">
            <a:avLst/>
          </a:prstGeom>
          <a:gradFill>
            <a:gsLst>
              <a:gs pos="0">
                <a:srgbClr val="73B72B"/>
              </a:gs>
              <a:gs pos="100000">
                <a:srgbClr val="BCCF00"/>
              </a:gs>
            </a:gsLst>
            <a:lin ang="2700000" scaled="0"/>
          </a:gradFill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1200">
              <a:solidFill>
                <a:srgbClr val="004A7F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10A885-BAA2-4890-9018-4D60866D65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F82590-118A-4F46-A2EA-2A85E3977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A030DFD-335B-4480-BEA0-C8D897832E82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F3FA3194-03CD-404A-82B7-B498EDECCC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868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1CC29F5-9D38-4F92-9787-5C69E638BD2C}"/>
              </a:ext>
            </a:extLst>
          </p:cNvPr>
          <p:cNvSpPr/>
          <p:nvPr userDrawn="1"/>
        </p:nvSpPr>
        <p:spPr>
          <a:xfrm>
            <a:off x="0" y="5910106"/>
            <a:ext cx="12192000" cy="954000"/>
          </a:xfrm>
          <a:prstGeom prst="rect">
            <a:avLst/>
          </a:prstGeom>
          <a:solidFill>
            <a:srgbClr val="004A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C08958-870B-4E65-B32D-F274CCFBB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D40D6-D6CF-4338-B18C-CBFA3AA7CB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37596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A119-C713-44E6-AEAE-A3327772BD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6F5BD9-F13F-4A14-ACDE-7BA62DF8EC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30DFD-335B-4480-BEA0-C8D897832E82}" type="slidenum">
              <a:rPr lang="en-GB" smtClean="0"/>
              <a:t>‹#›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B135CC-373B-4BC2-BBB7-26394D4E6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201016 - Welsh Hydrogen Reference Group </a:t>
            </a:r>
          </a:p>
        </p:txBody>
      </p:sp>
      <p:pic>
        <p:nvPicPr>
          <p:cNvPr id="10" name="Picture 9" descr="Department for Business, Energy and Industrial Strategy crest" title="Department for Business, Energy and Industrial Strategy">
            <a:extLst>
              <a:ext uri="{FF2B5EF4-FFF2-40B4-BE49-F238E27FC236}">
                <a16:creationId xmlns:a16="http://schemas.microsoft.com/office/drawing/2014/main" id="{D47B0A10-0077-4F3E-8FA9-D8FE9B3760C4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4000" y="6093296"/>
            <a:ext cx="1196930" cy="635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50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704" r:id="rId2"/>
    <p:sldLayoutId id="214748368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89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701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0997-1D83-42DA-B216-2E0545FABAA9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4B035A8A-1317-4C7A-B7D6-112AC0E847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4"/>
          <a:stretch/>
        </p:blipFill>
        <p:spPr>
          <a:xfrm>
            <a:off x="2502280" y="5371027"/>
            <a:ext cx="9689720" cy="14859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AFEDE63-93E4-4E3A-B692-30AA82726B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10" y="5530322"/>
            <a:ext cx="1640742" cy="87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664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02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C2B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5948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CA0997-1D83-42DA-B216-2E0545FABAA9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307BC52-A738-40B6-B002-BA5FA39736D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9272"/>
            <a:ext cx="12192000" cy="148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70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41E4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AC2B37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AC2B37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rita.wadey@beis.gov.uk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ie.hydrogen@beis.gov.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7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emf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D3BCF-0C7B-413D-9AC4-21039938F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000"/>
              <a:t>Hydrogen – Update from BEIS</a:t>
            </a:r>
            <a:br>
              <a:rPr lang="en-GB" sz="5000"/>
            </a:br>
            <a:endParaRPr lang="en-GB" sz="500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4D72DF-8E14-4CF0-B3A6-9F87EB752F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808527"/>
            <a:ext cx="10515600" cy="1177022"/>
          </a:xfrm>
        </p:spPr>
        <p:txBody>
          <a:bodyPr/>
          <a:lstStyle/>
          <a:p>
            <a:r>
              <a:rPr lang="en-GB"/>
              <a:t>Rita Wadey - Deputy Director, </a:t>
            </a:r>
            <a:r>
              <a:rPr lang="en-GB" sz="2400"/>
              <a:t>Hydrogen Economy</a:t>
            </a:r>
            <a:endParaRPr lang="en-GB" sz="20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3D3D9-A270-4976-9E2A-F3E9F5C8E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7E5D85-7E3A-42F8-9324-EB0CE08C0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7115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19598-CA80-4E1A-9C1B-1DEA66DAD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Contacts:</a:t>
            </a:r>
          </a:p>
          <a:p>
            <a:pPr marL="0" indent="0">
              <a:buNone/>
            </a:pPr>
            <a:endParaRPr lang="en-GB">
              <a:solidFill>
                <a:srgbClr val="0563C1"/>
              </a:solidFill>
            </a:endParaRPr>
          </a:p>
          <a:p>
            <a:pPr marL="0" indent="0">
              <a:buNone/>
            </a:pPr>
            <a:r>
              <a:rPr lang="en-GB">
                <a:solidFill>
                  <a:srgbClr val="0563C1"/>
                </a:solidFill>
                <a:hlinkClick r:id="rId3"/>
              </a:rPr>
              <a:t>rita.wadey@beis.gov.uk</a:t>
            </a:r>
            <a:r>
              <a:rPr lang="en-GB">
                <a:solidFill>
                  <a:srgbClr val="0563C1"/>
                </a:solidFill>
              </a:rPr>
              <a:t> </a:t>
            </a:r>
            <a:endParaRPr lang="en-GB"/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r>
              <a:rPr lang="en-GB">
                <a:hlinkClick r:id="rId4"/>
              </a:rPr>
              <a:t>ie.hydrogen@beis.gov.uk</a:t>
            </a:r>
            <a:r>
              <a:rPr lang="en-GB"/>
              <a:t> </a:t>
            </a:r>
          </a:p>
          <a:p>
            <a:pPr marL="0" indent="0">
              <a:buNone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06D483-2A8C-4D7E-9B9F-2A8398A0B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10</a:t>
            </a:fld>
            <a:endParaRPr lang="en-GB"/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0415A45B-A5C8-45E0-9FEA-206E29340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752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FD18A2-E3CB-4A0C-9C82-3EB86CC9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 will cover 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2DD41E-8BAC-4B81-A953-B1766F685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UK context </a:t>
            </a:r>
          </a:p>
          <a:p>
            <a:r>
              <a:rPr lang="en-GB"/>
              <a:t>Hydrogen Strategy </a:t>
            </a:r>
          </a:p>
          <a:p>
            <a:r>
              <a:rPr lang="en-GB"/>
              <a:t>Production: twin track approach</a:t>
            </a:r>
          </a:p>
          <a:p>
            <a:r>
              <a:rPr lang="en-GB"/>
              <a:t>Funding landscape </a:t>
            </a:r>
          </a:p>
          <a:p>
            <a:r>
              <a:rPr lang="en-GB"/>
              <a:t>Stakeholder input</a:t>
            </a:r>
          </a:p>
          <a:p>
            <a:r>
              <a:rPr lang="en-GB"/>
              <a:t>Next steps  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4B141-7B63-4440-90F7-812FC99F6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2</a:t>
            </a:fld>
            <a:endParaRPr lang="en-GB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E79A54DC-5E46-48C4-B548-3ABAACB959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46604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DA900-E15C-4866-ACF2-4368C4AAD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F82B0-9597-4AC1-B6EB-44C13930FB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6319"/>
            <a:ext cx="6381466" cy="3940861"/>
          </a:xfrm>
        </p:spPr>
        <p:txBody>
          <a:bodyPr>
            <a:noAutofit/>
          </a:bodyPr>
          <a:lstStyle/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>
                <a:solidFill>
                  <a:srgbClr val="000000"/>
                </a:solidFill>
                <a:latin typeface="+mn-lt"/>
              </a:rPr>
              <a:t>UK has set benchmark by legislating for net zero – hydrogen critical to achieving this</a:t>
            </a:r>
          </a:p>
          <a:p>
            <a:pPr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+mn-lt"/>
              </a:rPr>
              <a:t>BEIS and CCC analysis shows significant amounts of low carbon </a:t>
            </a:r>
            <a:r>
              <a:rPr lang="en-GB" sz="2000">
                <a:solidFill>
                  <a:srgbClr val="000000"/>
                </a:solidFill>
                <a:latin typeface="+mn-lt"/>
              </a:rPr>
              <a:t>hydrogen</a:t>
            </a:r>
            <a:r>
              <a:rPr lang="en-GB" sz="2000" b="0" i="0" u="none" strike="noStrike">
                <a:solidFill>
                  <a:srgbClr val="000000"/>
                </a:solidFill>
                <a:effectLst/>
                <a:latin typeface="+mn-lt"/>
              </a:rPr>
              <a:t> in energy system in order to meet net zero (BEIS: 150-450TWh by 2050)</a:t>
            </a: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+mn-lt"/>
              </a:rPr>
              <a:t>Corroborated by a range of external reports</a:t>
            </a:r>
            <a:endParaRPr lang="en-US" sz="2000" b="0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+mn-lt"/>
              </a:rPr>
              <a:t>UK geography, geology, history &amp; institutional arrangements offer specific advantages</a:t>
            </a:r>
            <a:endParaRPr lang="en-US" sz="2000" b="0" i="0">
              <a:solidFill>
                <a:srgbClr val="000000"/>
              </a:solidFill>
              <a:effectLst/>
              <a:latin typeface="+mn-lt"/>
            </a:endParaRPr>
          </a:p>
          <a:p>
            <a:pPr algn="l" rtl="0" fontAlgn="base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b="0" i="0" u="none" strike="noStrike">
                <a:solidFill>
                  <a:srgbClr val="000000"/>
                </a:solidFill>
                <a:effectLst/>
                <a:latin typeface="+mn-lt"/>
              </a:rPr>
              <a:t>UK has lots of good use cases for hydrogen in a variety of end use sectors: industry, power, heating, transport</a:t>
            </a:r>
            <a:endParaRPr lang="en-US" sz="2000" b="0" i="0">
              <a:solidFill>
                <a:srgbClr val="000000"/>
              </a:solidFill>
              <a:effectLst/>
              <a:latin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en-GB" sz="200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FD385C-A8EB-4E8E-813C-FEAE078DE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DDC94BB-9C59-4062-8FC0-ED158C4B6DD4}"/>
              </a:ext>
            </a:extLst>
          </p:cNvPr>
          <p:cNvSpPr txBox="1"/>
          <p:nvPr/>
        </p:nvSpPr>
        <p:spPr>
          <a:xfrm>
            <a:off x="7342495" y="1305341"/>
            <a:ext cx="4333078" cy="4247317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en-GB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Consensus of Views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National Grid</a:t>
            </a:r>
            <a:r>
              <a:rPr lang="en-GB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’s </a:t>
            </a:r>
            <a:r>
              <a:rPr lang="en-GB">
                <a:solidFill>
                  <a:schemeClr val="bg1"/>
                </a:solidFill>
                <a:ea typeface="Calibri" panose="020F0502020204030204" pitchFamily="34" charset="0"/>
              </a:rPr>
              <a:t>annual </a:t>
            </a:r>
            <a:r>
              <a:rPr lang="en-GB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Future Energy Scenarios </a:t>
            </a:r>
            <a:r>
              <a:rPr lang="en-GB">
                <a:solidFill>
                  <a:schemeClr val="bg1"/>
                </a:solidFill>
                <a:ea typeface="Calibri" panose="020F0502020204030204" pitchFamily="34" charset="0"/>
              </a:rPr>
              <a:t>(July): Hydrogen and carbon capture and storage </a:t>
            </a:r>
            <a:r>
              <a:rPr lang="en-GB" b="1">
                <a:solidFill>
                  <a:schemeClr val="bg1"/>
                </a:solidFill>
                <a:ea typeface="Calibri" panose="020F0502020204030204" pitchFamily="34" charset="0"/>
              </a:rPr>
              <a:t>must be deployed for net zero</a:t>
            </a:r>
            <a:r>
              <a:rPr lang="en-GB">
                <a:solidFill>
                  <a:schemeClr val="bg1"/>
                </a:solidFill>
                <a:ea typeface="Calibri" panose="020F0502020204030204" pitchFamily="34" charset="0"/>
              </a:rPr>
              <a:t>. H2 provides between 152 - 591TWh by 2050,.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Aurora: </a:t>
            </a:r>
            <a:r>
              <a:rPr lang="en-GB">
                <a:solidFill>
                  <a:schemeClr val="bg1"/>
                </a:solidFill>
              </a:rPr>
              <a:t>2050 scenarios range from 210-500TWh, mix of green &amp; blue H2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UK H&amp;FC Research Hub: </a:t>
            </a:r>
            <a:r>
              <a:rPr lang="en-GB">
                <a:solidFill>
                  <a:schemeClr val="bg1"/>
                </a:solidFill>
              </a:rPr>
              <a:t>H2 consumption by 2050 120-750TWh.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>
                <a:solidFill>
                  <a:schemeClr val="bg1"/>
                </a:solidFill>
              </a:rPr>
              <a:t>Bloomberg </a:t>
            </a:r>
            <a:r>
              <a:rPr lang="en-GB">
                <a:solidFill>
                  <a:schemeClr val="bg1"/>
                </a:solidFill>
              </a:rPr>
              <a:t>(May): Meeting climate targets likely to require a clean molecule, especially for the hard-to-abate sectors. Hydrogen could meet up to 24% of the world's energy needs by 2050.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A3DBDFA5-5F00-4081-9AEF-AC72B36CA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262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AF86A5-650E-4B05-927F-6D65382228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UK Hydrogen Strategy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C96BA8-3930-4C21-96AC-BABD5FA82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BCF565-6F17-4410-BFED-DF1F6931CC8B}"/>
              </a:ext>
            </a:extLst>
          </p:cNvPr>
          <p:cNvPicPr/>
          <p:nvPr/>
        </p:nvPicPr>
        <p:blipFill rotWithShape="1">
          <a:blip r:embed="rId3"/>
          <a:srcRect l="2936" t="16545" r="42590" b="6047"/>
          <a:stretch/>
        </p:blipFill>
        <p:spPr bwMode="auto">
          <a:xfrm>
            <a:off x="838201" y="1589325"/>
            <a:ext cx="2791968" cy="2174601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84DD048-B001-46E8-888D-CD17D376EBD9}"/>
              </a:ext>
            </a:extLst>
          </p:cNvPr>
          <p:cNvSpPr txBox="1"/>
          <p:nvPr/>
        </p:nvSpPr>
        <p:spPr>
          <a:xfrm>
            <a:off x="838201" y="3950945"/>
            <a:ext cx="2791968" cy="14773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/>
              <a:t>BEIS Secretary of State Alok Sharma publicly commits to publish a UK Hydrogen Strategy in early 2021 </a:t>
            </a:r>
          </a:p>
          <a:p>
            <a:r>
              <a:rPr lang="en-GB"/>
              <a:t>(EAC hearing 10/09)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9E34DCA-D70A-444E-8595-7C14545473A4}"/>
              </a:ext>
            </a:extLst>
          </p:cNvPr>
          <p:cNvSpPr txBox="1"/>
          <p:nvPr/>
        </p:nvSpPr>
        <p:spPr>
          <a:xfrm>
            <a:off x="3861216" y="1583792"/>
            <a:ext cx="27919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GB"/>
              <a:t>Development of the UK strategy is well underway, working closely with Minister Kwarteng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6584D1-F6DA-4D9F-92EC-1858429F356A}"/>
              </a:ext>
            </a:extLst>
          </p:cNvPr>
          <p:cNvGrpSpPr/>
          <p:nvPr/>
        </p:nvGrpSpPr>
        <p:grpSpPr>
          <a:xfrm>
            <a:off x="4490975" y="2909355"/>
            <a:ext cx="1655179" cy="2446494"/>
            <a:chOff x="6219085" y="1589555"/>
            <a:chExt cx="3138002" cy="439532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C77FB41-A741-4872-8C66-75223E69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lum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204"/>
            <a:stretch/>
          </p:blipFill>
          <p:spPr>
            <a:xfrm>
              <a:off x="6219085" y="1589555"/>
              <a:ext cx="3122890" cy="43953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59B7F3F-684F-46E0-9E40-838B45C7BBA1}"/>
                </a:ext>
              </a:extLst>
            </p:cNvPr>
            <p:cNvSpPr/>
            <p:nvPr/>
          </p:nvSpPr>
          <p:spPr>
            <a:xfrm>
              <a:off x="8270789" y="2329365"/>
              <a:ext cx="1086297" cy="10006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marR="0" lvl="0" indent="-177800" algn="ctr" defTabSz="711200" rtl="0" eaLnBrk="1" fontAlgn="auto" latinLnBrk="0" hangingPunct="1">
                <a:lnSpc>
                  <a:spcPct val="100000"/>
                </a:lnSpc>
                <a:spcBef>
                  <a:spcPts val="1200"/>
                </a:spcBef>
                <a:spcAft>
                  <a:spcPts val="0"/>
                </a:spcAft>
                <a:buClrTx/>
                <a:buSzTx/>
                <a:buFontTx/>
                <a:buChar char="•"/>
                <a:tabLst/>
                <a:defRPr/>
              </a:pPr>
              <a:endParaRPr kumimoji="0" lang="en-GB" sz="16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D08383D6-DA06-48F5-BE0F-F93B05C378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82805299"/>
              </p:ext>
            </p:extLst>
          </p:nvPr>
        </p:nvGraphicFramePr>
        <p:xfrm>
          <a:off x="6884232" y="1618517"/>
          <a:ext cx="4574706" cy="3844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2B87DD62-743D-49B2-8A25-1C5FC143F0F7}"/>
              </a:ext>
            </a:extLst>
          </p:cNvPr>
          <p:cNvSpPr/>
          <p:nvPr/>
        </p:nvSpPr>
        <p:spPr>
          <a:xfrm>
            <a:off x="3861216" y="2909355"/>
            <a:ext cx="2791968" cy="25189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EBFFBAF9-9979-4806-8391-8C2CFEC81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620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9212BF-DA24-CA42-BB78-049788229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16992" y="6336793"/>
            <a:ext cx="2760555" cy="4042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GB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585F828-3B81-42C0-8B47-F645B3B17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993" y="352357"/>
            <a:ext cx="10515600" cy="1325563"/>
          </a:xfrm>
        </p:spPr>
        <p:txBody>
          <a:bodyPr/>
          <a:lstStyle/>
          <a:p>
            <a:r>
              <a:rPr lang="en-GB"/>
              <a:t>Sequencing</a:t>
            </a:r>
          </a:p>
        </p:txBody>
      </p:sp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53262542-6AE8-4C86-A0A5-CFA26F1BE3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2400" y="6231601"/>
            <a:ext cx="501821" cy="365125"/>
          </a:xfrm>
        </p:spPr>
        <p:txBody>
          <a:bodyPr/>
          <a:lstStyle/>
          <a:p>
            <a:fld id="{3A030DFD-335B-4480-BEA0-C8D897832E82}" type="slidenum">
              <a:rPr lang="en-GB" smtClean="0"/>
              <a:pPr/>
              <a:t>5</a:t>
            </a:fld>
            <a:endParaRPr lang="en-GB"/>
          </a:p>
        </p:txBody>
      </p:sp>
      <p:sp>
        <p:nvSpPr>
          <p:cNvPr id="82" name="Footer Placeholder 3">
            <a:extLst>
              <a:ext uri="{FF2B5EF4-FFF2-40B4-BE49-F238E27FC236}">
                <a16:creationId xmlns:a16="http://schemas.microsoft.com/office/drawing/2014/main" id="{3AE4CA99-0468-4626-B560-82AEE8AAE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243C240A-810A-4845-8C0E-CE5573879AB4}"/>
              </a:ext>
            </a:extLst>
          </p:cNvPr>
          <p:cNvGrpSpPr/>
          <p:nvPr/>
        </p:nvGrpSpPr>
        <p:grpSpPr>
          <a:xfrm>
            <a:off x="1538787" y="1299235"/>
            <a:ext cx="9114427" cy="4690117"/>
            <a:chOff x="280094" y="1299235"/>
            <a:chExt cx="8686105" cy="4690117"/>
          </a:xfrm>
        </p:grpSpPr>
        <p:sp>
          <p:nvSpPr>
            <p:cNvPr id="32" name="Content Placeholder 2">
              <a:extLst>
                <a:ext uri="{FF2B5EF4-FFF2-40B4-BE49-F238E27FC236}">
                  <a16:creationId xmlns:a16="http://schemas.microsoft.com/office/drawing/2014/main" id="{B7F287BA-8F30-450F-860F-993D51E98617}"/>
                </a:ext>
              </a:extLst>
            </p:cNvPr>
            <p:cNvSpPr txBox="1">
              <a:spLocks/>
            </p:cNvSpPr>
            <p:nvPr/>
          </p:nvSpPr>
          <p:spPr>
            <a:xfrm>
              <a:off x="280094" y="1299235"/>
              <a:ext cx="8686105" cy="3856965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171450" indent="-171450" algn="l" defTabSz="685800" rtl="0" eaLnBrk="1" latinLnBrk="0" hangingPunct="1">
                <a:lnSpc>
                  <a:spcPct val="90000"/>
                </a:lnSpc>
                <a:spcBef>
                  <a:spcPts val="750"/>
                </a:spcBef>
                <a:buFont typeface="Arial" panose="020B0604020202020204" pitchFamily="34" charset="0"/>
                <a:buChar char="•"/>
                <a:defRPr sz="21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5143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2pPr>
              <a:lvl3pPr marL="8572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5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3pPr>
              <a:lvl4pPr marL="12001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4pPr>
              <a:lvl5pPr marL="15430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5pPr>
              <a:lvl6pPr marL="18859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2288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5717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914650" indent="-17145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en-GB" sz="2200">
                <a:solidFill>
                  <a:srgbClr val="004A7F"/>
                </a:solidFill>
              </a:endParaRPr>
            </a:p>
          </p:txBody>
        </p:sp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2645C2AF-A0F8-417E-BEA3-912C9E1978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2677" y="2276566"/>
              <a:ext cx="7998645" cy="3712786"/>
            </a:xfrm>
            <a:prstGeom prst="rect">
              <a:avLst/>
            </a:prstGeom>
          </p:spPr>
        </p:pic>
        <p:sp>
          <p:nvSpPr>
            <p:cNvPr id="36" name="Rectangle: Rounded Corners 35">
              <a:extLst>
                <a:ext uri="{FF2B5EF4-FFF2-40B4-BE49-F238E27FC236}">
                  <a16:creationId xmlns:a16="http://schemas.microsoft.com/office/drawing/2014/main" id="{DE2553C8-433E-4F1E-9F22-3B545DDC0357}"/>
                </a:ext>
              </a:extLst>
            </p:cNvPr>
            <p:cNvSpPr/>
            <p:nvPr/>
          </p:nvSpPr>
          <p:spPr>
            <a:xfrm>
              <a:off x="3576918" y="3065926"/>
              <a:ext cx="1990164" cy="1653989"/>
            </a:xfrm>
            <a:prstGeom prst="roundRect">
              <a:avLst/>
            </a:pr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EDCE762-ABA0-4146-9656-FC52687A6CB0}"/>
                </a:ext>
              </a:extLst>
            </p:cNvPr>
            <p:cNvSpPr txBox="1"/>
            <p:nvPr/>
          </p:nvSpPr>
          <p:spPr>
            <a:xfrm>
              <a:off x="1069805" y="2370930"/>
              <a:ext cx="11017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Late 2020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5012FC5-AC39-43EC-8A46-4E9B61C23058}"/>
                </a:ext>
              </a:extLst>
            </p:cNvPr>
            <p:cNvSpPr txBox="1"/>
            <p:nvPr/>
          </p:nvSpPr>
          <p:spPr>
            <a:xfrm>
              <a:off x="3908844" y="2371930"/>
              <a:ext cx="1297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Spring 2021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39F568-35AE-487B-8192-B75C46688ACB}"/>
                </a:ext>
              </a:extLst>
            </p:cNvPr>
            <p:cNvSpPr txBox="1"/>
            <p:nvPr/>
          </p:nvSpPr>
          <p:spPr>
            <a:xfrm>
              <a:off x="7139504" y="2370930"/>
              <a:ext cx="6527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/>
                <a:t>2021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25833DF-D0F4-40BF-B625-85906CDBBD0B}"/>
              </a:ext>
            </a:extLst>
          </p:cNvPr>
          <p:cNvSpPr txBox="1"/>
          <p:nvPr/>
        </p:nvSpPr>
        <p:spPr>
          <a:xfrm>
            <a:off x="923407" y="1674153"/>
            <a:ext cx="1071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/>
              <a:t>Spring publication supports alignment with broader activity and allows time for engagement</a:t>
            </a:r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3142710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9E97D4-0CB2-4049-9F6F-92FC02D0C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3922C9-3C38-42E6-9045-8BFBBC35A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Production: twin track approach 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3BF5D0C7-312F-4491-A552-8C69110127F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73632513"/>
              </p:ext>
            </p:extLst>
          </p:nvPr>
        </p:nvGraphicFramePr>
        <p:xfrm>
          <a:off x="913310" y="1521171"/>
          <a:ext cx="7621090" cy="410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B99C203D-1BFC-474E-8549-D2B40D818AA9}"/>
              </a:ext>
            </a:extLst>
          </p:cNvPr>
          <p:cNvSpPr txBox="1"/>
          <p:nvPr/>
        </p:nvSpPr>
        <p:spPr>
          <a:xfrm>
            <a:off x="8917107" y="1690688"/>
            <a:ext cx="3011038" cy="39446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3200"/>
              </a:lnSpc>
            </a:pPr>
            <a:r>
              <a:rPr lang="en-GB" sz="2000" b="0" i="0" u="none" strike="noStrike" baseline="0"/>
              <a:t>“By 2050, a </a:t>
            </a:r>
            <a:r>
              <a:rPr lang="en-GB" sz="2800" b="1" i="0" u="none" strike="noStrike" baseline="0">
                <a:solidFill>
                  <a:schemeClr val="accent1"/>
                </a:solidFill>
              </a:rPr>
              <a:t>new low-carbon industry </a:t>
            </a:r>
            <a:r>
              <a:rPr lang="en-GB" sz="2000" b="0" i="0" u="none" strike="noStrike" baseline="0"/>
              <a:t>is needed, with UK hydrogen production capacity of </a:t>
            </a:r>
            <a:r>
              <a:rPr lang="en-GB" sz="2800" b="1">
                <a:solidFill>
                  <a:schemeClr val="accent1"/>
                </a:solidFill>
              </a:rPr>
              <a:t>comparable size </a:t>
            </a:r>
            <a:r>
              <a:rPr lang="en-GB" sz="2000" b="0" i="0" u="none" strike="noStrike" baseline="0"/>
              <a:t>to the UK's current fleet of </a:t>
            </a:r>
            <a:r>
              <a:rPr lang="en-GB" sz="2800" b="1">
                <a:solidFill>
                  <a:schemeClr val="accent1"/>
                </a:solidFill>
              </a:rPr>
              <a:t>gas-fired power stations</a:t>
            </a:r>
            <a:r>
              <a:rPr lang="en-GB" sz="2000" b="0" i="0" u="none" strike="noStrike" baseline="0"/>
              <a:t>.”</a:t>
            </a:r>
          </a:p>
          <a:p>
            <a:pPr>
              <a:spcBef>
                <a:spcPts val="600"/>
              </a:spcBef>
            </a:pPr>
            <a:r>
              <a:rPr lang="en-GB" sz="1600" b="0" i="1">
                <a:solidFill>
                  <a:srgbClr val="292B2C"/>
                </a:solidFill>
                <a:effectLst/>
              </a:rPr>
              <a:t>CCC: Reducing UK emissions: 2020 Progress Report to Parliament</a:t>
            </a:r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78CC54A-9CEC-4FF6-AD31-5BC850561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58440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2C8403-42BE-4C4C-BD3E-AE978DCA5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7</a:t>
            </a:fld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7FBB622-A859-476F-B3A5-7AEC8A4DA6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129066"/>
              </p:ext>
            </p:extLst>
          </p:nvPr>
        </p:nvGraphicFramePr>
        <p:xfrm>
          <a:off x="664914" y="766044"/>
          <a:ext cx="10590664" cy="48209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7666">
                  <a:extLst>
                    <a:ext uri="{9D8B030D-6E8A-4147-A177-3AD203B41FA5}">
                      <a16:colId xmlns:a16="http://schemas.microsoft.com/office/drawing/2014/main" val="2231190530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3754812754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2146064525"/>
                    </a:ext>
                  </a:extLst>
                </a:gridCol>
                <a:gridCol w="2647666">
                  <a:extLst>
                    <a:ext uri="{9D8B030D-6E8A-4147-A177-3AD203B41FA5}">
                      <a16:colId xmlns:a16="http://schemas.microsoft.com/office/drawing/2014/main" val="1860088097"/>
                    </a:ext>
                  </a:extLst>
                </a:gridCol>
              </a:tblGrid>
              <a:tr h="310374"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+mj-lt"/>
                          <a:cs typeface="Calibri"/>
                        </a:rPr>
                        <a:t>Production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+mj-lt"/>
                          <a:cs typeface="Calibri"/>
                        </a:rPr>
                        <a:t>Storage </a:t>
                      </a:r>
                      <a:endParaRPr lang="en-GB" sz="120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+mj-lt"/>
                          <a:cs typeface="Calibri"/>
                        </a:rPr>
                        <a:t>Distribution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bg1"/>
                          </a:solidFill>
                          <a:latin typeface="+mj-lt"/>
                          <a:cs typeface="Calibri" panose="020F0502020204030204" pitchFamily="34" charset="0"/>
                        </a:rPr>
                        <a:t>End Use 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730012"/>
                  </a:ext>
                </a:extLst>
              </a:tr>
              <a:tr h="101146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H2 Supply (£33m) </a:t>
                      </a:r>
                      <a:endParaRPr lang="en-US" sz="1200" b="0" i="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To accelerate development of bulk low carbon H2 supply solutions, including storage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GB" sz="1050">
                        <a:solidFill>
                          <a:schemeClr val="bg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HyDeploy</a:t>
                      </a: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/</a:t>
                      </a:r>
                      <a:r>
                        <a:rPr kumimoji="0" lang="en-GB" sz="1200" b="1" i="0" u="none" strike="noStrike" kern="1200" cap="none" spc="0" normalizeH="0" baseline="0" noProof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HyDeploy</a:t>
                      </a:r>
                      <a:r>
                        <a:rPr kumimoji="0" lang="en-GB" sz="1200" b="1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2  (~£7.3M)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 demonstrate safety case for blending up to 20% H2 into grid</a:t>
                      </a:r>
                      <a:endParaRPr lang="en-GB" sz="1200">
                        <a:solidFill>
                          <a:srgbClr val="0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Hy4Heat (£25m) </a:t>
                      </a:r>
                    </a:p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200" b="0" i="0">
                          <a:solidFill>
                            <a:schemeClr val="tx1"/>
                          </a:solidFill>
                          <a:latin typeface="+mj-lt"/>
                          <a:cs typeface="Calibri"/>
                        </a:rPr>
                        <a:t>To explore safety of 100% H2 for heating (including H2 quality recommendation, development &amp; testing of domestic H2 appliances and safety testing &amp; QRA)</a:t>
                      </a:r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592333"/>
                  </a:ext>
                </a:extLst>
              </a:tr>
              <a:tr h="817880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Closely related:</a:t>
                      </a:r>
                      <a:br>
                        <a:rPr lang="en-GB" sz="1200" b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</a:br>
                      <a:r>
                        <a:rPr lang="en-GB" sz="1200" b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£34m CCUS funding, £24m CCUS Innovation Programme, £10m CCUS International Collaboration</a:t>
                      </a:r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Storage at Scale (£20m) </a:t>
                      </a:r>
                      <a:endParaRPr lang="en-GB" sz="1200" b="0" i="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Calibri"/>
                        </a:rPr>
                        <a:t>To demonstrate innovative large-scale energy storage, including Power-to-X technologies</a:t>
                      </a:r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Network Innovation (~£10.3m)</a:t>
                      </a:r>
                    </a:p>
                    <a:p>
                      <a:pPr lvl="0" algn="ctr">
                        <a:defRPr/>
                      </a:pPr>
                      <a:r>
                        <a:rPr lang="en-GB" sz="12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en-GB" sz="12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stablish technical and economic feasibility for H2 conversion of grid</a:t>
                      </a:r>
                      <a:endParaRPr lang="en-GB" sz="1200">
                        <a:solidFill>
                          <a:srgbClr val="000000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Industrial Fuel Switching (£20m)</a:t>
                      </a:r>
                      <a:r>
                        <a:rPr lang="en-GB" sz="12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To stimulate early investment </a:t>
                      </a:r>
                      <a:r>
                        <a:rPr lang="en-GB" sz="1200" b="0" i="0" kern="1200" noProof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fuel switching processes and technologies</a:t>
                      </a:r>
                      <a:r>
                        <a:rPr lang="en-GB" sz="1200" b="0" i="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Calibri" panose="020F0502020204030204" pitchFamily="34" charset="0"/>
                        </a:rPr>
                        <a:t>, including H2 </a:t>
                      </a:r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3853114"/>
                  </a:ext>
                </a:extLst>
              </a:tr>
              <a:tr h="140693">
                <a:tc>
                  <a:txBody>
                    <a:bodyPr/>
                    <a:lstStyle/>
                    <a:p>
                      <a:pPr algn="ctr"/>
                      <a:endParaRPr lang="en-GB" sz="1200" i="1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7079409"/>
                  </a:ext>
                </a:extLst>
              </a:tr>
              <a:tr h="808610">
                <a:tc>
                  <a:txBody>
                    <a:bodyPr/>
                    <a:lstStyle/>
                    <a:p>
                      <a:pPr algn="ctr"/>
                      <a:r>
                        <a:rPr lang="en-GB" sz="1200" b="1" i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FUTURE (</a:t>
                      </a:r>
                      <a:r>
                        <a:rPr lang="en-GB" sz="1200" b="1" i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Announced</a:t>
                      </a:r>
                      <a:r>
                        <a:rPr lang="en-GB" sz="1200" b="1" i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)</a:t>
                      </a:r>
                    </a:p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Net Zero Innovation Fund</a:t>
                      </a:r>
                    </a:p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£1bn Budget20</a:t>
                      </a:r>
                    </a:p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Anticipate support for H2 (tbc)</a:t>
                      </a: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H2 for Transport (£23m)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0" i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To</a:t>
                      </a:r>
                      <a:r>
                        <a:rPr lang="en-GB" sz="1200" i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develop UK H2 vehicle market, deployment of vehicles &amp; infrastructure </a:t>
                      </a:r>
                      <a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DEPLOYMENT </a:t>
                      </a:r>
                      <a:r>
                        <a:rPr lang="en-GB" sz="1200" i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 </a:t>
                      </a:r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0606297"/>
                  </a:ext>
                </a:extLst>
              </a:tr>
              <a:tr h="480507">
                <a:tc>
                  <a:txBody>
                    <a:bodyPr/>
                    <a:lstStyle/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CCS Infrastructure Fund</a:t>
                      </a:r>
                      <a:endParaRPr lang="en-GB" sz="1200" kern="1200">
                        <a:solidFill>
                          <a:schemeClr val="tx1"/>
                        </a:solidFill>
                        <a:latin typeface="+mn-lt"/>
                        <a:ea typeface="Calibri" panose="020F0502020204030204" pitchFamily="34" charset="0"/>
                        <a:cs typeface="Calibri"/>
                      </a:endParaRP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at least £800m Budget20</a:t>
                      </a:r>
                    </a:p>
                    <a:p>
                      <a:pPr marL="0" marR="0" lvl="0" indent="0" algn="ctr" defTabSz="68578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Enabler - 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DEPLOYMENT </a:t>
                      </a:r>
                      <a:endParaRPr lang="en-GB" sz="12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828198"/>
                  </a:ext>
                </a:extLst>
              </a:tr>
              <a:tr h="1003925"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Low Carbon H2  Production Fund £100m</a:t>
                      </a:r>
                    </a:p>
                    <a:p>
                      <a:pPr algn="ctr"/>
                      <a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 deploy production capacity &amp;  encourage private sector investment - 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DEPLOYMENT </a:t>
                      </a:r>
                      <a:endParaRPr lang="en-GB" sz="1200" b="0" i="1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Industrial Energy Transformation Fund (£315m) </a:t>
                      </a:r>
                      <a:r>
                        <a:rPr lang="en-GB" sz="1200" b="0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and </a:t>
                      </a:r>
                      <a:r>
                        <a:rPr lang="en-GB" sz="1200" b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Industrial Clusters Mission / ISCF (£170m)</a:t>
                      </a:r>
                    </a:p>
                    <a:p>
                      <a:pPr algn="ctr"/>
                      <a:r>
                        <a:rPr lang="en-GB" sz="1200" b="0" i="1">
                          <a:solidFill>
                            <a:schemeClr val="tx1"/>
                          </a:solidFill>
                          <a:latin typeface="+mj-lt"/>
                          <a:cs typeface="Calibri" panose="020F0502020204030204" pitchFamily="34" charset="0"/>
                        </a:rPr>
                        <a:t>Decarbonisation funds, could support fuel switching to H2 </a:t>
                      </a:r>
                      <a:r>
                        <a:rPr lang="en-GB" sz="1200" i="1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en-GB" sz="1200" b="0" kern="1200">
                          <a:solidFill>
                            <a:schemeClr val="tx1"/>
                          </a:solidFill>
                          <a:latin typeface="+mn-lt"/>
                          <a:ea typeface="Calibri" panose="020F0502020204030204" pitchFamily="34" charset="0"/>
                          <a:cs typeface="Calibri"/>
                        </a:rPr>
                        <a:t>DEPLOYMENT </a:t>
                      </a:r>
                      <a:endParaRPr lang="en-GB" sz="1200" b="0" i="1">
                        <a:solidFill>
                          <a:schemeClr val="tx1"/>
                        </a:solidFill>
                        <a:latin typeface="+mj-lt"/>
                        <a:cs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16464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82B3C07C-415F-4F48-810B-6B36C6498A71}"/>
              </a:ext>
            </a:extLst>
          </p:cNvPr>
          <p:cNvSpPr/>
          <p:nvPr/>
        </p:nvSpPr>
        <p:spPr>
          <a:xfrm>
            <a:off x="662400" y="0"/>
            <a:ext cx="101375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fontAlgn="auto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4000">
                <a:solidFill>
                  <a:srgbClr val="041E4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Funding landscape – current and future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72BF5ED-8DF3-4753-ABEC-2502373A1DEA}"/>
              </a:ext>
            </a:extLst>
          </p:cNvPr>
          <p:cNvSpPr/>
          <p:nvPr/>
        </p:nvSpPr>
        <p:spPr>
          <a:xfrm>
            <a:off x="4887673" y="4752258"/>
            <a:ext cx="2145149" cy="20537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Current HMG Funding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1224BDC-275E-435A-8EFD-3A9A079016C1}"/>
              </a:ext>
            </a:extLst>
          </p:cNvPr>
          <p:cNvSpPr/>
          <p:nvPr/>
        </p:nvSpPr>
        <p:spPr>
          <a:xfrm>
            <a:off x="4887672" y="5177264"/>
            <a:ext cx="2145149" cy="20537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Ofgem/Industry Funding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B67C57D-6C7F-4DB6-ACD2-2D5B7DA95F5A}"/>
              </a:ext>
            </a:extLst>
          </p:cNvPr>
          <p:cNvSpPr/>
          <p:nvPr/>
        </p:nvSpPr>
        <p:spPr>
          <a:xfrm>
            <a:off x="4887673" y="4954347"/>
            <a:ext cx="2145149" cy="2053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Future HMG Funding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9356836-B55C-4F9C-8DA6-C684E8583F82}"/>
              </a:ext>
            </a:extLst>
          </p:cNvPr>
          <p:cNvSpPr txBox="1"/>
          <p:nvPr/>
        </p:nvSpPr>
        <p:spPr>
          <a:xfrm>
            <a:off x="662400" y="5584861"/>
            <a:ext cx="105906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>
                <a:solidFill>
                  <a:schemeClr val="accent1"/>
                </a:solidFill>
                <a:cs typeface="Calibri" panose="020F0502020204030204" pitchFamily="34" charset="0"/>
              </a:rPr>
              <a:t>Plus a range of feasibility studies from industry and regional partners e.g. </a:t>
            </a:r>
            <a:r>
              <a:rPr lang="en-GB" sz="1200" err="1">
                <a:solidFill>
                  <a:schemeClr val="accent1"/>
                </a:solidFill>
                <a:cs typeface="Calibri" panose="020F0502020204030204" pitchFamily="34" charset="0"/>
              </a:rPr>
              <a:t>HyNet</a:t>
            </a:r>
            <a:r>
              <a:rPr lang="en-GB" sz="1200">
                <a:solidFill>
                  <a:schemeClr val="accent1"/>
                </a:solidFill>
                <a:cs typeface="Calibri" panose="020F0502020204030204" pitchFamily="34" charset="0"/>
              </a:rPr>
              <a:t> NW, H21 North of England (various funding sources); and from UKRI.</a:t>
            </a:r>
            <a:endParaRPr lang="en-GB" sz="2400">
              <a:solidFill>
                <a:schemeClr val="accent1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8D16CB2-7468-4ACA-8067-75B3779F5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162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E976-120D-4744-B32B-3035B3802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Stakeholder Input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8A5B9D-6AD4-4020-A595-5EDD25BBA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8</a:t>
            </a:fld>
            <a:endParaRPr lang="en-GB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0A57C608-BB66-41BF-BF25-1C6BB2309F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4337212"/>
              </p:ext>
            </p:extLst>
          </p:nvPr>
        </p:nvGraphicFramePr>
        <p:xfrm>
          <a:off x="913310" y="1392072"/>
          <a:ext cx="10515600" cy="4248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2B02F428-C3FA-4732-8F41-06FEF9F3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9154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21A52-51D2-4BA7-B703-60B1B0487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Next steps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2DECC0-1F55-4CD1-94AC-740EAFBF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30DFD-335B-4480-BEA0-C8D897832E82}" type="slidenum">
              <a:rPr lang="en-GB" smtClean="0"/>
              <a:pPr/>
              <a:t>9</a:t>
            </a:fld>
            <a:endParaRPr lang="en-GB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AEA1D62-9656-4253-876B-91EDE6B52C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5526184"/>
              </p:ext>
            </p:extLst>
          </p:nvPr>
        </p:nvGraphicFramePr>
        <p:xfrm>
          <a:off x="913310" y="1460310"/>
          <a:ext cx="10073138" cy="4057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B4AA2984-E1AC-4D1A-A16F-E1A9B2745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2400" y="6231601"/>
            <a:ext cx="4114800" cy="365125"/>
          </a:xfrm>
        </p:spPr>
        <p:txBody>
          <a:bodyPr/>
          <a:lstStyle/>
          <a:p>
            <a:r>
              <a:rPr lang="en-GB">
                <a:latin typeface="Arial"/>
                <a:cs typeface="Arial"/>
              </a:rPr>
              <a:t>201103 – Speed and Scale – The Race for Hydrogen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5986104"/>
      </p:ext>
    </p:extLst>
  </p:cSld>
  <p:clrMapOvr>
    <a:masterClrMapping/>
  </p:clrMapOvr>
</p:sld>
</file>

<file path=ppt/theme/theme1.xml><?xml version="1.0" encoding="utf-8"?>
<a:theme xmlns:a="http://schemas.openxmlformats.org/drawingml/2006/main" name="BEIS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BC3E9D67-2FBD-4DB7-9CAD-4282949D1007}" vid="{DE915B61-6360-4BCF-80C6-AFEA6102A585}"/>
    </a:ext>
  </a:extLst>
</a:theme>
</file>

<file path=ppt/theme/theme2.xml><?xml version="1.0" encoding="utf-8"?>
<a:theme xmlns:a="http://schemas.openxmlformats.org/drawingml/2006/main" name="BEIS+IS theme (internal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BC3E9D67-2FBD-4DB7-9CAD-4282949D1007}" vid="{52BCB505-F166-4FCD-A2BC-65F83D323F05}"/>
    </a:ext>
  </a:extLst>
</a:theme>
</file>

<file path=ppt/theme/theme3.xml><?xml version="1.0" encoding="utf-8"?>
<a:theme xmlns:a="http://schemas.openxmlformats.org/drawingml/2006/main" name="HMG+IS theme (external)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is-16-9-ppt-template" id="{BC3E9D67-2FBD-4DB7-9CAD-4282949D1007}" vid="{28D0E4C6-78E0-41DA-BFAC-6509899EE0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956D82CBB831B45A73F2C2E259F68BD" ma:contentTypeVersion="18" ma:contentTypeDescription="Create a new document." ma:contentTypeScope="" ma:versionID="b96b71f086318e40f4c40eefbfec7c2f">
  <xsd:schema xmlns:xsd="http://www.w3.org/2001/XMLSchema" xmlns:xs="http://www.w3.org/2001/XMLSchema" xmlns:p="http://schemas.microsoft.com/office/2006/metadata/properties" xmlns:ns2="0063f72e-ace3-48fb-9c1f-5b513408b31f" xmlns:ns3="7193e8b4-f398-457a-b705-be5c708f27ce" xmlns:ns4="b413c3fd-5a3b-4239-b985-69032e371c04" xmlns:ns5="a8f60570-4bd3-4f2b-950b-a996de8ab151" xmlns:ns6="aaacb922-5235-4a66-b188-303b9b46fbd7" xmlns:ns7="25d41169-cf3e-4861-b19f-80e2217bbf72" targetNamespace="http://schemas.microsoft.com/office/2006/metadata/properties" ma:root="true" ma:fieldsID="02a072f0353598af8e43d2e8ef18c305" ns2:_="" ns3:_="" ns4:_="" ns5:_="" ns6:_="" ns7:_="">
    <xsd:import namespace="0063f72e-ace3-48fb-9c1f-5b513408b31f"/>
    <xsd:import namespace="7193e8b4-f398-457a-b705-be5c708f27ce"/>
    <xsd:import namespace="b413c3fd-5a3b-4239-b985-69032e371c04"/>
    <xsd:import namespace="a8f60570-4bd3-4f2b-950b-a996de8ab151"/>
    <xsd:import namespace="aaacb922-5235-4a66-b188-303b9b46fbd7"/>
    <xsd:import namespace="25d41169-cf3e-4861-b19f-80e2217bbf72"/>
    <xsd:element name="properties">
      <xsd:complexType>
        <xsd:sequence>
          <xsd:element name="documentManagement">
            <xsd:complexType>
              <xsd:all>
                <xsd:element ref="ns2:Security_x0020_Classification" minOccurs="0"/>
                <xsd:element ref="ns2:Descriptor" minOccurs="0"/>
                <xsd:element ref="ns3:m975189f4ba442ecbf67d4147307b177" minOccurs="0"/>
                <xsd:element ref="ns3:TaxCatchAll" minOccurs="0"/>
                <xsd:element ref="ns3:TaxCatchAllLabel" minOccurs="0"/>
                <xsd:element ref="ns4:Government_x0020_Body" minOccurs="0"/>
                <xsd:element ref="ns4:Date_x0020_Opened" minOccurs="0"/>
                <xsd:element ref="ns4:Date_x0020_Closed" minOccurs="0"/>
                <xsd:element ref="ns5:Retention_x0020_Label" minOccurs="0"/>
                <xsd:element ref="ns6:LegacyData" minOccurs="0"/>
                <xsd:element ref="ns7:MediaServiceMetadata" minOccurs="0"/>
                <xsd:element ref="ns7:MediaServiceFastMetadata" minOccurs="0"/>
                <xsd:element ref="ns7:MediaServiceAutoKeyPoints" minOccurs="0"/>
                <xsd:element ref="ns7:MediaServiceKeyPoints" minOccurs="0"/>
                <xsd:element ref="ns3:_dlc_DocId" minOccurs="0"/>
                <xsd:element ref="ns3:_dlc_DocIdUrl" minOccurs="0"/>
                <xsd:element ref="ns3:_dlc_DocIdPersistId" minOccurs="0"/>
                <xsd:element ref="ns3:SharedWithUsers" minOccurs="0"/>
                <xsd:element ref="ns3:SharedWithDetails" minOccurs="0"/>
                <xsd:element ref="ns7:MediaServiceAutoTags" minOccurs="0"/>
                <xsd:element ref="ns7:MediaServiceGenerationTime" minOccurs="0"/>
                <xsd:element ref="ns7:MediaServiceEventHashCode" minOccurs="0"/>
                <xsd:element ref="ns7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63f72e-ace3-48fb-9c1f-5b513408b31f" elementFormDefault="qualified">
    <xsd:import namespace="http://schemas.microsoft.com/office/2006/documentManagement/types"/>
    <xsd:import namespace="http://schemas.microsoft.com/office/infopath/2007/PartnerControls"/>
    <xsd:element name="Security_x0020_Classification" ma:index="8" nillable="true" ma:displayName="Security Classification" ma:default="OFFICIAL" ma:format="Dropdown" ma:indexed="true" ma:internalName="Security_x0020_Classification">
      <xsd:simpleType>
        <xsd:restriction base="dms:Choice">
          <xsd:enumeration value="OFFICIAL"/>
          <xsd:enumeration value="OFFICIAL - SENSITIVE"/>
        </xsd:restriction>
      </xsd:simpleType>
    </xsd:element>
    <xsd:element name="Descriptor" ma:index="9" nillable="true" ma:displayName="Descriptor" ma:default="" ma:format="Dropdown" ma:indexed="true" ma:internalName="Descriptor">
      <xsd:simpleType>
        <xsd:restriction base="dms:Choice">
          <xsd:enumeration value="COMMERCIAL"/>
          <xsd:enumeration value="PERSONAL"/>
          <xsd:enumeration value="LOCSEN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93e8b4-f398-457a-b705-be5c708f27ce" elementFormDefault="qualified">
    <xsd:import namespace="http://schemas.microsoft.com/office/2006/documentManagement/types"/>
    <xsd:import namespace="http://schemas.microsoft.com/office/infopath/2007/PartnerControls"/>
    <xsd:element name="m975189f4ba442ecbf67d4147307b177" ma:index="10" nillable="true" ma:taxonomy="true" ma:internalName="m975189f4ba442ecbf67d4147307b177" ma:taxonomyFieldName="Business_x0020_Unit" ma:displayName="Business Unit" ma:default="1;#Hydrogen Economy|30e4ebd8-cce3-41a8-bc7d-2516282c43ed" ma:fieldId="{6975189f-4ba4-42ec-bf67-d4147307b177}" ma:sspId="9b0aeba9-2bce-41c2-8545-5d12d676a674" ma:termSetId="6f71e40e-3a2e-4baf-91d9-2069eb35453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hidden="true" ma:list="{84acd667-71bc-46e5-8032-79189616f6be}" ma:internalName="TaxCatchAll" ma:showField="CatchAllData" ma:web="7193e8b4-f398-457a-b705-be5c708f2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hidden="true" ma:list="{84acd667-71bc-46e5-8032-79189616f6be}" ma:internalName="TaxCatchAllLabel" ma:readOnly="true" ma:showField="CatchAllDataLabel" ma:web="7193e8b4-f398-457a-b705-be5c708f27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_dlc_DocId" ma:index="2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5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13c3fd-5a3b-4239-b985-69032e371c04" elementFormDefault="qualified">
    <xsd:import namespace="http://schemas.microsoft.com/office/2006/documentManagement/types"/>
    <xsd:import namespace="http://schemas.microsoft.com/office/infopath/2007/PartnerControls"/>
    <xsd:element name="Government_x0020_Body" ma:index="14" nillable="true" ma:displayName="Government Body" ma:default="BEIS" ma:internalName="Government_x0020_Body">
      <xsd:simpleType>
        <xsd:restriction base="dms:Text">
          <xsd:maxLength value="255"/>
        </xsd:restriction>
      </xsd:simpleType>
    </xsd:element>
    <xsd:element name="Date_x0020_Opened" ma:index="15" nillable="true" ma:displayName="Date Opened" ma:default="[Today]" ma:format="DateOnly" ma:internalName="Date_x0020_Opened">
      <xsd:simpleType>
        <xsd:restriction base="dms:DateTime"/>
      </xsd:simpleType>
    </xsd:element>
    <xsd:element name="Date_x0020_Closed" ma:index="16" nillable="true" ma:displayName="Date Closed" ma:format="DateOnly" ma:internalName="Date_x0020_Closed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f60570-4bd3-4f2b-950b-a996de8ab151" elementFormDefault="qualified">
    <xsd:import namespace="http://schemas.microsoft.com/office/2006/documentManagement/types"/>
    <xsd:import namespace="http://schemas.microsoft.com/office/infopath/2007/PartnerControls"/>
    <xsd:element name="Retention_x0020_Label" ma:index="17" nillable="true" ma:displayName="Retention Label" ma:internalName="Retention_x0020_Label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acb922-5235-4a66-b188-303b9b46fbd7" elementFormDefault="qualified">
    <xsd:import namespace="http://schemas.microsoft.com/office/2006/documentManagement/types"/>
    <xsd:import namespace="http://schemas.microsoft.com/office/infopath/2007/PartnerControls"/>
    <xsd:element name="LegacyData" ma:index="18" nillable="true" ma:displayName="Legacy Data" ma:internalName="LegacyData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d41169-cf3e-4861-b19f-80e2217bbf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2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28" nillable="true" ma:displayName="Tags" ma:internalName="MediaServiceAutoTags" ma:readOnly="true">
      <xsd:simpleType>
        <xsd:restriction base="dms:Text"/>
      </xsd:simpleType>
    </xsd:element>
    <xsd:element name="MediaServiceGenerationTime" ma:index="2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1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etention_x0020_Label xmlns="a8f60570-4bd3-4f2b-950b-a996de8ab151">Corp PPP Review</Retention_x0020_Label>
    <Government_x0020_Body xmlns="b413c3fd-5a3b-4239-b985-69032e371c04">BEIS</Government_x0020_Body>
    <Date_x0020_Opened xmlns="b413c3fd-5a3b-4239-b985-69032e371c04">2018-09-21T11:37:28+00:00</Date_x0020_Opened>
    <Descriptor xmlns="0063f72e-ace3-48fb-9c1f-5b513408b31f" xsi:nil="true"/>
    <Security_x0020_Classification xmlns="0063f72e-ace3-48fb-9c1f-5b513408b31f">OFFICIAL</Security_x0020_Classification>
    <Date_x0020_Closed xmlns="b413c3fd-5a3b-4239-b985-69032e371c04" xsi:nil="true"/>
    <_dlc_DocId xmlns="7193e8b4-f398-457a-b705-be5c708f27ce">ZUDKJQHHEXSR-1089568842-370324</_dlc_DocId>
    <_dlc_DocIdUrl xmlns="7193e8b4-f398-457a-b705-be5c708f27ce">
      <Url>https://beisgov.sharepoint.com/sites/BEISH2ETeam/_layouts/15/DocIdRedir.aspx?ID=ZUDKJQHHEXSR-1089568842-370324</Url>
      <Description>ZUDKJQHHEXSR-1089568842-370324</Description>
    </_dlc_DocIdUrl>
    <TaxCatchAll xmlns="7193e8b4-f398-457a-b705-be5c708f27ce">
      <Value>7</Value>
    </TaxCatchAll>
    <m975189f4ba442ecbf67d4147307b177 xmlns="7193e8b4-f398-457a-b705-be5c708f27ce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Communications</TermName>
          <TermId xmlns="http://schemas.microsoft.com/office/infopath/2007/PartnerControls">3633d5a3-731a-4af5-ab75-e2aba398c41c</TermId>
        </TermInfo>
      </Terms>
    </m975189f4ba442ecbf67d4147307b177>
    <LegacyData xmlns="aaacb922-5235-4a66-b188-303b9b46fbd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DA573ED-A2B0-48EB-A5A2-349F24856964}">
  <ds:schemaRefs>
    <ds:schemaRef ds:uri="0063f72e-ace3-48fb-9c1f-5b513408b31f"/>
    <ds:schemaRef ds:uri="25d41169-cf3e-4861-b19f-80e2217bbf72"/>
    <ds:schemaRef ds:uri="7193e8b4-f398-457a-b705-be5c708f27ce"/>
    <ds:schemaRef ds:uri="a8f60570-4bd3-4f2b-950b-a996de8ab151"/>
    <ds:schemaRef ds:uri="aaacb922-5235-4a66-b188-303b9b46fbd7"/>
    <ds:schemaRef ds:uri="b413c3fd-5a3b-4239-b985-69032e371c0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005E4AA-E8C3-4647-BBDC-F0AFCAC3951C}">
  <ds:schemaRefs>
    <ds:schemaRef ds:uri="0063f72e-ace3-48fb-9c1f-5b513408b31f"/>
    <ds:schemaRef ds:uri="25d41169-cf3e-4861-b19f-80e2217bbf72"/>
    <ds:schemaRef ds:uri="7193e8b4-f398-457a-b705-be5c708f27ce"/>
    <ds:schemaRef ds:uri="a8f60570-4bd3-4f2b-950b-a996de8ab151"/>
    <ds:schemaRef ds:uri="aaacb922-5235-4a66-b188-303b9b46fbd7"/>
    <ds:schemaRef ds:uri="b413c3fd-5a3b-4239-b985-69032e371c0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6B55F51-0256-4955-8816-50F445EA2F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AB00BFE7-5AF6-42B6-B4C8-ABF5DFD29915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govukdec19</Template>
  <Application>Microsoft Office PowerPoint</Application>
  <PresentationFormat>Widescreen</PresentationFormat>
  <Slides>10</Slides>
  <Notes>10</Notes>
  <HiddenSlides>0</HiddenSlide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BEIS theme</vt:lpstr>
      <vt:lpstr>BEIS+IS theme (internal)</vt:lpstr>
      <vt:lpstr>HMG+IS theme (external)</vt:lpstr>
      <vt:lpstr>Hydrogen – Update from BEIS </vt:lpstr>
      <vt:lpstr>What I will cover today</vt:lpstr>
      <vt:lpstr>UK context</vt:lpstr>
      <vt:lpstr>UK Hydrogen Strategy </vt:lpstr>
      <vt:lpstr>Sequencing</vt:lpstr>
      <vt:lpstr>Production: twin track approach </vt:lpstr>
      <vt:lpstr>PowerPoint Presentation</vt:lpstr>
      <vt:lpstr>Stakeholder Input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Wadey, Rita (Industrial Energy)</dc:creator>
  <cp:revision>1</cp:revision>
  <dcterms:created xsi:type="dcterms:W3CDTF">2020-10-01T12:35:30Z</dcterms:created>
  <dcterms:modified xsi:type="dcterms:W3CDTF">2020-11-02T17:58:09Z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Business Unit">
    <vt:lpwstr>7;#Internal Communications|3633d5a3-731a-4af5-ab75-e2aba398c41c</vt:lpwstr>
  </property>
  <property fmtid="{D5CDD505-2E9C-101B-9397-08002B2CF9AE}" pid="3" name="ContentTypeId">
    <vt:lpwstr>0x0101003956D82CBB831B45A73F2C2E259F68BD</vt:lpwstr>
  </property>
  <property fmtid="{D5CDD505-2E9C-101B-9397-08002B2CF9AE}" pid="4" name="_dlc_DocIdItemGuid">
    <vt:lpwstr>7d2ae3d2-1bd7-4613-84b1-43928cec7e6e</vt:lpwstr>
  </property>
  <property fmtid="{D5CDD505-2E9C-101B-9397-08002B2CF9AE}" pid="5" name="MSIP_Label_ba62f585-b40f-4ab9-bafe-39150f03d124_Enabled">
    <vt:lpwstr>true</vt:lpwstr>
  </property>
  <property fmtid="{D5CDD505-2E9C-101B-9397-08002B2CF9AE}" pid="6" name="MSIP_Label_ba62f585-b40f-4ab9-bafe-39150f03d124_SetDate">
    <vt:lpwstr>2020-10-01T12:36:57Z</vt:lpwstr>
  </property>
  <property fmtid="{D5CDD505-2E9C-101B-9397-08002B2CF9AE}" pid="7" name="MSIP_Label_ba62f585-b40f-4ab9-bafe-39150f03d124_Method">
    <vt:lpwstr>Standard</vt:lpwstr>
  </property>
  <property fmtid="{D5CDD505-2E9C-101B-9397-08002B2CF9AE}" pid="8" name="MSIP_Label_ba62f585-b40f-4ab9-bafe-39150f03d124_Name">
    <vt:lpwstr>OFFICIAL</vt:lpwstr>
  </property>
  <property fmtid="{D5CDD505-2E9C-101B-9397-08002B2CF9AE}" pid="9" name="MSIP_Label_ba62f585-b40f-4ab9-bafe-39150f03d124_SiteId">
    <vt:lpwstr>cbac7005-02c1-43eb-b497-e6492d1b2dd8</vt:lpwstr>
  </property>
  <property fmtid="{D5CDD505-2E9C-101B-9397-08002B2CF9AE}" pid="10" name="MSIP_Label_ba62f585-b40f-4ab9-bafe-39150f03d124_ActionId">
    <vt:lpwstr>d66a34a2-ec00-4905-8acb-00007c9205ad</vt:lpwstr>
  </property>
  <property fmtid="{D5CDD505-2E9C-101B-9397-08002B2CF9AE}" pid="11" name="MSIP_Label_ba62f585-b40f-4ab9-bafe-39150f03d124_ContentBits">
    <vt:lpwstr>0</vt:lpwstr>
  </property>
</Properties>
</file>